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2" r:id="rId2"/>
    <p:sldMasterId id="2147483749" r:id="rId3"/>
    <p:sldMasterId id="2147483803" r:id="rId4"/>
    <p:sldMasterId id="2147483821" r:id="rId5"/>
    <p:sldMasterId id="2147483857" r:id="rId6"/>
  </p:sldMasterIdLst>
  <p:notesMasterIdLst>
    <p:notesMasterId r:id="rId38"/>
  </p:notesMasterIdLst>
  <p:handoutMasterIdLst>
    <p:handoutMasterId r:id="rId39"/>
  </p:handoutMasterIdLst>
  <p:sldIdLst>
    <p:sldId id="259" r:id="rId7"/>
    <p:sldId id="308" r:id="rId8"/>
    <p:sldId id="306" r:id="rId9"/>
    <p:sldId id="298" r:id="rId10"/>
    <p:sldId id="319" r:id="rId11"/>
    <p:sldId id="320" r:id="rId12"/>
    <p:sldId id="299" r:id="rId13"/>
    <p:sldId id="301" r:id="rId14"/>
    <p:sldId id="321" r:id="rId15"/>
    <p:sldId id="311" r:id="rId16"/>
    <p:sldId id="313" r:id="rId17"/>
    <p:sldId id="317" r:id="rId18"/>
    <p:sldId id="302" r:id="rId19"/>
    <p:sldId id="303" r:id="rId20"/>
    <p:sldId id="304" r:id="rId21"/>
    <p:sldId id="305" r:id="rId22"/>
    <p:sldId id="315" r:id="rId23"/>
    <p:sldId id="295" r:id="rId24"/>
    <p:sldId id="280" r:id="rId25"/>
    <p:sldId id="281" r:id="rId26"/>
    <p:sldId id="282" r:id="rId27"/>
    <p:sldId id="283" r:id="rId28"/>
    <p:sldId id="284" r:id="rId29"/>
    <p:sldId id="286" r:id="rId30"/>
    <p:sldId id="287" r:id="rId31"/>
    <p:sldId id="290" r:id="rId32"/>
    <p:sldId id="291" r:id="rId33"/>
    <p:sldId id="292" r:id="rId34"/>
    <p:sldId id="318" r:id="rId35"/>
    <p:sldId id="294" r:id="rId36"/>
    <p:sldId id="309"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CB58E-2CFC-49A2-A0F7-3A75CAEC774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244BC807-C05E-4B72-8C15-159B6F05832D}">
      <dgm:prSet phldrT="[Text]" custT="1"/>
      <dgm:spPr/>
      <dgm:t>
        <a:bodyPr/>
        <a:lstStyle/>
        <a:p>
          <a:r>
            <a:rPr lang="en-US" sz="2400" dirty="0" err="1" smtClean="0">
              <a:latin typeface="SutonnyMJ" pitchFamily="2" charset="0"/>
              <a:cs typeface="SutonnyMJ" pitchFamily="2" charset="0"/>
            </a:rPr>
            <a:t>GmGgB</a:t>
          </a:r>
          <a:endParaRPr lang="en-US" sz="2400" dirty="0" smtClean="0">
            <a:latin typeface="SutonnyMJ" pitchFamily="2" charset="0"/>
            <a:cs typeface="SutonnyMJ" pitchFamily="2" charset="0"/>
          </a:endParaRPr>
        </a:p>
        <a:p>
          <a:r>
            <a:rPr lang="en-US" sz="2400" dirty="0" smtClean="0">
              <a:latin typeface="SutonnyMJ" pitchFamily="2" charset="0"/>
              <a:cs typeface="SutonnyMJ" pitchFamily="2" charset="0"/>
            </a:rPr>
            <a:t>FY</a:t>
          </a:r>
          <a:endParaRPr lang="en-US" sz="2400" dirty="0">
            <a:latin typeface="SutonnyMJ" pitchFamily="2" charset="0"/>
            <a:cs typeface="SutonnyMJ" pitchFamily="2" charset="0"/>
          </a:endParaRPr>
        </a:p>
      </dgm:t>
    </dgm:pt>
    <dgm:pt modelId="{0F8BFD0E-5992-4FC1-BBA5-8493432F19C0}" type="parTrans" cxnId="{69B6C056-9772-4549-B9DD-7ADA25E1730E}">
      <dgm:prSet/>
      <dgm:spPr/>
      <dgm:t>
        <a:bodyPr/>
        <a:lstStyle/>
        <a:p>
          <a:endParaRPr lang="en-US"/>
        </a:p>
      </dgm:t>
    </dgm:pt>
    <dgm:pt modelId="{CE69A813-CA13-4DA3-8988-88D0A9702B3D}" type="sibTrans" cxnId="{69B6C056-9772-4549-B9DD-7ADA25E1730E}">
      <dgm:prSet/>
      <dgm:spPr/>
      <dgm:t>
        <a:bodyPr/>
        <a:lstStyle/>
        <a:p>
          <a:endParaRPr lang="en-US"/>
        </a:p>
      </dgm:t>
    </dgm:pt>
    <dgm:pt modelId="{0EA3D4A7-14DD-45B4-9AED-5757650E5B99}">
      <dgm:prSet phldrT="[Text]" custT="1"/>
      <dgm:spPr/>
      <dgm:t>
        <a:bodyPr/>
        <a:lstStyle/>
        <a:p>
          <a:r>
            <a:rPr lang="en-US" sz="2800" dirty="0" smtClean="0">
              <a:latin typeface="SutonnyMJ" pitchFamily="2" charset="0"/>
              <a:cs typeface="SutonnyMJ" pitchFamily="2" charset="0"/>
            </a:rPr>
            <a:t>1| </a:t>
          </a:r>
          <a:r>
            <a:rPr lang="en-US" sz="2800" dirty="0" err="1" smtClean="0">
              <a:latin typeface="SutonnyMJ" pitchFamily="2" charset="0"/>
              <a:cs typeface="SutonnyMJ" pitchFamily="2" charset="0"/>
            </a:rPr>
            <a:t>mnR</a:t>
          </a:r>
          <a:endParaRPr lang="en-US" sz="2800" dirty="0" smtClean="0">
            <a:latin typeface="SutonnyMJ" pitchFamily="2" charset="0"/>
            <a:cs typeface="SutonnyMJ" pitchFamily="2" charset="0"/>
          </a:endParaRPr>
        </a:p>
        <a:p>
          <a:r>
            <a:rPr lang="en-US" sz="2800" dirty="0" smtClean="0">
              <a:latin typeface="SutonnyMJ" pitchFamily="2" charset="0"/>
              <a:cs typeface="SutonnyMJ" pitchFamily="2" charset="0"/>
            </a:rPr>
            <a:t>FY</a:t>
          </a:r>
          <a:endParaRPr lang="en-US" sz="2800" dirty="0">
            <a:latin typeface="SutonnyMJ" pitchFamily="2" charset="0"/>
            <a:cs typeface="SutonnyMJ" pitchFamily="2" charset="0"/>
          </a:endParaRPr>
        </a:p>
      </dgm:t>
    </dgm:pt>
    <dgm:pt modelId="{125CCE9B-6568-446C-8517-5F2DD30F9363}" type="parTrans" cxnId="{218BB23B-53C7-4ADB-BDBF-9DCA8160639C}">
      <dgm:prSet/>
      <dgm:spPr/>
      <dgm:t>
        <a:bodyPr/>
        <a:lstStyle/>
        <a:p>
          <a:endParaRPr lang="en-US"/>
        </a:p>
      </dgm:t>
    </dgm:pt>
    <dgm:pt modelId="{E2F22AE3-13CE-4508-86BC-EEE5E98E8E83}" type="sibTrans" cxnId="{218BB23B-53C7-4ADB-BDBF-9DCA8160639C}">
      <dgm:prSet/>
      <dgm:spPr/>
      <dgm:t>
        <a:bodyPr/>
        <a:lstStyle/>
        <a:p>
          <a:endParaRPr lang="en-US"/>
        </a:p>
      </dgm:t>
    </dgm:pt>
    <dgm:pt modelId="{DD1F7802-5AF4-4040-8DFB-CCA2A2A2106A}">
      <dgm:prSet phldrT="[Text]" custT="1"/>
      <dgm:spPr/>
      <dgm:t>
        <a:bodyPr/>
        <a:lstStyle/>
        <a:p>
          <a:r>
            <a:rPr lang="en-US" sz="2800" dirty="0" smtClean="0">
              <a:latin typeface="SutonnyMJ" pitchFamily="2" charset="0"/>
              <a:cs typeface="SutonnyMJ" pitchFamily="2" charset="0"/>
            </a:rPr>
            <a:t>2|</a:t>
          </a:r>
        </a:p>
        <a:p>
          <a:r>
            <a:rPr lang="en-US" sz="2000" dirty="0" smtClean="0">
              <a:latin typeface="SutonnyMJ" pitchFamily="2" charset="0"/>
              <a:cs typeface="SutonnyMJ" pitchFamily="2" charset="0"/>
            </a:rPr>
            <a:t>†</a:t>
          </a:r>
          <a:r>
            <a:rPr lang="en-US" sz="2400" dirty="0" err="1" smtClean="0">
              <a:latin typeface="SutonnyMJ" pitchFamily="2" charset="0"/>
              <a:cs typeface="SutonnyMJ" pitchFamily="2" charset="0"/>
            </a:rPr>
            <a:t>ckvRxwe</a:t>
          </a:r>
          <a:r>
            <a:rPr lang="en-US" sz="2400" dirty="0" smtClean="0">
              <a:latin typeface="SutonnyMJ" pitchFamily="2" charset="0"/>
              <a:cs typeface="SutonnyMJ" pitchFamily="2" charset="0"/>
            </a:rPr>
            <a:t> </a:t>
          </a:r>
          <a:r>
            <a:rPr lang="en-US" sz="2800" dirty="0" smtClean="0">
              <a:latin typeface="SutonnyMJ" pitchFamily="2" charset="0"/>
              <a:cs typeface="SutonnyMJ" pitchFamily="2" charset="0"/>
            </a:rPr>
            <a:t>FY</a:t>
          </a:r>
          <a:endParaRPr lang="en-US" sz="2800" dirty="0">
            <a:latin typeface="SutonnyMJ" pitchFamily="2" charset="0"/>
            <a:cs typeface="SutonnyMJ" pitchFamily="2" charset="0"/>
          </a:endParaRPr>
        </a:p>
      </dgm:t>
    </dgm:pt>
    <dgm:pt modelId="{47FB3DB0-B570-4FA4-881A-9A1AEF1DD66D}" type="parTrans" cxnId="{6E0D052A-555B-491B-AF2C-F1BA098277E9}">
      <dgm:prSet/>
      <dgm:spPr/>
      <dgm:t>
        <a:bodyPr/>
        <a:lstStyle/>
        <a:p>
          <a:endParaRPr lang="en-US"/>
        </a:p>
      </dgm:t>
    </dgm:pt>
    <dgm:pt modelId="{4582F135-572B-4800-9D64-EACB1A78528C}" type="sibTrans" cxnId="{6E0D052A-555B-491B-AF2C-F1BA098277E9}">
      <dgm:prSet/>
      <dgm:spPr/>
      <dgm:t>
        <a:bodyPr/>
        <a:lstStyle/>
        <a:p>
          <a:endParaRPr lang="en-US"/>
        </a:p>
      </dgm:t>
    </dgm:pt>
    <dgm:pt modelId="{96D32CE4-AA10-4455-92C5-2F1C761B3B6A}">
      <dgm:prSet phldrT="[Text]" custT="1"/>
      <dgm:spPr/>
      <dgm:t>
        <a:bodyPr/>
        <a:lstStyle/>
        <a:p>
          <a:r>
            <a:rPr lang="en-US" sz="2800" dirty="0" smtClean="0">
              <a:latin typeface="SutonnyMJ" pitchFamily="2" charset="0"/>
              <a:cs typeface="SutonnyMJ" pitchFamily="2" charset="0"/>
            </a:rPr>
            <a:t>4| </a:t>
          </a:r>
          <a:r>
            <a:rPr lang="en-US" sz="2800" dirty="0" err="1" smtClean="0">
              <a:latin typeface="SutonnyMJ" pitchFamily="2" charset="0"/>
              <a:cs typeface="SutonnyMJ" pitchFamily="2" charset="0"/>
            </a:rPr>
            <a:t>myjf</a:t>
          </a:r>
          <a:r>
            <a:rPr lang="en-US" sz="2800" dirty="0" smtClean="0">
              <a:latin typeface="SutonnyMJ" pitchFamily="2" charset="0"/>
              <a:cs typeface="SutonnyMJ" pitchFamily="2" charset="0"/>
            </a:rPr>
            <a:t> FY</a:t>
          </a:r>
          <a:endParaRPr lang="en-US" sz="2800" dirty="0">
            <a:latin typeface="SutonnyMJ" pitchFamily="2" charset="0"/>
            <a:cs typeface="SutonnyMJ" pitchFamily="2" charset="0"/>
          </a:endParaRPr>
        </a:p>
      </dgm:t>
    </dgm:pt>
    <dgm:pt modelId="{47E83845-C07C-42BF-888F-472587C5E5E3}" type="parTrans" cxnId="{E1819B43-4A2D-4C0B-9EA7-5D06EE665739}">
      <dgm:prSet/>
      <dgm:spPr/>
      <dgm:t>
        <a:bodyPr/>
        <a:lstStyle/>
        <a:p>
          <a:endParaRPr lang="en-US"/>
        </a:p>
      </dgm:t>
    </dgm:pt>
    <dgm:pt modelId="{3D8955FC-AD8B-4808-B837-48138F8F4706}" type="sibTrans" cxnId="{E1819B43-4A2D-4C0B-9EA7-5D06EE665739}">
      <dgm:prSet/>
      <dgm:spPr/>
      <dgm:t>
        <a:bodyPr/>
        <a:lstStyle/>
        <a:p>
          <a:endParaRPr lang="en-US"/>
        </a:p>
      </dgm:t>
    </dgm:pt>
    <dgm:pt modelId="{51D03409-DC1F-447A-9EA3-66C4169A17A3}">
      <dgm:prSet phldrT="[Text]" custT="1"/>
      <dgm:spPr/>
      <dgm:t>
        <a:bodyPr/>
        <a:lstStyle/>
        <a:p>
          <a:r>
            <a:rPr lang="en-US" sz="2800" dirty="0" smtClean="0">
              <a:latin typeface="SutonnyMJ" pitchFamily="2" charset="0"/>
              <a:cs typeface="SutonnyMJ" pitchFamily="2" charset="0"/>
            </a:rPr>
            <a:t>5| </a:t>
          </a:r>
          <a:r>
            <a:rPr lang="en-US" sz="2800" dirty="0" err="1" smtClean="0">
              <a:latin typeface="SutonnyMJ" pitchFamily="2" charset="0"/>
              <a:cs typeface="SutonnyMJ" pitchFamily="2" charset="0"/>
            </a:rPr>
            <a:t>gvSvwi</a:t>
          </a:r>
          <a:r>
            <a:rPr lang="en-US" sz="2800" dirty="0" smtClean="0">
              <a:latin typeface="SutonnyMJ" pitchFamily="2" charset="0"/>
              <a:cs typeface="SutonnyMJ" pitchFamily="2" charset="0"/>
            </a:rPr>
            <a:t>  FY</a:t>
          </a:r>
          <a:endParaRPr lang="en-US" sz="2800" dirty="0">
            <a:latin typeface="SutonnyMJ" pitchFamily="2" charset="0"/>
            <a:cs typeface="SutonnyMJ" pitchFamily="2" charset="0"/>
          </a:endParaRPr>
        </a:p>
      </dgm:t>
    </dgm:pt>
    <dgm:pt modelId="{348B9AA3-3B41-4BC1-8213-790C51CF48ED}" type="parTrans" cxnId="{FE12864D-4243-4CAA-8D3E-C5F6870C3A2E}">
      <dgm:prSet/>
      <dgm:spPr/>
      <dgm:t>
        <a:bodyPr/>
        <a:lstStyle/>
        <a:p>
          <a:endParaRPr lang="en-US"/>
        </a:p>
      </dgm:t>
    </dgm:pt>
    <dgm:pt modelId="{B032C65C-34CA-4142-9E10-AFCEF5AEC8F0}" type="sibTrans" cxnId="{FE12864D-4243-4CAA-8D3E-C5F6870C3A2E}">
      <dgm:prSet/>
      <dgm:spPr/>
      <dgm:t>
        <a:bodyPr/>
        <a:lstStyle/>
        <a:p>
          <a:endParaRPr lang="en-US"/>
        </a:p>
      </dgm:t>
    </dgm:pt>
    <dgm:pt modelId="{100EEBDF-CFF7-4780-BD88-1F5C4FC13C4D}">
      <dgm:prSet custT="1"/>
      <dgm:spPr/>
      <dgm:t>
        <a:bodyPr/>
        <a:lstStyle/>
        <a:p>
          <a:r>
            <a:rPr lang="en-US" sz="2800" dirty="0" smtClean="0">
              <a:latin typeface="SutonnyMJ" pitchFamily="2" charset="0"/>
              <a:cs typeface="SutonnyMJ" pitchFamily="2" charset="0"/>
            </a:rPr>
            <a:t>3| </a:t>
          </a:r>
          <a:r>
            <a:rPr lang="en-US" sz="2800" dirty="0" err="1" smtClean="0">
              <a:latin typeface="SutonnyMJ" pitchFamily="2" charset="0"/>
              <a:cs typeface="SutonnyMJ" pitchFamily="2" charset="0"/>
            </a:rPr>
            <a:t>e¨emvqx</a:t>
          </a:r>
          <a:r>
            <a:rPr lang="en-US" sz="2800" dirty="0" smtClean="0">
              <a:latin typeface="SutonnyMJ" pitchFamily="2" charset="0"/>
              <a:cs typeface="SutonnyMJ" pitchFamily="2" charset="0"/>
            </a:rPr>
            <a:t> FY</a:t>
          </a:r>
          <a:endParaRPr lang="en-US" sz="2800" dirty="0">
            <a:latin typeface="SutonnyMJ" pitchFamily="2" charset="0"/>
            <a:cs typeface="SutonnyMJ" pitchFamily="2" charset="0"/>
          </a:endParaRPr>
        </a:p>
      </dgm:t>
    </dgm:pt>
    <dgm:pt modelId="{25F98C78-1E05-4B79-8FCA-0BF5E77A1FF2}" type="parTrans" cxnId="{B16B67C9-C324-46B5-97AB-BD0C63A3A7F2}">
      <dgm:prSet/>
      <dgm:spPr/>
      <dgm:t>
        <a:bodyPr/>
        <a:lstStyle/>
        <a:p>
          <a:endParaRPr lang="en-US"/>
        </a:p>
      </dgm:t>
    </dgm:pt>
    <dgm:pt modelId="{D4CA4FF0-7ECA-4399-8540-FCACC239DA9F}" type="sibTrans" cxnId="{B16B67C9-C324-46B5-97AB-BD0C63A3A7F2}">
      <dgm:prSet/>
      <dgm:spPr/>
      <dgm:t>
        <a:bodyPr/>
        <a:lstStyle/>
        <a:p>
          <a:endParaRPr lang="en-US"/>
        </a:p>
      </dgm:t>
    </dgm:pt>
    <dgm:pt modelId="{BAF6E6B5-958D-4132-BA60-94F7846A7298}" type="pres">
      <dgm:prSet presAssocID="{BF5CB58E-2CFC-49A2-A0F7-3A75CAEC7741}" presName="Name0" presStyleCnt="0">
        <dgm:presLayoutVars>
          <dgm:chMax val="1"/>
          <dgm:dir/>
          <dgm:animLvl val="ctr"/>
          <dgm:resizeHandles val="exact"/>
        </dgm:presLayoutVars>
      </dgm:prSet>
      <dgm:spPr/>
      <dgm:t>
        <a:bodyPr/>
        <a:lstStyle/>
        <a:p>
          <a:endParaRPr lang="en-US"/>
        </a:p>
      </dgm:t>
    </dgm:pt>
    <dgm:pt modelId="{0FEBC4BA-2ABA-4F49-BA0C-C49D387B878C}" type="pres">
      <dgm:prSet presAssocID="{244BC807-C05E-4B72-8C15-159B6F05832D}" presName="centerShape" presStyleLbl="node0" presStyleIdx="0" presStyleCnt="1" custScaleX="116368"/>
      <dgm:spPr/>
      <dgm:t>
        <a:bodyPr/>
        <a:lstStyle/>
        <a:p>
          <a:endParaRPr lang="en-US"/>
        </a:p>
      </dgm:t>
    </dgm:pt>
    <dgm:pt modelId="{CFC5BF7C-A323-4AFE-A8D2-978E16D336D1}" type="pres">
      <dgm:prSet presAssocID="{125CCE9B-6568-446C-8517-5F2DD30F9363}" presName="parTrans" presStyleLbl="sibTrans2D1" presStyleIdx="0" presStyleCnt="5"/>
      <dgm:spPr/>
      <dgm:t>
        <a:bodyPr/>
        <a:lstStyle/>
        <a:p>
          <a:endParaRPr lang="en-US"/>
        </a:p>
      </dgm:t>
    </dgm:pt>
    <dgm:pt modelId="{E57F895D-DDF9-460A-969C-56003E8D1C19}" type="pres">
      <dgm:prSet presAssocID="{125CCE9B-6568-446C-8517-5F2DD30F9363}" presName="connectorText" presStyleLbl="sibTrans2D1" presStyleIdx="0" presStyleCnt="5"/>
      <dgm:spPr/>
      <dgm:t>
        <a:bodyPr/>
        <a:lstStyle/>
        <a:p>
          <a:endParaRPr lang="en-US"/>
        </a:p>
      </dgm:t>
    </dgm:pt>
    <dgm:pt modelId="{6E4771C0-1BC0-4667-A2B3-7EB45D4FF454}" type="pres">
      <dgm:prSet presAssocID="{0EA3D4A7-14DD-45B4-9AED-5757650E5B99}" presName="node" presStyleLbl="node1" presStyleIdx="0" presStyleCnt="5" custScaleX="124482">
        <dgm:presLayoutVars>
          <dgm:bulletEnabled val="1"/>
        </dgm:presLayoutVars>
      </dgm:prSet>
      <dgm:spPr/>
      <dgm:t>
        <a:bodyPr/>
        <a:lstStyle/>
        <a:p>
          <a:endParaRPr lang="en-US"/>
        </a:p>
      </dgm:t>
    </dgm:pt>
    <dgm:pt modelId="{EB592CF7-65D5-4C84-A974-166E4DC0D1C6}" type="pres">
      <dgm:prSet presAssocID="{47FB3DB0-B570-4FA4-881A-9A1AEF1DD66D}" presName="parTrans" presStyleLbl="sibTrans2D1" presStyleIdx="1" presStyleCnt="5"/>
      <dgm:spPr/>
      <dgm:t>
        <a:bodyPr/>
        <a:lstStyle/>
        <a:p>
          <a:endParaRPr lang="en-US"/>
        </a:p>
      </dgm:t>
    </dgm:pt>
    <dgm:pt modelId="{86078FFE-0214-45DB-A0F6-A303449C8FD9}" type="pres">
      <dgm:prSet presAssocID="{47FB3DB0-B570-4FA4-881A-9A1AEF1DD66D}" presName="connectorText" presStyleLbl="sibTrans2D1" presStyleIdx="1" presStyleCnt="5"/>
      <dgm:spPr/>
      <dgm:t>
        <a:bodyPr/>
        <a:lstStyle/>
        <a:p>
          <a:endParaRPr lang="en-US"/>
        </a:p>
      </dgm:t>
    </dgm:pt>
    <dgm:pt modelId="{09605A23-B548-4EB3-A387-6BFB44122262}" type="pres">
      <dgm:prSet presAssocID="{DD1F7802-5AF4-4040-8DFB-CCA2A2A2106A}" presName="node" presStyleLbl="node1" presStyleIdx="1" presStyleCnt="5" custScaleX="131416" custRadScaleRad="100498" custRadScaleInc="11720">
        <dgm:presLayoutVars>
          <dgm:bulletEnabled val="1"/>
        </dgm:presLayoutVars>
      </dgm:prSet>
      <dgm:spPr/>
      <dgm:t>
        <a:bodyPr/>
        <a:lstStyle/>
        <a:p>
          <a:endParaRPr lang="en-US"/>
        </a:p>
      </dgm:t>
    </dgm:pt>
    <dgm:pt modelId="{6D3FE863-1CB2-47F9-A608-BE45F1C4B571}" type="pres">
      <dgm:prSet presAssocID="{25F98C78-1E05-4B79-8FCA-0BF5E77A1FF2}" presName="parTrans" presStyleLbl="sibTrans2D1" presStyleIdx="2" presStyleCnt="5"/>
      <dgm:spPr/>
      <dgm:t>
        <a:bodyPr/>
        <a:lstStyle/>
        <a:p>
          <a:endParaRPr lang="en-US"/>
        </a:p>
      </dgm:t>
    </dgm:pt>
    <dgm:pt modelId="{3AC5BBDA-644B-4DEE-8705-E953A9EC97F1}" type="pres">
      <dgm:prSet presAssocID="{25F98C78-1E05-4B79-8FCA-0BF5E77A1FF2}" presName="connectorText" presStyleLbl="sibTrans2D1" presStyleIdx="2" presStyleCnt="5"/>
      <dgm:spPr/>
      <dgm:t>
        <a:bodyPr/>
        <a:lstStyle/>
        <a:p>
          <a:endParaRPr lang="en-US"/>
        </a:p>
      </dgm:t>
    </dgm:pt>
    <dgm:pt modelId="{80A3FF12-BE7F-4198-9467-B8D051A0742C}" type="pres">
      <dgm:prSet presAssocID="{100EEBDF-CFF7-4780-BD88-1F5C4FC13C4D}" presName="node" presStyleLbl="node1" presStyleIdx="2" presStyleCnt="5" custScaleX="129411">
        <dgm:presLayoutVars>
          <dgm:bulletEnabled val="1"/>
        </dgm:presLayoutVars>
      </dgm:prSet>
      <dgm:spPr/>
      <dgm:t>
        <a:bodyPr/>
        <a:lstStyle/>
        <a:p>
          <a:endParaRPr lang="en-US"/>
        </a:p>
      </dgm:t>
    </dgm:pt>
    <dgm:pt modelId="{CC4AA04E-961D-400D-9F56-25B37A48B14F}" type="pres">
      <dgm:prSet presAssocID="{47E83845-C07C-42BF-888F-472587C5E5E3}" presName="parTrans" presStyleLbl="sibTrans2D1" presStyleIdx="3" presStyleCnt="5"/>
      <dgm:spPr/>
      <dgm:t>
        <a:bodyPr/>
        <a:lstStyle/>
        <a:p>
          <a:endParaRPr lang="en-US"/>
        </a:p>
      </dgm:t>
    </dgm:pt>
    <dgm:pt modelId="{E8A14CCA-4AE0-44B8-B0F9-E270ACC1776B}" type="pres">
      <dgm:prSet presAssocID="{47E83845-C07C-42BF-888F-472587C5E5E3}" presName="connectorText" presStyleLbl="sibTrans2D1" presStyleIdx="3" presStyleCnt="5"/>
      <dgm:spPr/>
      <dgm:t>
        <a:bodyPr/>
        <a:lstStyle/>
        <a:p>
          <a:endParaRPr lang="en-US"/>
        </a:p>
      </dgm:t>
    </dgm:pt>
    <dgm:pt modelId="{6514482A-EA5A-4733-AE82-EDE08873A199}" type="pres">
      <dgm:prSet presAssocID="{96D32CE4-AA10-4455-92C5-2F1C761B3B6A}" presName="node" presStyleLbl="node1" presStyleIdx="3" presStyleCnt="5" custScaleX="121663" custRadScaleRad="102985" custRadScaleInc="7573">
        <dgm:presLayoutVars>
          <dgm:bulletEnabled val="1"/>
        </dgm:presLayoutVars>
      </dgm:prSet>
      <dgm:spPr/>
      <dgm:t>
        <a:bodyPr/>
        <a:lstStyle/>
        <a:p>
          <a:endParaRPr lang="en-US"/>
        </a:p>
      </dgm:t>
    </dgm:pt>
    <dgm:pt modelId="{B29AFE79-0716-4568-A553-1F7A89FFC5F2}" type="pres">
      <dgm:prSet presAssocID="{348B9AA3-3B41-4BC1-8213-790C51CF48ED}" presName="parTrans" presStyleLbl="sibTrans2D1" presStyleIdx="4" presStyleCnt="5"/>
      <dgm:spPr/>
      <dgm:t>
        <a:bodyPr/>
        <a:lstStyle/>
        <a:p>
          <a:endParaRPr lang="en-US"/>
        </a:p>
      </dgm:t>
    </dgm:pt>
    <dgm:pt modelId="{86533D70-0B01-43C8-B49E-4751CCD9346A}" type="pres">
      <dgm:prSet presAssocID="{348B9AA3-3B41-4BC1-8213-790C51CF48ED}" presName="connectorText" presStyleLbl="sibTrans2D1" presStyleIdx="4" presStyleCnt="5"/>
      <dgm:spPr/>
      <dgm:t>
        <a:bodyPr/>
        <a:lstStyle/>
        <a:p>
          <a:endParaRPr lang="en-US"/>
        </a:p>
      </dgm:t>
    </dgm:pt>
    <dgm:pt modelId="{C05D9DBA-7972-4268-87F6-D314611355E1}" type="pres">
      <dgm:prSet presAssocID="{51D03409-DC1F-447A-9EA3-66C4169A17A3}" presName="node" presStyleLbl="node1" presStyleIdx="4" presStyleCnt="5" custScaleX="125605">
        <dgm:presLayoutVars>
          <dgm:bulletEnabled val="1"/>
        </dgm:presLayoutVars>
      </dgm:prSet>
      <dgm:spPr/>
      <dgm:t>
        <a:bodyPr/>
        <a:lstStyle/>
        <a:p>
          <a:endParaRPr lang="en-US"/>
        </a:p>
      </dgm:t>
    </dgm:pt>
  </dgm:ptLst>
  <dgm:cxnLst>
    <dgm:cxn modelId="{FFB583AD-1AB9-4658-B02F-C6389FA730FF}" type="presOf" srcId="{47E83845-C07C-42BF-888F-472587C5E5E3}" destId="{E8A14CCA-4AE0-44B8-B0F9-E270ACC1776B}" srcOrd="1" destOrd="0" presId="urn:microsoft.com/office/officeart/2005/8/layout/radial5"/>
    <dgm:cxn modelId="{71F643F1-1999-4890-B499-B654741102CE}" type="presOf" srcId="{100EEBDF-CFF7-4780-BD88-1F5C4FC13C4D}" destId="{80A3FF12-BE7F-4198-9467-B8D051A0742C}" srcOrd="0" destOrd="0" presId="urn:microsoft.com/office/officeart/2005/8/layout/radial5"/>
    <dgm:cxn modelId="{86D80DD0-803B-4F8D-BA67-B936E1B3D405}" type="presOf" srcId="{BF5CB58E-2CFC-49A2-A0F7-3A75CAEC7741}" destId="{BAF6E6B5-958D-4132-BA60-94F7846A7298}" srcOrd="0" destOrd="0" presId="urn:microsoft.com/office/officeart/2005/8/layout/radial5"/>
    <dgm:cxn modelId="{B0D3296A-139A-4552-B862-A87B75E93B5E}" type="presOf" srcId="{47FB3DB0-B570-4FA4-881A-9A1AEF1DD66D}" destId="{EB592CF7-65D5-4C84-A974-166E4DC0D1C6}" srcOrd="0" destOrd="0" presId="urn:microsoft.com/office/officeart/2005/8/layout/radial5"/>
    <dgm:cxn modelId="{A8DBD3DE-AC50-458F-9725-A1E61EAD3D4E}" type="presOf" srcId="{DD1F7802-5AF4-4040-8DFB-CCA2A2A2106A}" destId="{09605A23-B548-4EB3-A387-6BFB44122262}" srcOrd="0" destOrd="0" presId="urn:microsoft.com/office/officeart/2005/8/layout/radial5"/>
    <dgm:cxn modelId="{69B6C056-9772-4549-B9DD-7ADA25E1730E}" srcId="{BF5CB58E-2CFC-49A2-A0F7-3A75CAEC7741}" destId="{244BC807-C05E-4B72-8C15-159B6F05832D}" srcOrd="0" destOrd="0" parTransId="{0F8BFD0E-5992-4FC1-BBA5-8493432F19C0}" sibTransId="{CE69A813-CA13-4DA3-8988-88D0A9702B3D}"/>
    <dgm:cxn modelId="{6E0D052A-555B-491B-AF2C-F1BA098277E9}" srcId="{244BC807-C05E-4B72-8C15-159B6F05832D}" destId="{DD1F7802-5AF4-4040-8DFB-CCA2A2A2106A}" srcOrd="1" destOrd="0" parTransId="{47FB3DB0-B570-4FA4-881A-9A1AEF1DD66D}" sibTransId="{4582F135-572B-4800-9D64-EACB1A78528C}"/>
    <dgm:cxn modelId="{E1819B43-4A2D-4C0B-9EA7-5D06EE665739}" srcId="{244BC807-C05E-4B72-8C15-159B6F05832D}" destId="{96D32CE4-AA10-4455-92C5-2F1C761B3B6A}" srcOrd="3" destOrd="0" parTransId="{47E83845-C07C-42BF-888F-472587C5E5E3}" sibTransId="{3D8955FC-AD8B-4808-B837-48138F8F4706}"/>
    <dgm:cxn modelId="{89831955-3D2A-4A33-BBCB-721AE080EA5E}" type="presOf" srcId="{0EA3D4A7-14DD-45B4-9AED-5757650E5B99}" destId="{6E4771C0-1BC0-4667-A2B3-7EB45D4FF454}" srcOrd="0" destOrd="0" presId="urn:microsoft.com/office/officeart/2005/8/layout/radial5"/>
    <dgm:cxn modelId="{BEFABD3F-5B42-4338-89A8-FB03106D4FEF}" type="presOf" srcId="{96D32CE4-AA10-4455-92C5-2F1C761B3B6A}" destId="{6514482A-EA5A-4733-AE82-EDE08873A199}" srcOrd="0" destOrd="0" presId="urn:microsoft.com/office/officeart/2005/8/layout/radial5"/>
    <dgm:cxn modelId="{A6E6CEF3-7AAC-4278-9703-12ED93FB1139}" type="presOf" srcId="{348B9AA3-3B41-4BC1-8213-790C51CF48ED}" destId="{B29AFE79-0716-4568-A553-1F7A89FFC5F2}" srcOrd="0" destOrd="0" presId="urn:microsoft.com/office/officeart/2005/8/layout/radial5"/>
    <dgm:cxn modelId="{C3B9798F-2594-477F-ABD4-E22CC36F0B64}" type="presOf" srcId="{25F98C78-1E05-4B79-8FCA-0BF5E77A1FF2}" destId="{3AC5BBDA-644B-4DEE-8705-E953A9EC97F1}" srcOrd="1" destOrd="0" presId="urn:microsoft.com/office/officeart/2005/8/layout/radial5"/>
    <dgm:cxn modelId="{B1446075-2A3C-4C0E-92BC-6E40C4FE67CA}" type="presOf" srcId="{244BC807-C05E-4B72-8C15-159B6F05832D}" destId="{0FEBC4BA-2ABA-4F49-BA0C-C49D387B878C}" srcOrd="0" destOrd="0" presId="urn:microsoft.com/office/officeart/2005/8/layout/radial5"/>
    <dgm:cxn modelId="{C2CF991C-54DD-4F2D-8D19-698CDD080397}" type="presOf" srcId="{47FB3DB0-B570-4FA4-881A-9A1AEF1DD66D}" destId="{86078FFE-0214-45DB-A0F6-A303449C8FD9}" srcOrd="1" destOrd="0" presId="urn:microsoft.com/office/officeart/2005/8/layout/radial5"/>
    <dgm:cxn modelId="{6D67E963-407A-48A2-9AC4-49632B88F8CB}" type="presOf" srcId="{125CCE9B-6568-446C-8517-5F2DD30F9363}" destId="{E57F895D-DDF9-460A-969C-56003E8D1C19}" srcOrd="1" destOrd="0" presId="urn:microsoft.com/office/officeart/2005/8/layout/radial5"/>
    <dgm:cxn modelId="{93EE70B6-8388-4831-A00C-296E59F520B0}" type="presOf" srcId="{348B9AA3-3B41-4BC1-8213-790C51CF48ED}" destId="{86533D70-0B01-43C8-B49E-4751CCD9346A}" srcOrd="1" destOrd="0" presId="urn:microsoft.com/office/officeart/2005/8/layout/radial5"/>
    <dgm:cxn modelId="{8A12BB41-3458-4A8F-A8D7-7A4E97B26BE8}" type="presOf" srcId="{25F98C78-1E05-4B79-8FCA-0BF5E77A1FF2}" destId="{6D3FE863-1CB2-47F9-A608-BE45F1C4B571}" srcOrd="0" destOrd="0" presId="urn:microsoft.com/office/officeart/2005/8/layout/radial5"/>
    <dgm:cxn modelId="{A99A261F-7FA3-4C20-A504-93E3742562CF}" type="presOf" srcId="{47E83845-C07C-42BF-888F-472587C5E5E3}" destId="{CC4AA04E-961D-400D-9F56-25B37A48B14F}" srcOrd="0" destOrd="0" presId="urn:microsoft.com/office/officeart/2005/8/layout/radial5"/>
    <dgm:cxn modelId="{218BB23B-53C7-4ADB-BDBF-9DCA8160639C}" srcId="{244BC807-C05E-4B72-8C15-159B6F05832D}" destId="{0EA3D4A7-14DD-45B4-9AED-5757650E5B99}" srcOrd="0" destOrd="0" parTransId="{125CCE9B-6568-446C-8517-5F2DD30F9363}" sibTransId="{E2F22AE3-13CE-4508-86BC-EEE5E98E8E83}"/>
    <dgm:cxn modelId="{87FE7B05-2A07-41C3-A235-197530788EA3}" type="presOf" srcId="{51D03409-DC1F-447A-9EA3-66C4169A17A3}" destId="{C05D9DBA-7972-4268-87F6-D314611355E1}" srcOrd="0" destOrd="0" presId="urn:microsoft.com/office/officeart/2005/8/layout/radial5"/>
    <dgm:cxn modelId="{B16B67C9-C324-46B5-97AB-BD0C63A3A7F2}" srcId="{244BC807-C05E-4B72-8C15-159B6F05832D}" destId="{100EEBDF-CFF7-4780-BD88-1F5C4FC13C4D}" srcOrd="2" destOrd="0" parTransId="{25F98C78-1E05-4B79-8FCA-0BF5E77A1FF2}" sibTransId="{D4CA4FF0-7ECA-4399-8540-FCACC239DA9F}"/>
    <dgm:cxn modelId="{1CF765FC-8A5C-4E3D-BEB6-829251757E88}" type="presOf" srcId="{125CCE9B-6568-446C-8517-5F2DD30F9363}" destId="{CFC5BF7C-A323-4AFE-A8D2-978E16D336D1}" srcOrd="0" destOrd="0" presId="urn:microsoft.com/office/officeart/2005/8/layout/radial5"/>
    <dgm:cxn modelId="{FE12864D-4243-4CAA-8D3E-C5F6870C3A2E}" srcId="{244BC807-C05E-4B72-8C15-159B6F05832D}" destId="{51D03409-DC1F-447A-9EA3-66C4169A17A3}" srcOrd="4" destOrd="0" parTransId="{348B9AA3-3B41-4BC1-8213-790C51CF48ED}" sibTransId="{B032C65C-34CA-4142-9E10-AFCEF5AEC8F0}"/>
    <dgm:cxn modelId="{38D84FCC-0730-4CE7-A89C-9D19E61493DF}" type="presParOf" srcId="{BAF6E6B5-958D-4132-BA60-94F7846A7298}" destId="{0FEBC4BA-2ABA-4F49-BA0C-C49D387B878C}" srcOrd="0" destOrd="0" presId="urn:microsoft.com/office/officeart/2005/8/layout/radial5"/>
    <dgm:cxn modelId="{3D1A08FD-16F1-42C7-A6F5-AD1C4414B4DD}" type="presParOf" srcId="{BAF6E6B5-958D-4132-BA60-94F7846A7298}" destId="{CFC5BF7C-A323-4AFE-A8D2-978E16D336D1}" srcOrd="1" destOrd="0" presId="urn:microsoft.com/office/officeart/2005/8/layout/radial5"/>
    <dgm:cxn modelId="{1C07CF45-583A-46D3-9E20-1010B205EE01}" type="presParOf" srcId="{CFC5BF7C-A323-4AFE-A8D2-978E16D336D1}" destId="{E57F895D-DDF9-460A-969C-56003E8D1C19}" srcOrd="0" destOrd="0" presId="urn:microsoft.com/office/officeart/2005/8/layout/radial5"/>
    <dgm:cxn modelId="{89AE6048-DFBB-40A0-9903-87860B4BE1C9}" type="presParOf" srcId="{BAF6E6B5-958D-4132-BA60-94F7846A7298}" destId="{6E4771C0-1BC0-4667-A2B3-7EB45D4FF454}" srcOrd="2" destOrd="0" presId="urn:microsoft.com/office/officeart/2005/8/layout/radial5"/>
    <dgm:cxn modelId="{6B63CC5A-2877-4011-A374-8C3911811A88}" type="presParOf" srcId="{BAF6E6B5-958D-4132-BA60-94F7846A7298}" destId="{EB592CF7-65D5-4C84-A974-166E4DC0D1C6}" srcOrd="3" destOrd="0" presId="urn:microsoft.com/office/officeart/2005/8/layout/radial5"/>
    <dgm:cxn modelId="{389FB7F6-EDE9-4E4F-8750-8ACD285BD597}" type="presParOf" srcId="{EB592CF7-65D5-4C84-A974-166E4DC0D1C6}" destId="{86078FFE-0214-45DB-A0F6-A303449C8FD9}" srcOrd="0" destOrd="0" presId="urn:microsoft.com/office/officeart/2005/8/layout/radial5"/>
    <dgm:cxn modelId="{B9FA5DA5-CC9E-4165-888D-33D7B629D10A}" type="presParOf" srcId="{BAF6E6B5-958D-4132-BA60-94F7846A7298}" destId="{09605A23-B548-4EB3-A387-6BFB44122262}" srcOrd="4" destOrd="0" presId="urn:microsoft.com/office/officeart/2005/8/layout/radial5"/>
    <dgm:cxn modelId="{57CD6F82-35F5-42D7-A4BF-85E04B90BA44}" type="presParOf" srcId="{BAF6E6B5-958D-4132-BA60-94F7846A7298}" destId="{6D3FE863-1CB2-47F9-A608-BE45F1C4B571}" srcOrd="5" destOrd="0" presId="urn:microsoft.com/office/officeart/2005/8/layout/radial5"/>
    <dgm:cxn modelId="{DC1BFFC4-826C-4F12-97AD-1305F9E53AEC}" type="presParOf" srcId="{6D3FE863-1CB2-47F9-A608-BE45F1C4B571}" destId="{3AC5BBDA-644B-4DEE-8705-E953A9EC97F1}" srcOrd="0" destOrd="0" presId="urn:microsoft.com/office/officeart/2005/8/layout/radial5"/>
    <dgm:cxn modelId="{54F64B0F-A8ED-4B44-9145-A3162F7DE4D7}" type="presParOf" srcId="{BAF6E6B5-958D-4132-BA60-94F7846A7298}" destId="{80A3FF12-BE7F-4198-9467-B8D051A0742C}" srcOrd="6" destOrd="0" presId="urn:microsoft.com/office/officeart/2005/8/layout/radial5"/>
    <dgm:cxn modelId="{855B7A40-8096-4CF1-B050-99D29BBA25FE}" type="presParOf" srcId="{BAF6E6B5-958D-4132-BA60-94F7846A7298}" destId="{CC4AA04E-961D-400D-9F56-25B37A48B14F}" srcOrd="7" destOrd="0" presId="urn:microsoft.com/office/officeart/2005/8/layout/radial5"/>
    <dgm:cxn modelId="{50013EF3-DA33-4EEE-804D-373D898B1C3C}" type="presParOf" srcId="{CC4AA04E-961D-400D-9F56-25B37A48B14F}" destId="{E8A14CCA-4AE0-44B8-B0F9-E270ACC1776B}" srcOrd="0" destOrd="0" presId="urn:microsoft.com/office/officeart/2005/8/layout/radial5"/>
    <dgm:cxn modelId="{76340B6B-95B3-429E-A351-0660CE505B93}" type="presParOf" srcId="{BAF6E6B5-958D-4132-BA60-94F7846A7298}" destId="{6514482A-EA5A-4733-AE82-EDE08873A199}" srcOrd="8" destOrd="0" presId="urn:microsoft.com/office/officeart/2005/8/layout/radial5"/>
    <dgm:cxn modelId="{C3CDA8F7-6735-4944-B2B8-9FBD2E8BECB2}" type="presParOf" srcId="{BAF6E6B5-958D-4132-BA60-94F7846A7298}" destId="{B29AFE79-0716-4568-A553-1F7A89FFC5F2}" srcOrd="9" destOrd="0" presId="urn:microsoft.com/office/officeart/2005/8/layout/radial5"/>
    <dgm:cxn modelId="{AA0357FA-671C-480F-A049-945375760068}" type="presParOf" srcId="{B29AFE79-0716-4568-A553-1F7A89FFC5F2}" destId="{86533D70-0B01-43C8-B49E-4751CCD9346A}" srcOrd="0" destOrd="0" presId="urn:microsoft.com/office/officeart/2005/8/layout/radial5"/>
    <dgm:cxn modelId="{F0FBCF0F-6085-455A-8221-F2E2E7916913}" type="presParOf" srcId="{BAF6E6B5-958D-4132-BA60-94F7846A7298}" destId="{C05D9DBA-7972-4268-87F6-D314611355E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BC4BA-2ABA-4F49-BA0C-C49D387B878C}">
      <dsp:nvSpPr>
        <dsp:cNvPr id="0" name=""/>
        <dsp:cNvSpPr/>
      </dsp:nvSpPr>
      <dsp:spPr>
        <a:xfrm>
          <a:off x="3280813" y="2335817"/>
          <a:ext cx="1621621" cy="13935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SutonnyMJ" pitchFamily="2" charset="0"/>
              <a:cs typeface="SutonnyMJ" pitchFamily="2" charset="0"/>
            </a:rPr>
            <a:t>GmGgB</a:t>
          </a:r>
          <a:endParaRPr lang="en-US" sz="2400" kern="1200" dirty="0" smtClean="0">
            <a:latin typeface="SutonnyMJ" pitchFamily="2" charset="0"/>
            <a:cs typeface="SutonnyMJ" pitchFamily="2" charset="0"/>
          </a:endParaRPr>
        </a:p>
        <a:p>
          <a:pPr lvl="0" algn="ctr" defTabSz="1066800">
            <a:lnSpc>
              <a:spcPct val="90000"/>
            </a:lnSpc>
            <a:spcBef>
              <a:spcPct val="0"/>
            </a:spcBef>
            <a:spcAft>
              <a:spcPct val="35000"/>
            </a:spcAft>
          </a:pPr>
          <a:r>
            <a:rPr lang="en-US" sz="2400" kern="1200" dirty="0" smtClean="0">
              <a:latin typeface="SutonnyMJ" pitchFamily="2" charset="0"/>
              <a:cs typeface="SutonnyMJ" pitchFamily="2" charset="0"/>
            </a:rPr>
            <a:t>FY</a:t>
          </a:r>
          <a:endParaRPr lang="en-US" sz="2400" kern="1200" dirty="0">
            <a:latin typeface="SutonnyMJ" pitchFamily="2" charset="0"/>
            <a:cs typeface="SutonnyMJ" pitchFamily="2" charset="0"/>
          </a:endParaRPr>
        </a:p>
      </dsp:txBody>
      <dsp:txXfrm>
        <a:off x="3518294" y="2539894"/>
        <a:ext cx="1146659" cy="985374"/>
      </dsp:txXfrm>
    </dsp:sp>
    <dsp:sp modelId="{CFC5BF7C-A323-4AFE-A8D2-978E16D336D1}">
      <dsp:nvSpPr>
        <dsp:cNvPr id="0" name=""/>
        <dsp:cNvSpPr/>
      </dsp:nvSpPr>
      <dsp:spPr>
        <a:xfrm rot="16200000">
          <a:off x="3896038" y="1706659"/>
          <a:ext cx="391171" cy="542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954714" y="1873815"/>
        <a:ext cx="273820" cy="325438"/>
      </dsp:txXfrm>
    </dsp:sp>
    <dsp:sp modelId="{6E4771C0-1BC0-4667-A2B3-7EB45D4FF454}">
      <dsp:nvSpPr>
        <dsp:cNvPr id="0" name=""/>
        <dsp:cNvSpPr/>
      </dsp:nvSpPr>
      <dsp:spPr>
        <a:xfrm>
          <a:off x="3098700" y="2469"/>
          <a:ext cx="1985847" cy="159528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SutonnyMJ" pitchFamily="2" charset="0"/>
              <a:cs typeface="SutonnyMJ" pitchFamily="2" charset="0"/>
            </a:rPr>
            <a:t>1| </a:t>
          </a:r>
          <a:r>
            <a:rPr lang="en-US" sz="2800" kern="1200" dirty="0" err="1" smtClean="0">
              <a:latin typeface="SutonnyMJ" pitchFamily="2" charset="0"/>
              <a:cs typeface="SutonnyMJ" pitchFamily="2" charset="0"/>
            </a:rPr>
            <a:t>mnR</a:t>
          </a:r>
          <a:endParaRPr lang="en-US" sz="2800" kern="1200" dirty="0" smtClean="0">
            <a:latin typeface="SutonnyMJ" pitchFamily="2" charset="0"/>
            <a:cs typeface="SutonnyMJ" pitchFamily="2" charset="0"/>
          </a:endParaRPr>
        </a:p>
        <a:p>
          <a:pPr lvl="0" algn="ctr" defTabSz="1244600">
            <a:lnSpc>
              <a:spcPct val="90000"/>
            </a:lnSpc>
            <a:spcBef>
              <a:spcPct val="0"/>
            </a:spcBef>
            <a:spcAft>
              <a:spcPct val="35000"/>
            </a:spcAft>
          </a:pPr>
          <a:r>
            <a:rPr lang="en-US" sz="2800" kern="1200" dirty="0" smtClean="0">
              <a:latin typeface="SutonnyMJ" pitchFamily="2" charset="0"/>
              <a:cs typeface="SutonnyMJ" pitchFamily="2" charset="0"/>
            </a:rPr>
            <a:t>FY</a:t>
          </a:r>
          <a:endParaRPr lang="en-US" sz="2800" kern="1200" dirty="0">
            <a:latin typeface="SutonnyMJ" pitchFamily="2" charset="0"/>
            <a:cs typeface="SutonnyMJ" pitchFamily="2" charset="0"/>
          </a:endParaRPr>
        </a:p>
      </dsp:txBody>
      <dsp:txXfrm>
        <a:off x="3389521" y="236094"/>
        <a:ext cx="1404205" cy="1128038"/>
      </dsp:txXfrm>
    </dsp:sp>
    <dsp:sp modelId="{EB592CF7-65D5-4C84-A974-166E4DC0D1C6}">
      <dsp:nvSpPr>
        <dsp:cNvPr id="0" name=""/>
        <dsp:cNvSpPr/>
      </dsp:nvSpPr>
      <dsp:spPr>
        <a:xfrm rot="20773152">
          <a:off x="4956506" y="2522375"/>
          <a:ext cx="219178" cy="542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957452" y="2638686"/>
        <a:ext cx="153425" cy="325438"/>
      </dsp:txXfrm>
    </dsp:sp>
    <dsp:sp modelId="{09605A23-B548-4EB3-A387-6BFB44122262}">
      <dsp:nvSpPr>
        <dsp:cNvPr id="0" name=""/>
        <dsp:cNvSpPr/>
      </dsp:nvSpPr>
      <dsp:spPr>
        <a:xfrm>
          <a:off x="5222394" y="1700497"/>
          <a:ext cx="2096464" cy="159528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SutonnyMJ" pitchFamily="2" charset="0"/>
              <a:cs typeface="SutonnyMJ" pitchFamily="2" charset="0"/>
            </a:rPr>
            <a:t>2|</a:t>
          </a:r>
        </a:p>
        <a:p>
          <a:pPr lvl="0" algn="ctr" defTabSz="1244600">
            <a:lnSpc>
              <a:spcPct val="90000"/>
            </a:lnSpc>
            <a:spcBef>
              <a:spcPct val="0"/>
            </a:spcBef>
            <a:spcAft>
              <a:spcPct val="35000"/>
            </a:spcAft>
          </a:pPr>
          <a:r>
            <a:rPr lang="en-US" sz="2000" kern="1200" dirty="0" smtClean="0">
              <a:latin typeface="SutonnyMJ" pitchFamily="2" charset="0"/>
              <a:cs typeface="SutonnyMJ" pitchFamily="2" charset="0"/>
            </a:rPr>
            <a:t>†</a:t>
          </a:r>
          <a:r>
            <a:rPr lang="en-US" sz="2400" kern="1200" dirty="0" err="1" smtClean="0">
              <a:latin typeface="SutonnyMJ" pitchFamily="2" charset="0"/>
              <a:cs typeface="SutonnyMJ" pitchFamily="2" charset="0"/>
            </a:rPr>
            <a:t>ckvRxwe</a:t>
          </a:r>
          <a:r>
            <a:rPr lang="en-US" sz="2400" kern="1200" dirty="0" smtClean="0">
              <a:latin typeface="SutonnyMJ" pitchFamily="2" charset="0"/>
              <a:cs typeface="SutonnyMJ" pitchFamily="2" charset="0"/>
            </a:rPr>
            <a:t> </a:t>
          </a:r>
          <a:r>
            <a:rPr lang="en-US" sz="2800" kern="1200" dirty="0" smtClean="0">
              <a:latin typeface="SutonnyMJ" pitchFamily="2" charset="0"/>
              <a:cs typeface="SutonnyMJ" pitchFamily="2" charset="0"/>
            </a:rPr>
            <a:t>FY</a:t>
          </a:r>
          <a:endParaRPr lang="en-US" sz="2800" kern="1200" dirty="0">
            <a:latin typeface="SutonnyMJ" pitchFamily="2" charset="0"/>
            <a:cs typeface="SutonnyMJ" pitchFamily="2" charset="0"/>
          </a:endParaRPr>
        </a:p>
      </dsp:txBody>
      <dsp:txXfrm>
        <a:off x="5529414" y="1934122"/>
        <a:ext cx="1482424" cy="1128038"/>
      </dsp:txXfrm>
    </dsp:sp>
    <dsp:sp modelId="{6D3FE863-1CB2-47F9-A608-BE45F1C4B571}">
      <dsp:nvSpPr>
        <dsp:cNvPr id="0" name=""/>
        <dsp:cNvSpPr/>
      </dsp:nvSpPr>
      <dsp:spPr>
        <a:xfrm rot="3240000">
          <a:off x="4533923" y="3604391"/>
          <a:ext cx="340365" cy="542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554968" y="3671567"/>
        <a:ext cx="238256" cy="325438"/>
      </dsp:txXfrm>
    </dsp:sp>
    <dsp:sp modelId="{80A3FF12-BE7F-4198-9467-B8D051A0742C}">
      <dsp:nvSpPr>
        <dsp:cNvPr id="0" name=""/>
        <dsp:cNvSpPr/>
      </dsp:nvSpPr>
      <dsp:spPr>
        <a:xfrm>
          <a:off x="4371596" y="4041041"/>
          <a:ext cx="2064479" cy="159528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SutonnyMJ" pitchFamily="2" charset="0"/>
              <a:cs typeface="SutonnyMJ" pitchFamily="2" charset="0"/>
            </a:rPr>
            <a:t>3| </a:t>
          </a:r>
          <a:r>
            <a:rPr lang="en-US" sz="2800" kern="1200" dirty="0" err="1" smtClean="0">
              <a:latin typeface="SutonnyMJ" pitchFamily="2" charset="0"/>
              <a:cs typeface="SutonnyMJ" pitchFamily="2" charset="0"/>
            </a:rPr>
            <a:t>e¨emvqx</a:t>
          </a:r>
          <a:r>
            <a:rPr lang="en-US" sz="2800" kern="1200" dirty="0" smtClean="0">
              <a:latin typeface="SutonnyMJ" pitchFamily="2" charset="0"/>
              <a:cs typeface="SutonnyMJ" pitchFamily="2" charset="0"/>
            </a:rPr>
            <a:t> FY</a:t>
          </a:r>
          <a:endParaRPr lang="en-US" sz="2800" kern="1200" dirty="0">
            <a:latin typeface="SutonnyMJ" pitchFamily="2" charset="0"/>
            <a:cs typeface="SutonnyMJ" pitchFamily="2" charset="0"/>
          </a:endParaRPr>
        </a:p>
      </dsp:txBody>
      <dsp:txXfrm>
        <a:off x="4673932" y="4274666"/>
        <a:ext cx="1459807" cy="1128038"/>
      </dsp:txXfrm>
    </dsp:sp>
    <dsp:sp modelId="{CC4AA04E-961D-400D-9F56-25B37A48B14F}">
      <dsp:nvSpPr>
        <dsp:cNvPr id="0" name=""/>
        <dsp:cNvSpPr/>
      </dsp:nvSpPr>
      <dsp:spPr>
        <a:xfrm rot="7723577">
          <a:off x="3227964" y="3603760"/>
          <a:ext cx="376306" cy="542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319723" y="3668204"/>
        <a:ext cx="263414" cy="325438"/>
      </dsp:txXfrm>
    </dsp:sp>
    <dsp:sp modelId="{6514482A-EA5A-4733-AE82-EDE08873A199}">
      <dsp:nvSpPr>
        <dsp:cNvPr id="0" name=""/>
        <dsp:cNvSpPr/>
      </dsp:nvSpPr>
      <dsp:spPr>
        <a:xfrm>
          <a:off x="1682863" y="4028570"/>
          <a:ext cx="1940876" cy="159528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SutonnyMJ" pitchFamily="2" charset="0"/>
              <a:cs typeface="SutonnyMJ" pitchFamily="2" charset="0"/>
            </a:rPr>
            <a:t>4| </a:t>
          </a:r>
          <a:r>
            <a:rPr lang="en-US" sz="2800" kern="1200" dirty="0" err="1" smtClean="0">
              <a:latin typeface="SutonnyMJ" pitchFamily="2" charset="0"/>
              <a:cs typeface="SutonnyMJ" pitchFamily="2" charset="0"/>
            </a:rPr>
            <a:t>myjf</a:t>
          </a:r>
          <a:r>
            <a:rPr lang="en-US" sz="2800" kern="1200" dirty="0" smtClean="0">
              <a:latin typeface="SutonnyMJ" pitchFamily="2" charset="0"/>
              <a:cs typeface="SutonnyMJ" pitchFamily="2" charset="0"/>
            </a:rPr>
            <a:t> FY</a:t>
          </a:r>
          <a:endParaRPr lang="en-US" sz="2800" kern="1200" dirty="0">
            <a:latin typeface="SutonnyMJ" pitchFamily="2" charset="0"/>
            <a:cs typeface="SutonnyMJ" pitchFamily="2" charset="0"/>
          </a:endParaRPr>
        </a:p>
      </dsp:txBody>
      <dsp:txXfrm>
        <a:off x="1967098" y="4262195"/>
        <a:ext cx="1372406" cy="1128038"/>
      </dsp:txXfrm>
    </dsp:sp>
    <dsp:sp modelId="{B29AFE79-0716-4568-A553-1F7A89FFC5F2}">
      <dsp:nvSpPr>
        <dsp:cNvPr id="0" name=""/>
        <dsp:cNvSpPr/>
      </dsp:nvSpPr>
      <dsp:spPr>
        <a:xfrm rot="11880000">
          <a:off x="2999361" y="2446065"/>
          <a:ext cx="243634" cy="542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070662" y="2565838"/>
        <a:ext cx="170544" cy="325438"/>
      </dsp:txXfrm>
    </dsp:sp>
    <dsp:sp modelId="{C05D9DBA-7972-4268-87F6-D314611355E1}">
      <dsp:nvSpPr>
        <dsp:cNvPr id="0" name=""/>
        <dsp:cNvSpPr/>
      </dsp:nvSpPr>
      <dsp:spPr>
        <a:xfrm>
          <a:off x="966540" y="1545066"/>
          <a:ext cx="2003762" cy="159528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SutonnyMJ" pitchFamily="2" charset="0"/>
              <a:cs typeface="SutonnyMJ" pitchFamily="2" charset="0"/>
            </a:rPr>
            <a:t>5| </a:t>
          </a:r>
          <a:r>
            <a:rPr lang="en-US" sz="2800" kern="1200" dirty="0" err="1" smtClean="0">
              <a:latin typeface="SutonnyMJ" pitchFamily="2" charset="0"/>
              <a:cs typeface="SutonnyMJ" pitchFamily="2" charset="0"/>
            </a:rPr>
            <a:t>gvSvwi</a:t>
          </a:r>
          <a:r>
            <a:rPr lang="en-US" sz="2800" kern="1200" dirty="0" smtClean="0">
              <a:latin typeface="SutonnyMJ" pitchFamily="2" charset="0"/>
              <a:cs typeface="SutonnyMJ" pitchFamily="2" charset="0"/>
            </a:rPr>
            <a:t>  FY</a:t>
          </a:r>
          <a:endParaRPr lang="en-US" sz="2800" kern="1200" dirty="0">
            <a:latin typeface="SutonnyMJ" pitchFamily="2" charset="0"/>
            <a:cs typeface="SutonnyMJ" pitchFamily="2" charset="0"/>
          </a:endParaRPr>
        </a:p>
      </dsp:txBody>
      <dsp:txXfrm>
        <a:off x="1259984" y="1778691"/>
        <a:ext cx="1416874" cy="112803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6D19CDE-B680-46AE-BDCF-9968556EBD60}" type="datetimeFigureOut">
              <a:rPr lang="en-US" smtClean="0"/>
              <a:pPr/>
              <a:t>13-Mar-25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92B92A0-515D-41FB-86AE-535CDDC12E74}" type="slidenum">
              <a:rPr lang="en-US" smtClean="0"/>
              <a:pPr/>
              <a:t>‹#›</a:t>
            </a:fld>
            <a:endParaRPr lang="en-US"/>
          </a:p>
        </p:txBody>
      </p:sp>
    </p:spTree>
    <p:extLst>
      <p:ext uri="{BB962C8B-B14F-4D97-AF65-F5344CB8AC3E}">
        <p14:creationId xmlns:p14="http://schemas.microsoft.com/office/powerpoint/2010/main" val="3169900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469234C-6767-46A5-9B69-44232E681C57}" type="datetimeFigureOut">
              <a:rPr lang="en-US" smtClean="0"/>
              <a:pPr/>
              <a:t>13-Mar-25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1F1CE3E-52BD-44C7-8910-A71A1DE36D00}" type="slidenum">
              <a:rPr lang="en-US" smtClean="0"/>
              <a:pPr/>
              <a:t>‹#›</a:t>
            </a:fld>
            <a:endParaRPr lang="en-US"/>
          </a:p>
        </p:txBody>
      </p:sp>
    </p:spTree>
    <p:extLst>
      <p:ext uri="{BB962C8B-B14F-4D97-AF65-F5344CB8AC3E}">
        <p14:creationId xmlns:p14="http://schemas.microsoft.com/office/powerpoint/2010/main" val="271052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63588-0689-4F04-B7F6-E358EC889355}" type="slidenum">
              <a:rPr lang="en-US" smtClean="0"/>
              <a:pPr/>
              <a:t>1</a:t>
            </a:fld>
            <a:endParaRPr lang="en-US"/>
          </a:p>
        </p:txBody>
      </p:sp>
    </p:spTree>
    <p:extLst>
      <p:ext uri="{BB962C8B-B14F-4D97-AF65-F5344CB8AC3E}">
        <p14:creationId xmlns:p14="http://schemas.microsoft.com/office/powerpoint/2010/main" val="316047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F1CE3E-52BD-44C7-8910-A71A1DE36D00}" type="slidenum">
              <a:rPr lang="en-US" smtClean="0"/>
              <a:pPr/>
              <a:t>2</a:t>
            </a:fld>
            <a:endParaRPr lang="en-US"/>
          </a:p>
        </p:txBody>
      </p:sp>
    </p:spTree>
    <p:extLst>
      <p:ext uri="{BB962C8B-B14F-4D97-AF65-F5344CB8AC3E}">
        <p14:creationId xmlns:p14="http://schemas.microsoft.com/office/powerpoint/2010/main" val="28045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F1CE3E-52BD-44C7-8910-A71A1DE36D00}" type="slidenum">
              <a:rPr lang="en-US" smtClean="0"/>
              <a:pPr/>
              <a:t>13</a:t>
            </a:fld>
            <a:endParaRPr lang="en-US" dirty="0"/>
          </a:p>
        </p:txBody>
      </p:sp>
    </p:spTree>
    <p:extLst>
      <p:ext uri="{BB962C8B-B14F-4D97-AF65-F5344CB8AC3E}">
        <p14:creationId xmlns:p14="http://schemas.microsoft.com/office/powerpoint/2010/main" val="119547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9396A-8123-443D-BCC7-B35AF17D7486}" type="slidenum">
              <a:rPr lang="en-US" smtClean="0"/>
              <a:pPr/>
              <a:t>31</a:t>
            </a:fld>
            <a:endParaRPr lang="en-US"/>
          </a:p>
        </p:txBody>
      </p:sp>
    </p:spTree>
    <p:extLst>
      <p:ext uri="{BB962C8B-B14F-4D97-AF65-F5344CB8AC3E}">
        <p14:creationId xmlns:p14="http://schemas.microsoft.com/office/powerpoint/2010/main" val="341231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0D27DF-E578-494A-A66A-66B47F25C2A3}" type="datetime1">
              <a:rPr lang="en-US" smtClean="0"/>
              <a:pPr/>
              <a:t>13-Mar-25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74C671-32EA-4EE6-B81E-4EEB7F9D7AC5}"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C6AC4E-F2C6-4B8C-B9AC-E28732315193}"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9A3A42-F02C-46F7-9F24-FB7217A26965}"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2758515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F2C651-0E8A-4355-89D7-91760EB1670C}"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115377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C13C8E-0E5E-4803-9980-FAC1E5C26AEC}"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328518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2C304F-88E7-4A10-8F45-04D885C57A90}"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3969988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ABEA67-7A0B-4B35-8F0B-19EB2A2BA69B}"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3925054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693388-B302-40BA-8A62-1DFB12268FAC}" type="datetime1">
              <a:rPr lang="en-US" smtClean="0"/>
              <a:pPr/>
              <a:t>13-Mar-25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861350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D4FF1-46D8-430A-8749-980DB0708346}" type="datetime1">
              <a:rPr lang="en-US" smtClean="0"/>
              <a:pPr/>
              <a:t>13-Mar-25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534808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37389-CF4B-4E2B-A053-A13392F0F45C}"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145158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B82B4C-C293-4158-B42A-31FE94F20155}"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4C4E2-7353-4AAB-A7C0-48CF38C00CDD}"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2510297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4D96E0D0-F053-44BD-94C2-AC549DDDCE52}"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2965205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A28BDFA8-F516-4225-B49B-7ABFDDD1AAE1}"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5104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BBC9C7E2-AF19-4738-BDA7-8FEA7EBD2698}"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1458162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56123B4E-FC2F-4771-9003-8B24F097F015}"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9257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E98683EA-B083-43C9-A28B-3A8EF51B31ED}"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2011053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5C1D83-8650-4712-A5D8-407377463A8C}"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1649878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CA74A4-D6BE-47DD-84AC-BE17EEA7A3F8}"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3197603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7A81F579-2581-49B7-B198-CA4FCA08B451}" type="datetime1">
              <a:rPr lang="en-US" smtClean="0"/>
              <a:pPr/>
              <a:t>13-Mar-25</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kumimoji="0" lang="en-US"/>
          </a:p>
        </p:txBody>
      </p:sp>
      <p:sp>
        <p:nvSpPr>
          <p:cNvPr id="6" name="Slide Number Placeholder 5"/>
          <p:cNvSpPr>
            <a:spLocks noGrp="1"/>
          </p:cNvSpPr>
          <p:nvPr>
            <p:ph type="sldNum" sz="quarter" idx="12"/>
          </p:nvPr>
        </p:nvSpPr>
        <p:spPr>
          <a:xfrm>
            <a:off x="8040685" y="5870576"/>
            <a:ext cx="417516" cy="377825"/>
          </a:xfrm>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2455899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28AD22-0A76-421F-8BAF-7A8AB0A7DE70}"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337247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491646-754A-4088-982E-9D4E59B356FC}"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317DE-67F2-46A0-86A2-CA347E0D9406}"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3595680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A75D0D-3E2F-4515-9028-1CAE0AD35F51}"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2257961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D1B53C-6FBB-4B2B-B909-205B2595AF9A}"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1538828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11088D-80CB-40AD-ACCE-42F963A4AB24}" type="datetime1">
              <a:rPr lang="en-US" smtClean="0"/>
              <a:pPr/>
              <a:t>13-Mar-25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2125752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29500960-E10D-49C5-BBE5-D829E4441733}" type="datetime1">
              <a:rPr lang="en-US" smtClean="0"/>
              <a:pPr/>
              <a:t>13-Mar-25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572544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0ABA7-701C-4CA8-B002-E4A52A36E4B5}"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3710667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606E04-3554-4D4B-95ED-86EF0C3AB9B0}"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4261898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EBE17CF5-2656-4340-B625-751F889E8B2B}" type="datetime1">
              <a:rPr lang="en-US" smtClean="0"/>
              <a:pPr algn="l" eaLnBrk="1" latinLnBrk="0" hangingPunct="1"/>
              <a:t>13-Mar-25</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117852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96DBF1E9-526D-4554-8DD2-14A8BEDAAEC7}"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2381486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7DB48BB5-08E1-4CCF-9289-EF8B7BC5F3BF}"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388155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1EB739-CC58-40B9-A7B3-02EC63BBAA6A}"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D4E40C8D-28AD-4482-BB96-A9EAC27DA605}"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1317739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AFC06F8E-2B70-4D4A-8CB9-9C1B3BDD2918}"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303672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18E8CCFA-8FB2-4F9A-AEF2-A9A63FE09E4C}"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3967872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A55CEF-592C-4B0D-88A3-762963AC5873}"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1743934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876033-3410-40EE-B7D3-0320872C43D6}"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3734798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645578-515F-401F-8677-B6970CF69C45}"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2368440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BAD855-9DB6-4C47-8FB0-8A7E410727B9}"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1424577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034E4-96EF-4B75-A691-1AD9E664FB7E}"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143607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43ED3D-F54E-4E50-A63A-8399356A0582}"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2200863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92CFFC-4E4F-49B5-9185-8BDFA9DD1F9D}"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296618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C961B9-AC38-4594-B885-F128052B4BA6}"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117CF39-9B27-4925-82DE-291E19A64DA9}" type="datetime1">
              <a:rPr lang="en-US" smtClean="0"/>
              <a:pPr/>
              <a:t>13-Mar-25</a:t>
            </a:fld>
            <a:endParaRPr lang="en-US"/>
          </a:p>
        </p:txBody>
      </p:sp>
      <p:sp>
        <p:nvSpPr>
          <p:cNvPr id="5" name="Footer Placeholder 3"/>
          <p:cNvSpPr>
            <a:spLocks noGrp="1"/>
          </p:cNvSpPr>
          <p:nvPr>
            <p:ph type="ftr" sz="quarter" idx="11"/>
          </p:nvPr>
        </p:nvSpPr>
        <p:spPr/>
        <p:txBody>
          <a:bodyPr/>
          <a:lstStyle/>
          <a:p>
            <a:endParaRPr kumimoji="0" lang="en-US"/>
          </a:p>
        </p:txBody>
      </p:sp>
      <p:sp>
        <p:nvSpPr>
          <p:cNvPr id="6"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469954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F3FAD7-603A-4DE5-8CEC-1892248F6FA5}" type="datetime1">
              <a:rPr lang="en-US" smtClean="0"/>
              <a:pPr/>
              <a:t>13-Mar-25</a:t>
            </a:fld>
            <a:endParaRPr lang="en-US"/>
          </a:p>
        </p:txBody>
      </p:sp>
      <p:sp>
        <p:nvSpPr>
          <p:cNvPr id="5" name="Footer Placeholder 2"/>
          <p:cNvSpPr>
            <a:spLocks noGrp="1"/>
          </p:cNvSpPr>
          <p:nvPr>
            <p:ph type="ftr" sz="quarter" idx="11"/>
          </p:nvPr>
        </p:nvSpPr>
        <p:spPr/>
        <p:txBody>
          <a:bodyPr/>
          <a:lstStyle/>
          <a:p>
            <a:endParaRPr kumimoji="0" lang="en-US"/>
          </a:p>
        </p:txBody>
      </p:sp>
      <p:sp>
        <p:nvSpPr>
          <p:cNvPr id="6"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5978271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E404749-459F-42F0-8E62-2F5108E3AA7D}" type="datetime1">
              <a:rPr lang="en-US" smtClean="0"/>
              <a:pPr/>
              <a:t>13-Mar-25</a:t>
            </a:fld>
            <a:endParaRPr lang="en-US"/>
          </a:p>
        </p:txBody>
      </p:sp>
      <p:sp>
        <p:nvSpPr>
          <p:cNvPr id="5" name="Footer Placeholder 5"/>
          <p:cNvSpPr>
            <a:spLocks noGrp="1"/>
          </p:cNvSpPr>
          <p:nvPr>
            <p:ph type="ftr" sz="quarter" idx="11"/>
          </p:nvPr>
        </p:nvSpPr>
        <p:spPr/>
        <p:txBody>
          <a:bodyPr/>
          <a:lstStyle/>
          <a:p>
            <a:endParaRPr kumimoji="0" lang="en-US" dirty="0"/>
          </a:p>
        </p:txBody>
      </p:sp>
      <p:sp>
        <p:nvSpPr>
          <p:cNvPr id="6"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678388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457CA-4A34-4465-A599-C3E5EDF27D7D}"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574096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30682AB8-4D99-415E-AD30-DA82B5FE476D}" type="datetime1">
              <a:rPr lang="en-US" smtClean="0"/>
              <a:pPr algn="l" eaLnBrk="1" latinLnBrk="0" hangingPunct="1"/>
              <a:t>13-Mar-25</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3622011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735E19CA-F4D0-44CF-B6B7-065DC3B22A61}"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4291000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F03E9793-E391-4975-8CD1-45926941BD27}"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748346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55E7A68F-5369-4439-9F7A-5E1AED5C8F3A}"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23034967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lgn="l" eaLnBrk="1" latinLnBrk="0" hangingPunct="1"/>
            <a:fld id="{70420708-4D0E-461E-A2E0-F31DF1EE5E91}" type="datetime1">
              <a:rPr lang="en-US" smtClean="0"/>
              <a:pPr algn="l" eaLnBrk="1" latinLnBrk="0" hangingPunct="1"/>
              <a:t>13-Mar-25</a:t>
            </a:fld>
            <a:endParaRPr lang="en-US" dirty="0">
              <a:solidFill>
                <a:schemeClr val="accent1">
                  <a:shade val="75000"/>
                </a:schemeClr>
              </a:solidFill>
            </a:endParaRPr>
          </a:p>
        </p:txBody>
      </p:sp>
      <p:sp>
        <p:nvSpPr>
          <p:cNvPr id="4"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7732430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lgn="l" eaLnBrk="1" latinLnBrk="0" hangingPunct="1"/>
            <a:fld id="{34742741-66F9-41A3-B046-D2FFBBC11796}" type="datetime1">
              <a:rPr lang="en-US" smtClean="0"/>
              <a:pPr algn="l" eaLnBrk="1" latinLnBrk="0" hangingPunct="1"/>
              <a:t>13-Mar-25</a:t>
            </a:fld>
            <a:endParaRPr lang="en-US" dirty="0">
              <a:solidFill>
                <a:schemeClr val="accent1">
                  <a:shade val="75000"/>
                </a:schemeClr>
              </a:solidFill>
            </a:endParaRPr>
          </a:p>
        </p:txBody>
      </p:sp>
      <p:sp>
        <p:nvSpPr>
          <p:cNvPr id="4"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281127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597215-C021-41B0-893F-FA585F552AF3}" type="datetime1">
              <a:rPr lang="en-US" smtClean="0"/>
              <a:pPr/>
              <a:t>13-Mar-25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E7C71B-8710-4D2A-9309-5B7D22A78A7D}"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29196005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DC7894-19EC-4C96-87BB-BD05AAB449D8}"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687573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645578-515F-401F-8677-B6970CF69C45}"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2850904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BAD855-9DB6-4C47-8FB0-8A7E410727B9}"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14487999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034E4-96EF-4B75-A691-1AD9E664FB7E}"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868493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43ED3D-F54E-4E50-A63A-8399356A0582}"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36428771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92CFFC-4E4F-49B5-9185-8BDFA9DD1F9D}"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1509625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117CF39-9B27-4925-82DE-291E19A64DA9}" type="datetime1">
              <a:rPr lang="en-US" smtClean="0"/>
              <a:pPr/>
              <a:t>13-Mar-25</a:t>
            </a:fld>
            <a:endParaRPr lang="en-US"/>
          </a:p>
        </p:txBody>
      </p:sp>
      <p:sp>
        <p:nvSpPr>
          <p:cNvPr id="5" name="Footer Placeholder 3"/>
          <p:cNvSpPr>
            <a:spLocks noGrp="1"/>
          </p:cNvSpPr>
          <p:nvPr>
            <p:ph type="ftr" sz="quarter" idx="11"/>
          </p:nvPr>
        </p:nvSpPr>
        <p:spPr/>
        <p:txBody>
          <a:bodyPr/>
          <a:lstStyle/>
          <a:p>
            <a:endParaRPr kumimoji="0" lang="en-US"/>
          </a:p>
        </p:txBody>
      </p:sp>
      <p:sp>
        <p:nvSpPr>
          <p:cNvPr id="6"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33429471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F3FAD7-603A-4DE5-8CEC-1892248F6FA5}" type="datetime1">
              <a:rPr lang="en-US" smtClean="0"/>
              <a:pPr/>
              <a:t>13-Mar-25</a:t>
            </a:fld>
            <a:endParaRPr lang="en-US"/>
          </a:p>
        </p:txBody>
      </p:sp>
      <p:sp>
        <p:nvSpPr>
          <p:cNvPr id="5" name="Footer Placeholder 2"/>
          <p:cNvSpPr>
            <a:spLocks noGrp="1"/>
          </p:cNvSpPr>
          <p:nvPr>
            <p:ph type="ftr" sz="quarter" idx="11"/>
          </p:nvPr>
        </p:nvSpPr>
        <p:spPr/>
        <p:txBody>
          <a:bodyPr/>
          <a:lstStyle/>
          <a:p>
            <a:endParaRPr kumimoji="0" lang="en-US"/>
          </a:p>
        </p:txBody>
      </p:sp>
      <p:sp>
        <p:nvSpPr>
          <p:cNvPr id="6"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18171235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E404749-459F-42F0-8E62-2F5108E3AA7D}" type="datetime1">
              <a:rPr lang="en-US" smtClean="0"/>
              <a:pPr/>
              <a:t>13-Mar-25</a:t>
            </a:fld>
            <a:endParaRPr lang="en-US"/>
          </a:p>
        </p:txBody>
      </p:sp>
      <p:sp>
        <p:nvSpPr>
          <p:cNvPr id="5" name="Footer Placeholder 5"/>
          <p:cNvSpPr>
            <a:spLocks noGrp="1"/>
          </p:cNvSpPr>
          <p:nvPr>
            <p:ph type="ftr" sz="quarter" idx="11"/>
          </p:nvPr>
        </p:nvSpPr>
        <p:spPr/>
        <p:txBody>
          <a:bodyPr/>
          <a:lstStyle/>
          <a:p>
            <a:endParaRPr kumimoji="0" lang="en-US" dirty="0"/>
          </a:p>
        </p:txBody>
      </p:sp>
      <p:sp>
        <p:nvSpPr>
          <p:cNvPr id="6"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166097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FAF39-8A9E-4B24-8CA4-8E5477FC7CCA}" type="datetime1">
              <a:rPr lang="en-US" smtClean="0"/>
              <a:pPr/>
              <a:t>13-Mar-25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457CA-4A34-4465-A599-C3E5EDF27D7D}"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2212769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30682AB8-4D99-415E-AD30-DA82B5FE476D}" type="datetime1">
              <a:rPr lang="en-US" smtClean="0"/>
              <a:pPr algn="l" eaLnBrk="1" latinLnBrk="0" hangingPunct="1"/>
              <a:t>13-Mar-25</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1262000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735E19CA-F4D0-44CF-B6B7-065DC3B22A61}"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18485701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F03E9793-E391-4975-8CD1-45926941BD27}"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7783442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55E7A68F-5369-4439-9F7A-5E1AED5C8F3A}"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30629692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lgn="l" eaLnBrk="1" latinLnBrk="0" hangingPunct="1"/>
            <a:fld id="{70420708-4D0E-461E-A2E0-F31DF1EE5E91}" type="datetime1">
              <a:rPr lang="en-US" smtClean="0"/>
              <a:pPr algn="l" eaLnBrk="1" latinLnBrk="0" hangingPunct="1"/>
              <a:t>13-Mar-25</a:t>
            </a:fld>
            <a:endParaRPr lang="en-US" dirty="0">
              <a:solidFill>
                <a:schemeClr val="accent1">
                  <a:shade val="75000"/>
                </a:schemeClr>
              </a:solidFill>
            </a:endParaRPr>
          </a:p>
        </p:txBody>
      </p:sp>
      <p:sp>
        <p:nvSpPr>
          <p:cNvPr id="4"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3893393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lgn="l" eaLnBrk="1" latinLnBrk="0" hangingPunct="1"/>
            <a:fld id="{34742741-66F9-41A3-B046-D2FFBBC11796}" type="datetime1">
              <a:rPr lang="en-US" smtClean="0"/>
              <a:pPr algn="l" eaLnBrk="1" latinLnBrk="0" hangingPunct="1"/>
              <a:t>13-Mar-25</a:t>
            </a:fld>
            <a:endParaRPr lang="en-US" dirty="0">
              <a:solidFill>
                <a:schemeClr val="accent1">
                  <a:shade val="75000"/>
                </a:schemeClr>
              </a:solidFill>
            </a:endParaRPr>
          </a:p>
        </p:txBody>
      </p:sp>
      <p:sp>
        <p:nvSpPr>
          <p:cNvPr id="4" name="Footer Placeholder 4"/>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6440022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E7C71B-8710-4D2A-9309-5B7D22A78A7D}"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15391750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DC7894-19EC-4C96-87BB-BD05AAB449D8}"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6694127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A99E902A-EF0D-438E-BCB6-5FCC0E622686}" type="datetime1">
              <a:rPr lang="en-US" smtClean="0"/>
              <a:pPr/>
              <a:t>13-Mar-25</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kumimoji="0" lang="en-US"/>
          </a:p>
        </p:txBody>
      </p:sp>
      <p:sp>
        <p:nvSpPr>
          <p:cNvPr id="6" name="Slide Number Placeholder 5"/>
          <p:cNvSpPr>
            <a:spLocks noGrp="1"/>
          </p:cNvSpPr>
          <p:nvPr>
            <p:ph type="sldNum" sz="quarter" idx="12"/>
          </p:nvPr>
        </p:nvSpPr>
        <p:spPr>
          <a:xfrm>
            <a:off x="7915603" y="5410200"/>
            <a:ext cx="578317" cy="365125"/>
          </a:xfrm>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209598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1F6541-6FBD-43B2-86A7-D0BC3F72B3A0}"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1C08DE92-9830-46C1-8B7B-DBEC07CE3B8F}" type="datetime1">
              <a:rPr lang="en-US" smtClean="0"/>
              <a:pPr/>
              <a:t>13-Mar-25</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kumimoji="0" lang="en-US"/>
          </a:p>
        </p:txBody>
      </p:sp>
      <p:sp>
        <p:nvSpPr>
          <p:cNvPr id="51" name="Slide Number Placeholder 5"/>
          <p:cNvSpPr>
            <a:spLocks noGrp="1"/>
          </p:cNvSpPr>
          <p:nvPr>
            <p:ph type="sldNum" sz="quarter" idx="12"/>
          </p:nvPr>
        </p:nvSpPr>
        <p:spPr>
          <a:xfrm>
            <a:off x="7707241" y="5883275"/>
            <a:ext cx="578317" cy="365125"/>
          </a:xfrm>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1070395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57A40-5921-41F9-B20B-EA0806509181}"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30315684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59F3C8-B054-48C1-86C9-38483E0AB464}"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7888413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B75FA5-45FE-4FA7-9314-85D90963A8A9}"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26148994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B64300-0148-4033-B2A4-CF3165F50B46}" type="datetime1">
              <a:rPr lang="en-US" smtClean="0"/>
              <a:pPr/>
              <a:t>13-Mar-25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35512040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70274-EF20-47D9-BA5A-556A77F40DED}" type="datetime1">
              <a:rPr lang="en-US" smtClean="0"/>
              <a:pPr/>
              <a:t>13-Mar-25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23420818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EC8AA-5048-4853-A736-063ABED27C4D}"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22426136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0D069-A526-4B06-9936-C2860760BEAC}"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23210045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8CB8CFA9-7B90-4C27-9B31-D3D6965B6A8B}" type="datetime1">
              <a:rPr lang="en-US" smtClean="0"/>
              <a:pPr algn="l" eaLnBrk="1" latinLnBrk="0" hangingPunct="1"/>
              <a:t>13-Mar-25</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42732171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CE55862C-752A-458B-A2A6-6CEEF8439100}" type="datetime1">
              <a:rPr lang="en-US" smtClean="0"/>
              <a:pPr algn="l" eaLnBrk="1" latinLnBrk="0" hangingPunct="1"/>
              <a:t>13-Mar-25</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229848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920EFA-FCD5-4DAE-A7B0-B1867763250C}"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CA15C064-DD44-4CAC-873E-2D1F54821676}"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734728F2-EEB7-452B-92AF-D27F3CE34A32}" type="datetime1">
              <a:rPr lang="en-US" smtClean="0"/>
              <a:pPr algn="l" eaLnBrk="1" latinLnBrk="0" hangingPunct="1"/>
              <a:t>13-Mar-25</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7009482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F4E4FE31-4D38-4C7C-9F02-A11FFAF289CD}" type="datetime1">
              <a:rPr lang="en-US" smtClean="0"/>
              <a:pPr algn="l" eaLnBrk="1" latinLnBrk="0" hangingPunct="1"/>
              <a:t>13-Mar-25</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42810418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lgn="l" eaLnBrk="1" latinLnBrk="0" hangingPunct="1"/>
            <a:fld id="{C1C48BEB-AD2B-4999-990B-060D3E5922A3}" type="datetime1">
              <a:rPr lang="en-US" smtClean="0"/>
              <a:pPr algn="l" eaLnBrk="1" latinLnBrk="0" hangingPunct="1"/>
              <a:t>13-Mar-25</a:t>
            </a:fld>
            <a:endParaRPr lang="en-US" dirty="0">
              <a:solidFill>
                <a:schemeClr val="accent1">
                  <a:shade val="75000"/>
                </a:schemeClr>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5508219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lgn="l" eaLnBrk="1" latinLnBrk="0" hangingPunct="1"/>
            <a:fld id="{DDC734B2-9C47-492F-A3F1-1BA21CBFE807}" type="datetime1">
              <a:rPr lang="en-US" smtClean="0"/>
              <a:pPr algn="l" eaLnBrk="1" latinLnBrk="0" hangingPunct="1"/>
              <a:t>13-Mar-25</a:t>
            </a:fld>
            <a:endParaRPr lang="en-US" dirty="0">
              <a:solidFill>
                <a:schemeClr val="accent1">
                  <a:shade val="75000"/>
                </a:schemeClr>
              </a:solidFill>
            </a:endParaRPr>
          </a:p>
        </p:txBody>
      </p:sp>
      <p:sp>
        <p:nvSpPr>
          <p:cNvPr id="4" name="Footer Placeholder 3"/>
          <p:cNvSpPr>
            <a:spLocks noGrp="1"/>
          </p:cNvSpPr>
          <p:nvPr>
            <p:ph type="ftr" sz="quarter" idx="11"/>
          </p:nvPr>
        </p:nvSpPr>
        <p:spPr/>
        <p:txBody>
          <a:bodyPr/>
          <a:lstStyle>
            <a:lvl1pPr>
              <a:defRPr cap="all" baseline="0"/>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14151663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896798-62F1-428E-A548-3130FACA3D71}"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27952840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C6FE23-4D47-42A5-B73F-237215844C9D}"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extLst>
      <p:ext uri="{BB962C8B-B14F-4D97-AF65-F5344CB8AC3E}">
        <p14:creationId xmlns:p14="http://schemas.microsoft.com/office/powerpoint/2010/main" val="94488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7.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fld id="{959D2DB1-69AA-4C2C-883A-FE0376A622D7}" type="datetime1">
              <a:rPr lang="en-US" smtClean="0"/>
              <a:pPr algn="l" eaLnBrk="1" latinLnBrk="0" hangingPunct="1"/>
              <a:t>13-Mar-25</a:t>
            </a:fld>
            <a:endParaRPr lang="en-US" dirty="0">
              <a:solidFill>
                <a:schemeClr val="accent1">
                  <a:shade val="75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endParaRPr kumimoji="0" lang="en-US" dirty="0">
              <a:solidFill>
                <a:schemeClr val="accent1">
                  <a:shade val="75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eaLnBrk="1" latinLnBrk="0" hangingPunct="1"/>
            <a:fld id="{7ED2DFFB-D56E-43EA-9674-ADADF6239CAA}"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41843583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l" eaLnBrk="1" latinLnBrk="0" hangingPunct="1"/>
            <a:fld id="{331318C5-0CBE-4881-A4B5-1BEB598FD450}"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1572200193"/>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hf hdr="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lgn="l" eaLnBrk="1" latinLnBrk="0" hangingPunct="1"/>
            <a:fld id="{959D2DB1-69AA-4C2C-883A-FE0376A622D7}"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347841087"/>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lgn="l" eaLnBrk="1" latinLnBrk="0" hangingPunct="1"/>
            <a:fld id="{959D2DB1-69AA-4C2C-883A-FE0376A622D7}"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2182829744"/>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lgn="l" eaLnBrk="1" latinLnBrk="0" hangingPunct="1"/>
            <a:fld id="{959D2DB1-69AA-4C2C-883A-FE0376A622D7}" type="datetime1">
              <a:rPr lang="en-US" smtClean="0"/>
              <a:pPr algn="l" eaLnBrk="1" latinLnBrk="0" hangingPunct="1"/>
              <a:t>13-Mar-25</a:t>
            </a:fld>
            <a:endParaRPr lang="en-US" dirty="0">
              <a:solidFill>
                <a:schemeClr val="accent1">
                  <a:shade val="75000"/>
                </a:schemeClr>
              </a:solidFil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3134066507"/>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Lst>
  <p:hf hdr="0"/>
  <p:txStyles>
    <p:titleStyle>
      <a:lvl1pPr algn="l" defTabSz="914400" rtl="0" eaLnBrk="1" latinLnBrk="0" hangingPunct="1">
        <a:lnSpc>
          <a:spcPct val="90000"/>
        </a:lnSpc>
        <a:spcBef>
          <a:spcPct val="0"/>
        </a:spcBef>
        <a:buNone/>
        <a:defRPr sz="3600" kern="1200" cap="all" baseline="0">
          <a:solidFill>
            <a:schemeClr val="tx1"/>
          </a:solidFill>
          <a:effectLst>
            <a:outerShdw blurRad="114300" dist="38100" dir="2700000" algn="tl">
              <a:srgbClr val="000000">
                <a:alpha val="2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9144000" cy="1295400"/>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000" u="sng" dirty="0" smtClean="0">
                <a:solidFill>
                  <a:srgbClr val="FF0000"/>
                </a:solidFill>
                <a:latin typeface="Aparajita" pitchFamily="34" charset="0"/>
                <a:cs typeface="Aparajita" pitchFamily="34" charset="0"/>
              </a:rPr>
              <a:t>RUPALI BANK TRAINNG ACADEMY</a:t>
            </a:r>
            <a:r>
              <a:rPr lang="en-US" sz="3200" dirty="0" smtClean="0">
                <a:latin typeface="Aparajita" pitchFamily="34" charset="0"/>
                <a:cs typeface="Aparajita" pitchFamily="34" charset="0"/>
              </a:rPr>
              <a:t/>
            </a:r>
            <a:br>
              <a:rPr lang="en-US" sz="3200" dirty="0" smtClean="0">
                <a:latin typeface="Aparajita" pitchFamily="34" charset="0"/>
                <a:cs typeface="Aparajita" pitchFamily="34" charset="0"/>
              </a:rPr>
            </a:br>
            <a:r>
              <a:rPr lang="en-US" sz="3200" dirty="0" smtClean="0">
                <a:solidFill>
                  <a:schemeClr val="tx2">
                    <a:lumMod val="10000"/>
                  </a:schemeClr>
                </a:solidFill>
                <a:latin typeface="Aparajita" pitchFamily="34" charset="0"/>
                <a:cs typeface="Aparajita" pitchFamily="34" charset="0"/>
              </a:rPr>
              <a:t>Course Name : “ Banking Foundation Course ”</a:t>
            </a:r>
            <a:br>
              <a:rPr lang="en-US" sz="3200" dirty="0" smtClean="0">
                <a:solidFill>
                  <a:schemeClr val="tx2">
                    <a:lumMod val="10000"/>
                  </a:schemeClr>
                </a:solidFill>
                <a:latin typeface="Aparajita" pitchFamily="34" charset="0"/>
                <a:cs typeface="Aparajita" pitchFamily="34" charset="0"/>
              </a:rPr>
            </a:br>
            <a:r>
              <a:rPr lang="en-US" sz="3200" dirty="0" smtClean="0">
                <a:latin typeface="Aparajita" pitchFamily="34" charset="0"/>
                <a:cs typeface="Aparajita" pitchFamily="34" charset="0"/>
              </a:rPr>
              <a:t/>
            </a:r>
            <a:br>
              <a:rPr lang="en-US" sz="3200" dirty="0" smtClean="0">
                <a:latin typeface="Aparajita" pitchFamily="34" charset="0"/>
                <a:cs typeface="Aparajita" pitchFamily="34" charset="0"/>
              </a:rPr>
            </a:br>
            <a:r>
              <a:rPr lang="en-US" sz="3200" dirty="0" smtClean="0">
                <a:latin typeface="Aparajita" pitchFamily="34" charset="0"/>
                <a:cs typeface="Aparajita" pitchFamily="34" charset="0"/>
              </a:rPr>
              <a:t>    </a:t>
            </a:r>
            <a:r>
              <a:rPr lang="en-US" sz="2800" dirty="0" smtClean="0">
                <a:solidFill>
                  <a:srgbClr val="00B050"/>
                </a:solidFill>
                <a:latin typeface="Aparajita" pitchFamily="34" charset="0"/>
                <a:cs typeface="Aparajita" pitchFamily="34" charset="0"/>
              </a:rPr>
              <a:t>Topic(s) : Concept  and Products of SME Financing with a brief discussion of operational procedures</a:t>
            </a:r>
            <a:endParaRPr lang="en-US" sz="2800" dirty="0">
              <a:solidFill>
                <a:srgbClr val="00B050"/>
              </a:solidFill>
              <a:latin typeface="Aparajita" pitchFamily="34" charset="0"/>
              <a:cs typeface="Aparajita" pitchFamily="34" charset="0"/>
            </a:endParaRPr>
          </a:p>
        </p:txBody>
      </p:sp>
      <p:sp>
        <p:nvSpPr>
          <p:cNvPr id="3" name="Subtitle 2"/>
          <p:cNvSpPr>
            <a:spLocks noGrp="1"/>
          </p:cNvSpPr>
          <p:nvPr>
            <p:ph type="subTitle" idx="1"/>
          </p:nvPr>
        </p:nvSpPr>
        <p:spPr>
          <a:xfrm>
            <a:off x="0" y="4800600"/>
            <a:ext cx="9144000" cy="205740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l"/>
            <a:r>
              <a:rPr lang="en-US" sz="5100" dirty="0" smtClean="0">
                <a:solidFill>
                  <a:schemeClr val="bg1"/>
                </a:solidFill>
                <a:latin typeface="Times New Roman" pitchFamily="18" charset="0"/>
                <a:cs typeface="Times New Roman" pitchFamily="18" charset="0"/>
              </a:rPr>
              <a:t>Presented by</a:t>
            </a:r>
          </a:p>
          <a:p>
            <a:pPr algn="r"/>
            <a:r>
              <a:rPr lang="en-US" sz="4200" dirty="0" smtClean="0">
                <a:solidFill>
                  <a:srgbClr val="FF0000"/>
                </a:solidFill>
                <a:latin typeface="Times New Roman" pitchFamily="18" charset="0"/>
                <a:cs typeface="Times New Roman" pitchFamily="18" charset="0"/>
              </a:rPr>
              <a:t>Mohammad </a:t>
            </a:r>
            <a:r>
              <a:rPr lang="en-US" sz="4200" dirty="0" err="1" smtClean="0">
                <a:solidFill>
                  <a:srgbClr val="FF0000"/>
                </a:solidFill>
                <a:latin typeface="Times New Roman" pitchFamily="18" charset="0"/>
                <a:cs typeface="Times New Roman" pitchFamily="18" charset="0"/>
              </a:rPr>
              <a:t>Shajahan</a:t>
            </a:r>
            <a:endParaRPr lang="en-US" sz="4200" dirty="0" smtClean="0">
              <a:solidFill>
                <a:srgbClr val="FF0000"/>
              </a:solidFill>
              <a:latin typeface="Times New Roman" pitchFamily="18" charset="0"/>
              <a:cs typeface="Times New Roman" pitchFamily="18" charset="0"/>
            </a:endParaRPr>
          </a:p>
          <a:p>
            <a:pPr algn="r"/>
            <a:r>
              <a:rPr lang="en-US" sz="4200" dirty="0" smtClean="0">
                <a:solidFill>
                  <a:schemeClr val="bg1"/>
                </a:solidFill>
                <a:latin typeface="Times New Roman" pitchFamily="18" charset="0"/>
                <a:cs typeface="Times New Roman" pitchFamily="18" charset="0"/>
              </a:rPr>
              <a:t>Deputy General Manager</a:t>
            </a:r>
          </a:p>
          <a:p>
            <a:pPr algn="r"/>
            <a:r>
              <a:rPr lang="en-US" sz="4200" dirty="0" err="1" smtClean="0">
                <a:solidFill>
                  <a:schemeClr val="bg1"/>
                </a:solidFill>
                <a:latin typeface="Times New Roman" pitchFamily="18" charset="0"/>
                <a:cs typeface="Times New Roman" pitchFamily="18" charset="0"/>
              </a:rPr>
              <a:t>Rupali</a:t>
            </a:r>
            <a:r>
              <a:rPr lang="en-US" sz="4200" dirty="0" smtClean="0">
                <a:solidFill>
                  <a:schemeClr val="bg1"/>
                </a:solidFill>
                <a:latin typeface="Times New Roman" pitchFamily="18" charset="0"/>
                <a:cs typeface="Times New Roman" pitchFamily="18" charset="0"/>
              </a:rPr>
              <a:t> Bank </a:t>
            </a:r>
            <a:r>
              <a:rPr lang="en-US" sz="4200" dirty="0" smtClean="0">
                <a:solidFill>
                  <a:schemeClr val="bg1"/>
                </a:solidFill>
                <a:latin typeface="Times New Roman" pitchFamily="18" charset="0"/>
                <a:cs typeface="Times New Roman" pitchFamily="18" charset="0"/>
              </a:rPr>
              <a:t>PLC </a:t>
            </a:r>
            <a:endParaRPr lang="en-US" sz="4200" dirty="0" smtClean="0">
              <a:solidFill>
                <a:schemeClr val="bg1"/>
              </a:solidFill>
              <a:latin typeface="Times New Roman" pitchFamily="18" charset="0"/>
              <a:cs typeface="Times New Roman" pitchFamily="18" charset="0"/>
            </a:endParaRPr>
          </a:p>
          <a:p>
            <a:pPr algn="r"/>
            <a:r>
              <a:rPr lang="en-US" sz="4200" smtClean="0">
                <a:solidFill>
                  <a:schemeClr val="bg1"/>
                </a:solidFill>
                <a:latin typeface="Times New Roman" pitchFamily="18" charset="0"/>
                <a:cs typeface="Times New Roman" pitchFamily="18" charset="0"/>
              </a:rPr>
              <a:t>Mobile</a:t>
            </a:r>
            <a:r>
              <a:rPr lang="en-US" sz="4200" dirty="0" smtClean="0">
                <a:solidFill>
                  <a:schemeClr val="bg1"/>
                </a:solidFill>
                <a:latin typeface="Times New Roman" pitchFamily="18" charset="0"/>
                <a:cs typeface="Times New Roman" pitchFamily="18" charset="0"/>
              </a:rPr>
              <a:t>: 01720093050 </a:t>
            </a:r>
            <a:endParaRPr lang="en-US" sz="4200" dirty="0">
              <a:solidFill>
                <a:schemeClr val="bg1"/>
              </a:solidFill>
              <a:latin typeface="Times New Roman" pitchFamily="18" charset="0"/>
              <a:cs typeface="Times New Roman" pitchFamily="18" charset="0"/>
            </a:endParaRPr>
          </a:p>
        </p:txBody>
      </p:sp>
      <p:sp>
        <p:nvSpPr>
          <p:cNvPr id="4" name="TextBox 3"/>
          <p:cNvSpPr txBox="1"/>
          <p:nvPr/>
        </p:nvSpPr>
        <p:spPr>
          <a:xfrm>
            <a:off x="1905000" y="228600"/>
            <a:ext cx="5029200" cy="369332"/>
          </a:xfrm>
          <a:prstGeom prst="rect">
            <a:avLst/>
          </a:prstGeom>
          <a:noFill/>
        </p:spPr>
        <p:txBody>
          <a:bodyPr wrap="square" rtlCol="0">
            <a:spAutoFit/>
          </a:bodyPr>
          <a:lstStyle/>
          <a:p>
            <a:endParaRPr lang="en-US" dirty="0"/>
          </a:p>
        </p:txBody>
      </p:sp>
      <p:pic>
        <p:nvPicPr>
          <p:cNvPr id="5" name="Picture 5" descr="new logo of Rupali bank"/>
          <p:cNvPicPr>
            <a:picLocks noChangeAspect="1" noChangeArrowheads="1"/>
          </p:cNvPicPr>
          <p:nvPr/>
        </p:nvPicPr>
        <p:blipFill>
          <a:blip r:embed="rId3" cstate="print">
            <a:lum bright="12000" contrast="6000"/>
          </a:blip>
          <a:srcRect/>
          <a:stretch>
            <a:fillRect/>
          </a:stretch>
        </p:blipFill>
        <p:spPr bwMode="auto">
          <a:xfrm>
            <a:off x="3810000" y="3657600"/>
            <a:ext cx="1295400" cy="11430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9213398A-D9FD-462C-A686-D2F49695A82A}" type="datetime1">
              <a:rPr lang="en-US" smtClean="0"/>
              <a:pPr/>
              <a:t>13-Mar-25</a:t>
            </a:fld>
            <a:endParaRPr lang="en-US"/>
          </a:p>
        </p:txBody>
      </p:sp>
      <p:sp>
        <p:nvSpPr>
          <p:cNvPr id="7" name="Footer Placeholder 6"/>
          <p:cNvSpPr>
            <a:spLocks noGrp="1"/>
          </p:cNvSpPr>
          <p:nvPr>
            <p:ph type="ftr" sz="quarter" idx="11"/>
          </p:nvPr>
        </p:nvSpPr>
        <p:spPr/>
        <p:txBody>
          <a:bodyPr/>
          <a:lstStyle/>
          <a:p>
            <a:endParaRPr kumimoji="0" lang="en-US" dirty="0"/>
          </a:p>
        </p:txBody>
      </p:sp>
      <p:sp>
        <p:nvSpPr>
          <p:cNvPr id="8" name="Slide Number Placeholder 7"/>
          <p:cNvSpPr>
            <a:spLocks noGrp="1"/>
          </p:cNvSpPr>
          <p:nvPr>
            <p:ph type="sldNum" sz="quarter" idx="12"/>
          </p:nvPr>
        </p:nvSpPr>
        <p:spPr/>
        <p:txBody>
          <a:bodyPr/>
          <a:lstStyle/>
          <a:p>
            <a:fld id="{CA15C064-DD44-4CAC-873E-2D1F54821676}" type="slidenum">
              <a:rPr kumimoji="0" lang="en-US" smtClean="0"/>
              <a:pPr/>
              <a:t>1</a:t>
            </a:fld>
            <a:endParaRPr kumimoji="0"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361E2EC7-7F45-454F-A7B5-A18E86AA71B8}" type="datetime1">
              <a:rPr lang="en-US" smtClean="0"/>
              <a:pPr/>
              <a:t>13-Mar-25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10</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543800" cy="628648"/>
          </a:xfrm>
        </p:spPr>
        <p:txBody>
          <a:bodyPr>
            <a:noAutofit/>
          </a:bodyPr>
          <a:lstStyle/>
          <a:p>
            <a:r>
              <a:rPr lang="en-US" sz="4400" u="sng" dirty="0" smtClean="0">
                <a:solidFill>
                  <a:srgbClr val="FF0000"/>
                </a:solidFill>
              </a:rPr>
              <a:t>Why SME ?</a:t>
            </a:r>
            <a:endParaRPr lang="en-US" sz="4400" u="sng" dirty="0">
              <a:solidFill>
                <a:srgbClr val="FF0000"/>
              </a:solidFill>
            </a:endParaRPr>
          </a:p>
        </p:txBody>
      </p:sp>
      <p:sp>
        <p:nvSpPr>
          <p:cNvPr id="4" name="Content Placeholder 3"/>
          <p:cNvSpPr>
            <a:spLocks noGrp="1"/>
          </p:cNvSpPr>
          <p:nvPr>
            <p:ph idx="1"/>
          </p:nvPr>
        </p:nvSpPr>
        <p:spPr>
          <a:xfrm>
            <a:off x="3124200" y="1143000"/>
            <a:ext cx="5486400" cy="5105400"/>
          </a:xfrm>
        </p:spPr>
        <p:txBody>
          <a:bodyPr>
            <a:normAutofit fontScale="85000" lnSpcReduction="20000"/>
          </a:bodyPr>
          <a:lstStyle/>
          <a:p>
            <a:r>
              <a:rPr lang="en-US" sz="2800" dirty="0" smtClean="0"/>
              <a:t>Low investment</a:t>
            </a:r>
          </a:p>
          <a:p>
            <a:r>
              <a:rPr lang="en-US" sz="2800" dirty="0" smtClean="0"/>
              <a:t>Cheap Labor</a:t>
            </a:r>
          </a:p>
          <a:p>
            <a:r>
              <a:rPr lang="en-US" sz="2800" dirty="0" smtClean="0"/>
              <a:t>Self employment</a:t>
            </a:r>
          </a:p>
          <a:p>
            <a:r>
              <a:rPr lang="en-US" sz="2800" dirty="0" smtClean="0"/>
              <a:t>Poverty alleviation</a:t>
            </a:r>
          </a:p>
          <a:p>
            <a:r>
              <a:rPr lang="en-US" sz="2800" dirty="0" smtClean="0"/>
              <a:t>Available Raw materials for CMS</a:t>
            </a:r>
          </a:p>
          <a:p>
            <a:r>
              <a:rPr lang="en-US" sz="2800" dirty="0" smtClean="0"/>
              <a:t>Job creation</a:t>
            </a:r>
          </a:p>
          <a:p>
            <a:r>
              <a:rPr lang="en-US" sz="2800" dirty="0" smtClean="0"/>
              <a:t>Engines Economic Growth</a:t>
            </a:r>
          </a:p>
          <a:p>
            <a:r>
              <a:rPr lang="en-US" sz="2800" dirty="0" smtClean="0"/>
              <a:t>Industrial development</a:t>
            </a:r>
          </a:p>
          <a:p>
            <a:r>
              <a:rPr lang="en-US" sz="2800" dirty="0" smtClean="0"/>
              <a:t>Rural area sectors are entering into the mainstream</a:t>
            </a:r>
          </a:p>
          <a:p>
            <a:r>
              <a:rPr lang="en-US" sz="2800" dirty="0" smtClean="0"/>
              <a:t>Women empowerment</a:t>
            </a:r>
          </a:p>
          <a:p>
            <a:r>
              <a:rPr lang="en-US" sz="2800" dirty="0" smtClean="0"/>
              <a:t>Sustainable growth</a:t>
            </a:r>
          </a:p>
          <a:p>
            <a:endParaRPr lang="en-US" dirty="0"/>
          </a:p>
        </p:txBody>
      </p:sp>
      <p:sp>
        <p:nvSpPr>
          <p:cNvPr id="3" name="Text Placeholder 2"/>
          <p:cNvSpPr>
            <a:spLocks noGrp="1"/>
          </p:cNvSpPr>
          <p:nvPr>
            <p:ph type="body" sz="half" idx="2"/>
          </p:nvPr>
        </p:nvSpPr>
        <p:spPr>
          <a:xfrm>
            <a:off x="304800" y="1295400"/>
            <a:ext cx="2362200" cy="4876800"/>
          </a:xfrm>
        </p:spPr>
        <p:txBody>
          <a:bodyPr>
            <a:normAutofit/>
          </a:bodyPr>
          <a:lstStyle/>
          <a:p>
            <a:pPr algn="just"/>
            <a:r>
              <a:rPr lang="en-US" sz="2000" dirty="0" smtClean="0"/>
              <a:t>Some charismatic advantages stimulate the entrepreneurs to set up small and medium enterprises these are as follows.</a:t>
            </a:r>
            <a:endParaRPr lang="en-US" sz="2000" dirty="0"/>
          </a:p>
        </p:txBody>
      </p:sp>
      <p:sp>
        <p:nvSpPr>
          <p:cNvPr id="5" name="Date Placeholder 4"/>
          <p:cNvSpPr>
            <a:spLocks noGrp="1"/>
          </p:cNvSpPr>
          <p:nvPr>
            <p:ph type="dt" sz="half" idx="10"/>
          </p:nvPr>
        </p:nvSpPr>
        <p:spPr/>
        <p:txBody>
          <a:bodyPr/>
          <a:lstStyle/>
          <a:p>
            <a:fld id="{40B04D9F-DC51-4487-BFFD-59003FF1387C}"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11</a:t>
            </a:fld>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990599"/>
          </a:xfrm>
        </p:spPr>
        <p:txBody>
          <a:bodyPr>
            <a:normAutofit/>
          </a:bodyPr>
          <a:lstStyle/>
          <a:p>
            <a:r>
              <a:rPr lang="en-US" sz="2400" b="1" u="sng" dirty="0" smtClean="0">
                <a:solidFill>
                  <a:srgbClr val="FF0000"/>
                </a:solidFill>
              </a:rPr>
              <a:t>constraints  To SME and of access to Finance :</a:t>
            </a:r>
            <a:endParaRPr lang="en-US" sz="2400" b="1" u="sng" dirty="0">
              <a:solidFill>
                <a:srgbClr val="FF0000"/>
              </a:solidFill>
            </a:endParaRPr>
          </a:p>
        </p:txBody>
      </p:sp>
      <p:sp>
        <p:nvSpPr>
          <p:cNvPr id="3" name="Content Placeholder 2"/>
          <p:cNvSpPr>
            <a:spLocks noGrp="1"/>
          </p:cNvSpPr>
          <p:nvPr>
            <p:ph sz="half" idx="1"/>
          </p:nvPr>
        </p:nvSpPr>
        <p:spPr>
          <a:xfrm>
            <a:off x="457201" y="1524000"/>
            <a:ext cx="3813048" cy="4267202"/>
          </a:xfrm>
        </p:spPr>
        <p:txBody>
          <a:bodyPr>
            <a:normAutofit/>
          </a:bodyPr>
          <a:lstStyle/>
          <a:p>
            <a:r>
              <a:rPr lang="en-US" sz="2400" dirty="0" smtClean="0"/>
              <a:t>Inadequate fund</a:t>
            </a:r>
          </a:p>
          <a:p>
            <a:r>
              <a:rPr lang="en-US" sz="2400" dirty="0" smtClean="0"/>
              <a:t>Project preparation and evaluation</a:t>
            </a:r>
          </a:p>
          <a:p>
            <a:r>
              <a:rPr lang="en-US" sz="2400" dirty="0" smtClean="0"/>
              <a:t>High cost financing</a:t>
            </a:r>
          </a:p>
          <a:p>
            <a:r>
              <a:rPr lang="en-US" sz="2400" dirty="0" smtClean="0"/>
              <a:t>Limited source of financing</a:t>
            </a:r>
          </a:p>
          <a:p>
            <a:r>
              <a:rPr lang="en-US" sz="2400" dirty="0" smtClean="0"/>
              <a:t>Collateral requirement</a:t>
            </a:r>
          </a:p>
          <a:p>
            <a:r>
              <a:rPr lang="en-US" sz="2400" dirty="0" smtClean="0"/>
              <a:t>Technology</a:t>
            </a:r>
          </a:p>
          <a:p>
            <a:r>
              <a:rPr lang="en-US" sz="2400" dirty="0" smtClean="0"/>
              <a:t>Infrastructure</a:t>
            </a:r>
          </a:p>
          <a:p>
            <a:endParaRPr lang="en-US" dirty="0"/>
          </a:p>
        </p:txBody>
      </p:sp>
      <p:sp>
        <p:nvSpPr>
          <p:cNvPr id="4" name="Content Placeholder 3"/>
          <p:cNvSpPr>
            <a:spLocks noGrp="1"/>
          </p:cNvSpPr>
          <p:nvPr>
            <p:ph sz="half" idx="2"/>
          </p:nvPr>
        </p:nvSpPr>
        <p:spPr>
          <a:xfrm>
            <a:off x="4416553" y="1752600"/>
            <a:ext cx="3813048" cy="4038601"/>
          </a:xfrm>
        </p:spPr>
        <p:txBody>
          <a:bodyPr>
            <a:normAutofit/>
          </a:bodyPr>
          <a:lstStyle/>
          <a:p>
            <a:r>
              <a:rPr lang="en-US" sz="2400" dirty="0" smtClean="0"/>
              <a:t>Information</a:t>
            </a:r>
          </a:p>
          <a:p>
            <a:r>
              <a:rPr lang="en-US" sz="2400" dirty="0" smtClean="0"/>
              <a:t>Managerial Expertise</a:t>
            </a:r>
          </a:p>
          <a:p>
            <a:r>
              <a:rPr lang="en-US" sz="2400" dirty="0" smtClean="0"/>
              <a:t>Non-fulfillment of loan conditions.</a:t>
            </a:r>
          </a:p>
          <a:p>
            <a:r>
              <a:rPr lang="en-US" sz="2400" dirty="0" smtClean="0"/>
              <a:t>Non-availability of guarantor</a:t>
            </a:r>
          </a:p>
          <a:p>
            <a:r>
              <a:rPr lang="en-US" sz="2400" dirty="0" smtClean="0"/>
              <a:t>High documentation cost</a:t>
            </a:r>
          </a:p>
          <a:p>
            <a:r>
              <a:rPr lang="en-US" sz="2400" dirty="0" smtClean="0"/>
              <a:t>New business</a:t>
            </a:r>
          </a:p>
          <a:p>
            <a:pPr>
              <a:buNone/>
            </a:pPr>
            <a:endParaRPr lang="en-US" sz="2400" dirty="0" smtClean="0"/>
          </a:p>
          <a:p>
            <a:endParaRPr lang="en-US" dirty="0"/>
          </a:p>
        </p:txBody>
      </p:sp>
      <p:sp>
        <p:nvSpPr>
          <p:cNvPr id="5" name="Date Placeholder 4"/>
          <p:cNvSpPr>
            <a:spLocks noGrp="1"/>
          </p:cNvSpPr>
          <p:nvPr>
            <p:ph type="dt" sz="half" idx="10"/>
          </p:nvPr>
        </p:nvSpPr>
        <p:spPr/>
        <p:txBody>
          <a:bodyPr/>
          <a:lstStyle/>
          <a:p>
            <a:fld id="{D4A75D0D-3E2F-4515-9028-1CAE0AD35F51}"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12</a:t>
            </a:fld>
            <a:endParaRPr kumimoji="0"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ndmade bamboo and wicker baskets."/>
          <p:cNvPicPr>
            <a:picLocks noChangeAspect="1" noChangeArrowheads="1"/>
          </p:cNvPicPr>
          <p:nvPr/>
        </p:nvPicPr>
        <p:blipFill>
          <a:blip r:embed="rId3"/>
          <a:srcRect/>
          <a:stretch>
            <a:fillRect/>
          </a:stretch>
        </p:blipFill>
        <p:spPr bwMode="auto">
          <a:xfrm>
            <a:off x="533400" y="609600"/>
            <a:ext cx="3505200" cy="2362200"/>
          </a:xfrm>
          <a:prstGeom prst="rect">
            <a:avLst/>
          </a:prstGeom>
          <a:noFill/>
          <a:ln w="9525">
            <a:noFill/>
            <a:miter lim="800000"/>
            <a:headEnd/>
            <a:tailEnd/>
          </a:ln>
        </p:spPr>
      </p:pic>
      <p:sp>
        <p:nvSpPr>
          <p:cNvPr id="3" name="TextBox 2"/>
          <p:cNvSpPr txBox="1"/>
          <p:nvPr/>
        </p:nvSpPr>
        <p:spPr>
          <a:xfrm>
            <a:off x="0" y="0"/>
            <a:ext cx="9144000" cy="523220"/>
          </a:xfrm>
          <a:prstGeom prst="rect">
            <a:avLst/>
          </a:prstGeom>
          <a:noFill/>
        </p:spPr>
        <p:txBody>
          <a:bodyPr wrap="square" rtlCol="0">
            <a:spAutoFit/>
          </a:bodyPr>
          <a:lstStyle/>
          <a:p>
            <a:pPr algn="ctr"/>
            <a:r>
              <a:rPr lang="en-US" sz="2800" dirty="0" smtClean="0"/>
              <a:t>Cottage Industry</a:t>
            </a:r>
            <a:endParaRPr lang="en-US" sz="2800" dirty="0"/>
          </a:p>
        </p:txBody>
      </p:sp>
      <p:pic>
        <p:nvPicPr>
          <p:cNvPr id="3075" name="Picture 3" descr="What&amp;#39;s the most demanding product of the cottage industry in Pakistan? -  Quora"/>
          <p:cNvPicPr>
            <a:picLocks noChangeAspect="1" noChangeArrowheads="1"/>
          </p:cNvPicPr>
          <p:nvPr/>
        </p:nvPicPr>
        <p:blipFill>
          <a:blip r:embed="rId4"/>
          <a:srcRect/>
          <a:stretch>
            <a:fillRect/>
          </a:stretch>
        </p:blipFill>
        <p:spPr bwMode="auto">
          <a:xfrm>
            <a:off x="4572000" y="685800"/>
            <a:ext cx="4038600" cy="2209800"/>
          </a:xfrm>
          <a:prstGeom prst="rect">
            <a:avLst/>
          </a:prstGeom>
          <a:noFill/>
          <a:ln w="9525">
            <a:noFill/>
            <a:miter lim="800000"/>
            <a:headEnd/>
            <a:tailEnd/>
          </a:ln>
        </p:spPr>
      </p:pic>
      <p:pic>
        <p:nvPicPr>
          <p:cNvPr id="3077" name="Picture 5" descr="Pickle industry says no to food park proposal"/>
          <p:cNvPicPr>
            <a:picLocks noChangeAspect="1" noChangeArrowheads="1"/>
          </p:cNvPicPr>
          <p:nvPr/>
        </p:nvPicPr>
        <p:blipFill>
          <a:blip r:embed="rId5"/>
          <a:srcRect/>
          <a:stretch>
            <a:fillRect/>
          </a:stretch>
        </p:blipFill>
        <p:spPr bwMode="auto">
          <a:xfrm>
            <a:off x="4648200" y="3048000"/>
            <a:ext cx="3962400" cy="1676400"/>
          </a:xfrm>
          <a:prstGeom prst="rect">
            <a:avLst/>
          </a:prstGeom>
          <a:noFill/>
          <a:ln w="9525">
            <a:noFill/>
            <a:miter lim="800000"/>
            <a:headEnd/>
            <a:tailEnd/>
          </a:ln>
        </p:spPr>
      </p:pic>
      <p:pic>
        <p:nvPicPr>
          <p:cNvPr id="3078" name="Picture 6" descr="7,790 Cottage industry Stock Photos, Images | Download Cottage industry  Pictures on Depositphotos®"/>
          <p:cNvPicPr>
            <a:picLocks noChangeAspect="1" noChangeArrowheads="1"/>
          </p:cNvPicPr>
          <p:nvPr/>
        </p:nvPicPr>
        <p:blipFill>
          <a:blip r:embed="rId6"/>
          <a:srcRect/>
          <a:stretch>
            <a:fillRect/>
          </a:stretch>
        </p:blipFill>
        <p:spPr bwMode="auto">
          <a:xfrm>
            <a:off x="457200" y="4953000"/>
            <a:ext cx="3581400" cy="1676400"/>
          </a:xfrm>
          <a:prstGeom prst="rect">
            <a:avLst/>
          </a:prstGeom>
          <a:noFill/>
          <a:ln w="9525">
            <a:noFill/>
            <a:miter lim="800000"/>
            <a:headEnd/>
            <a:tailEnd/>
          </a:ln>
        </p:spPr>
      </p:pic>
      <p:pic>
        <p:nvPicPr>
          <p:cNvPr id="3079" name="Picture 7" descr="Pin on Blacksmith"/>
          <p:cNvPicPr>
            <a:picLocks noChangeAspect="1" noChangeArrowheads="1"/>
          </p:cNvPicPr>
          <p:nvPr/>
        </p:nvPicPr>
        <p:blipFill>
          <a:blip r:embed="rId7"/>
          <a:srcRect/>
          <a:stretch>
            <a:fillRect/>
          </a:stretch>
        </p:blipFill>
        <p:spPr bwMode="auto">
          <a:xfrm>
            <a:off x="4648200" y="4876800"/>
            <a:ext cx="3962400" cy="16764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80B1617C-50FF-4ACE-A414-302CC630D484}" type="datetime1">
              <a:rPr lang="en-US" smtClean="0"/>
              <a:pPr/>
              <a:t>13-Mar-25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13</a:t>
            </a:fld>
            <a:endParaRPr kumimoji="0" lang="en-US"/>
          </a:p>
        </p:txBody>
      </p:sp>
      <p:pic>
        <p:nvPicPr>
          <p:cNvPr id="2050" name="Picture 2"/>
          <p:cNvPicPr>
            <a:picLocks noChangeAspect="1" noChangeArrowheads="1"/>
          </p:cNvPicPr>
          <p:nvPr/>
        </p:nvPicPr>
        <p:blipFill>
          <a:blip r:embed="rId8"/>
          <a:srcRect/>
          <a:stretch>
            <a:fillRect/>
          </a:stretch>
        </p:blipFill>
        <p:spPr bwMode="auto">
          <a:xfrm>
            <a:off x="304800" y="2895600"/>
            <a:ext cx="3886200" cy="22098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2400"/>
            <a:ext cx="3733800" cy="646331"/>
          </a:xfrm>
          <a:prstGeom prst="rect">
            <a:avLst/>
          </a:prstGeom>
          <a:noFill/>
        </p:spPr>
        <p:txBody>
          <a:bodyPr wrap="square" rtlCol="0">
            <a:spAutoFit/>
          </a:bodyPr>
          <a:lstStyle/>
          <a:p>
            <a:r>
              <a:rPr lang="en-US" sz="3600" dirty="0" smtClean="0"/>
              <a:t>Micro Industries</a:t>
            </a:r>
            <a:endParaRPr lang="en-US" sz="3600" dirty="0"/>
          </a:p>
        </p:txBody>
      </p:sp>
      <p:pic>
        <p:nvPicPr>
          <p:cNvPr id="4098" name="Picture 2" descr="Micro Cable Industries Limited - Home | Facebook"/>
          <p:cNvPicPr>
            <a:picLocks noChangeAspect="1" noChangeArrowheads="1"/>
          </p:cNvPicPr>
          <p:nvPr/>
        </p:nvPicPr>
        <p:blipFill>
          <a:blip r:embed="rId2"/>
          <a:srcRect/>
          <a:stretch>
            <a:fillRect/>
          </a:stretch>
        </p:blipFill>
        <p:spPr bwMode="auto">
          <a:xfrm>
            <a:off x="381000" y="762000"/>
            <a:ext cx="3657600" cy="2286000"/>
          </a:xfrm>
          <a:prstGeom prst="rect">
            <a:avLst/>
          </a:prstGeom>
          <a:noFill/>
        </p:spPr>
      </p:pic>
      <p:sp>
        <p:nvSpPr>
          <p:cNvPr id="4100" name="AutoShape 4" descr="Department of Micro, Small &amp; Medium Enterpri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02" name="AutoShape 6" descr="Department of Micro, Small &amp; Medium Enterpri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4" name="Picture 8" descr="Department of Micro, Small &amp;amp; Medium Enterprises"/>
          <p:cNvPicPr>
            <a:picLocks noChangeAspect="1" noChangeArrowheads="1"/>
          </p:cNvPicPr>
          <p:nvPr/>
        </p:nvPicPr>
        <p:blipFill>
          <a:blip r:embed="rId3" cstate="print"/>
          <a:srcRect/>
          <a:stretch>
            <a:fillRect/>
          </a:stretch>
        </p:blipFill>
        <p:spPr bwMode="auto">
          <a:xfrm>
            <a:off x="4419600" y="838200"/>
            <a:ext cx="4267201" cy="2209800"/>
          </a:xfrm>
          <a:prstGeom prst="rect">
            <a:avLst/>
          </a:prstGeom>
          <a:noFill/>
        </p:spPr>
      </p:pic>
      <p:pic>
        <p:nvPicPr>
          <p:cNvPr id="4108" name="Picture 12" descr="UK Packaging Industry Can The Weather The Storm Of Uncertainty - RCNUWC  World Business News"/>
          <p:cNvPicPr>
            <a:picLocks noChangeAspect="1" noChangeArrowheads="1"/>
          </p:cNvPicPr>
          <p:nvPr/>
        </p:nvPicPr>
        <p:blipFill>
          <a:blip r:embed="rId4"/>
          <a:srcRect/>
          <a:stretch>
            <a:fillRect/>
          </a:stretch>
        </p:blipFill>
        <p:spPr bwMode="auto">
          <a:xfrm>
            <a:off x="4343400" y="3352800"/>
            <a:ext cx="4371975" cy="1752600"/>
          </a:xfrm>
          <a:prstGeom prst="rect">
            <a:avLst/>
          </a:prstGeom>
          <a:noFill/>
        </p:spPr>
      </p:pic>
      <p:pic>
        <p:nvPicPr>
          <p:cNvPr id="4110" name="Picture 14" descr="Reaching out to micro and cottage industries"/>
          <p:cNvPicPr>
            <a:picLocks noChangeAspect="1" noChangeArrowheads="1"/>
          </p:cNvPicPr>
          <p:nvPr/>
        </p:nvPicPr>
        <p:blipFill>
          <a:blip r:embed="rId5"/>
          <a:srcRect/>
          <a:stretch>
            <a:fillRect/>
          </a:stretch>
        </p:blipFill>
        <p:spPr bwMode="auto">
          <a:xfrm>
            <a:off x="381000" y="3276600"/>
            <a:ext cx="3657600" cy="1727200"/>
          </a:xfrm>
          <a:prstGeom prst="rect">
            <a:avLst/>
          </a:prstGeom>
          <a:noFill/>
        </p:spPr>
      </p:pic>
      <p:pic>
        <p:nvPicPr>
          <p:cNvPr id="4112" name="Picture 16" descr="Industrial Hardware at Best Price in India"/>
          <p:cNvPicPr>
            <a:picLocks noChangeAspect="1" noChangeArrowheads="1"/>
          </p:cNvPicPr>
          <p:nvPr/>
        </p:nvPicPr>
        <p:blipFill>
          <a:blip r:embed="rId6"/>
          <a:srcRect/>
          <a:stretch>
            <a:fillRect/>
          </a:stretch>
        </p:blipFill>
        <p:spPr bwMode="auto">
          <a:xfrm>
            <a:off x="304800" y="5257800"/>
            <a:ext cx="3657600" cy="1600200"/>
          </a:xfrm>
          <a:prstGeom prst="rect">
            <a:avLst/>
          </a:prstGeom>
          <a:noFill/>
        </p:spPr>
      </p:pic>
      <p:pic>
        <p:nvPicPr>
          <p:cNvPr id="4114" name="Picture 18" descr="Bangladesh&amp;#39;s Software Industry &amp;amp; Its Future - Dream71"/>
          <p:cNvPicPr>
            <a:picLocks noChangeAspect="1" noChangeArrowheads="1"/>
          </p:cNvPicPr>
          <p:nvPr/>
        </p:nvPicPr>
        <p:blipFill>
          <a:blip r:embed="rId7"/>
          <a:srcRect/>
          <a:stretch>
            <a:fillRect/>
          </a:stretch>
        </p:blipFill>
        <p:spPr bwMode="auto">
          <a:xfrm>
            <a:off x="4267200" y="5229225"/>
            <a:ext cx="4419600" cy="1628775"/>
          </a:xfrm>
          <a:prstGeom prst="rect">
            <a:avLst/>
          </a:prstGeom>
          <a:noFill/>
        </p:spPr>
      </p:pic>
      <p:sp>
        <p:nvSpPr>
          <p:cNvPr id="3" name="Date Placeholder 2"/>
          <p:cNvSpPr>
            <a:spLocks noGrp="1"/>
          </p:cNvSpPr>
          <p:nvPr>
            <p:ph type="dt" sz="half" idx="10"/>
          </p:nvPr>
        </p:nvSpPr>
        <p:spPr/>
        <p:txBody>
          <a:bodyPr/>
          <a:lstStyle/>
          <a:p>
            <a:fld id="{775DF2F6-E371-441F-958A-909F6C8F7CCA}" type="datetime1">
              <a:rPr lang="en-US" smtClean="0"/>
              <a:pPr/>
              <a:t>13-Mar-25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14</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xport earnings from furniture industry witness 18.53pc growth"/>
          <p:cNvPicPr>
            <a:picLocks noChangeAspect="1" noChangeArrowheads="1"/>
          </p:cNvPicPr>
          <p:nvPr/>
        </p:nvPicPr>
        <p:blipFill>
          <a:blip r:embed="rId2"/>
          <a:srcRect/>
          <a:stretch>
            <a:fillRect/>
          </a:stretch>
        </p:blipFill>
        <p:spPr bwMode="auto">
          <a:xfrm>
            <a:off x="457200" y="914400"/>
            <a:ext cx="3657600" cy="2133600"/>
          </a:xfrm>
          <a:prstGeom prst="rect">
            <a:avLst/>
          </a:prstGeom>
          <a:noFill/>
        </p:spPr>
      </p:pic>
      <p:pic>
        <p:nvPicPr>
          <p:cNvPr id="37892" name="Picture 4" descr="Industry Overview: Computer and Peripherals"/>
          <p:cNvPicPr>
            <a:picLocks noChangeAspect="1" noChangeArrowheads="1"/>
          </p:cNvPicPr>
          <p:nvPr/>
        </p:nvPicPr>
        <p:blipFill>
          <a:blip r:embed="rId3"/>
          <a:srcRect/>
          <a:stretch>
            <a:fillRect/>
          </a:stretch>
        </p:blipFill>
        <p:spPr bwMode="auto">
          <a:xfrm>
            <a:off x="4648200" y="914400"/>
            <a:ext cx="3810000" cy="1952625"/>
          </a:xfrm>
          <a:prstGeom prst="rect">
            <a:avLst/>
          </a:prstGeom>
          <a:noFill/>
        </p:spPr>
      </p:pic>
      <p:sp>
        <p:nvSpPr>
          <p:cNvPr id="37894" name="AutoShape 6" descr="Local ceramic industry grows to fetch foreign currencies | Dhaka Tribu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7896" name="Picture 8" descr="Ceramics – A rising star in industries"/>
          <p:cNvPicPr>
            <a:picLocks noChangeAspect="1" noChangeArrowheads="1"/>
          </p:cNvPicPr>
          <p:nvPr/>
        </p:nvPicPr>
        <p:blipFill>
          <a:blip r:embed="rId4"/>
          <a:srcRect/>
          <a:stretch>
            <a:fillRect/>
          </a:stretch>
        </p:blipFill>
        <p:spPr bwMode="auto">
          <a:xfrm>
            <a:off x="304800" y="3352800"/>
            <a:ext cx="3733800" cy="2819400"/>
          </a:xfrm>
          <a:prstGeom prst="rect">
            <a:avLst/>
          </a:prstGeom>
          <a:noFill/>
        </p:spPr>
      </p:pic>
      <p:pic>
        <p:nvPicPr>
          <p:cNvPr id="37898" name="Picture 10" descr="Small and Medium-Sized Enterprises (SMEs) in Pakistan"/>
          <p:cNvPicPr>
            <a:picLocks noChangeAspect="1" noChangeArrowheads="1"/>
          </p:cNvPicPr>
          <p:nvPr/>
        </p:nvPicPr>
        <p:blipFill>
          <a:blip r:embed="rId5"/>
          <a:srcRect/>
          <a:stretch>
            <a:fillRect/>
          </a:stretch>
        </p:blipFill>
        <p:spPr bwMode="auto">
          <a:xfrm>
            <a:off x="4572000" y="3429000"/>
            <a:ext cx="3886200" cy="2819400"/>
          </a:xfrm>
          <a:prstGeom prst="rect">
            <a:avLst/>
          </a:prstGeom>
          <a:noFill/>
        </p:spPr>
      </p:pic>
      <p:sp>
        <p:nvSpPr>
          <p:cNvPr id="7" name="TextBox 6"/>
          <p:cNvSpPr txBox="1"/>
          <p:nvPr/>
        </p:nvSpPr>
        <p:spPr>
          <a:xfrm>
            <a:off x="1295400" y="228600"/>
            <a:ext cx="5638800" cy="646331"/>
          </a:xfrm>
          <a:prstGeom prst="rect">
            <a:avLst/>
          </a:prstGeom>
          <a:noFill/>
        </p:spPr>
        <p:txBody>
          <a:bodyPr wrap="square" rtlCol="0">
            <a:spAutoFit/>
          </a:bodyPr>
          <a:lstStyle/>
          <a:p>
            <a:pPr algn="ctr"/>
            <a:r>
              <a:rPr lang="en-US" sz="3600" dirty="0" smtClean="0"/>
              <a:t>Small Industries</a:t>
            </a:r>
            <a:endParaRPr lang="en-US" sz="3600" dirty="0"/>
          </a:p>
        </p:txBody>
      </p:sp>
      <p:sp>
        <p:nvSpPr>
          <p:cNvPr id="2" name="Date Placeholder 1"/>
          <p:cNvSpPr>
            <a:spLocks noGrp="1"/>
          </p:cNvSpPr>
          <p:nvPr>
            <p:ph type="dt" sz="half" idx="10"/>
          </p:nvPr>
        </p:nvSpPr>
        <p:spPr/>
        <p:txBody>
          <a:bodyPr/>
          <a:lstStyle/>
          <a:p>
            <a:fld id="{0C276F80-9CB9-4BDB-86D6-61C1113A3D5C}" type="datetime1">
              <a:rPr lang="en-US" smtClean="0"/>
              <a:pPr/>
              <a:t>13-Mar-25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15</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ME Khabar Articles"/>
          <p:cNvPicPr>
            <a:picLocks noChangeAspect="1" noChangeArrowheads="1"/>
          </p:cNvPicPr>
          <p:nvPr/>
        </p:nvPicPr>
        <p:blipFill>
          <a:blip r:embed="rId2"/>
          <a:srcRect/>
          <a:stretch>
            <a:fillRect/>
          </a:stretch>
        </p:blipFill>
        <p:spPr bwMode="auto">
          <a:xfrm>
            <a:off x="228600" y="1066800"/>
            <a:ext cx="4191000" cy="2590800"/>
          </a:xfrm>
          <a:prstGeom prst="rect">
            <a:avLst/>
          </a:prstGeom>
          <a:noFill/>
        </p:spPr>
      </p:pic>
      <p:sp>
        <p:nvSpPr>
          <p:cNvPr id="3" name="TextBox 2"/>
          <p:cNvSpPr txBox="1"/>
          <p:nvPr/>
        </p:nvSpPr>
        <p:spPr>
          <a:xfrm>
            <a:off x="1981200" y="0"/>
            <a:ext cx="5257800" cy="707886"/>
          </a:xfrm>
          <a:prstGeom prst="rect">
            <a:avLst/>
          </a:prstGeom>
          <a:noFill/>
        </p:spPr>
        <p:txBody>
          <a:bodyPr wrap="square" rtlCol="0">
            <a:spAutoFit/>
          </a:bodyPr>
          <a:lstStyle/>
          <a:p>
            <a:r>
              <a:rPr lang="en-US" sz="4000" dirty="0" smtClean="0"/>
              <a:t>Medium Industries</a:t>
            </a:r>
            <a:endParaRPr lang="en-US" sz="4000" dirty="0"/>
          </a:p>
        </p:txBody>
      </p:sp>
      <p:sp>
        <p:nvSpPr>
          <p:cNvPr id="16386" name="AutoShape 2" descr="Textile industry in Bangladesh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88" name="AutoShape 4" descr="Textile industry in Bangladesh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0" name="AutoShape 6" descr="Textile industry in Bangladesh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6392" name="Picture 8" descr="Apparel Manufacturing - An Overview"/>
          <p:cNvPicPr>
            <a:picLocks noChangeAspect="1" noChangeArrowheads="1"/>
          </p:cNvPicPr>
          <p:nvPr/>
        </p:nvPicPr>
        <p:blipFill>
          <a:blip r:embed="rId3"/>
          <a:srcRect/>
          <a:stretch>
            <a:fillRect/>
          </a:stretch>
        </p:blipFill>
        <p:spPr bwMode="auto">
          <a:xfrm>
            <a:off x="4724400" y="1066801"/>
            <a:ext cx="3810000" cy="2590800"/>
          </a:xfrm>
          <a:prstGeom prst="rect">
            <a:avLst/>
          </a:prstGeom>
          <a:noFill/>
        </p:spPr>
      </p:pic>
      <p:sp>
        <p:nvSpPr>
          <p:cNvPr id="16394" name="AutoShape 10" descr="Withstanding the Outbreak of COVID-19 in the Footwear Industry -  LightCastle Partn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6396" name="Picture 12" descr="Withstanding the Outbreak of COVID-19 in the Footwear Industry -  LightCastle Partners"/>
          <p:cNvPicPr>
            <a:picLocks noChangeAspect="1" noChangeArrowheads="1"/>
          </p:cNvPicPr>
          <p:nvPr/>
        </p:nvPicPr>
        <p:blipFill>
          <a:blip r:embed="rId4"/>
          <a:srcRect/>
          <a:stretch>
            <a:fillRect/>
          </a:stretch>
        </p:blipFill>
        <p:spPr bwMode="auto">
          <a:xfrm>
            <a:off x="228600" y="3810000"/>
            <a:ext cx="4191000" cy="2620800"/>
          </a:xfrm>
          <a:prstGeom prst="rect">
            <a:avLst/>
          </a:prstGeom>
          <a:noFill/>
        </p:spPr>
      </p:pic>
      <p:pic>
        <p:nvPicPr>
          <p:cNvPr id="16398" name="Picture 14" descr="Food and Beverage Companies List in Bangladesh"/>
          <p:cNvPicPr>
            <a:picLocks noChangeAspect="1" noChangeArrowheads="1"/>
          </p:cNvPicPr>
          <p:nvPr/>
        </p:nvPicPr>
        <p:blipFill>
          <a:blip r:embed="rId5"/>
          <a:srcRect/>
          <a:stretch>
            <a:fillRect/>
          </a:stretch>
        </p:blipFill>
        <p:spPr bwMode="auto">
          <a:xfrm>
            <a:off x="4495800" y="3581400"/>
            <a:ext cx="4038600" cy="2946400"/>
          </a:xfrm>
          <a:prstGeom prst="rect">
            <a:avLst/>
          </a:prstGeom>
          <a:noFill/>
        </p:spPr>
      </p:pic>
      <p:sp>
        <p:nvSpPr>
          <p:cNvPr id="2" name="Date Placeholder 1"/>
          <p:cNvSpPr>
            <a:spLocks noGrp="1"/>
          </p:cNvSpPr>
          <p:nvPr>
            <p:ph type="dt" sz="half" idx="10"/>
          </p:nvPr>
        </p:nvSpPr>
        <p:spPr/>
        <p:txBody>
          <a:bodyPr/>
          <a:lstStyle/>
          <a:p>
            <a:fld id="{23079AC1-787D-4EAF-B072-29EE4944A4C9}" type="datetime1">
              <a:rPr lang="en-US" smtClean="0"/>
              <a:pPr/>
              <a:t>13-Mar-25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16</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305800" cy="2819400"/>
          </a:xfrm>
        </p:spPr>
        <p:txBody>
          <a:bodyPr>
            <a:normAutofit/>
          </a:bodyPr>
          <a:lstStyle/>
          <a:p>
            <a:pPr algn="just"/>
            <a:r>
              <a:rPr lang="en-US" dirty="0" smtClean="0"/>
              <a:t> </a:t>
            </a:r>
            <a:r>
              <a:rPr lang="en-US" sz="4400" dirty="0" smtClean="0"/>
              <a:t>Products of SME/CMSME financing in </a:t>
            </a:r>
            <a:r>
              <a:rPr lang="en-US" sz="4400" dirty="0" err="1" smtClean="0"/>
              <a:t>Rupali</a:t>
            </a:r>
            <a:r>
              <a:rPr lang="en-US" sz="4400" dirty="0" smtClean="0"/>
              <a:t> Bank limited and their operational Procedures</a:t>
            </a:r>
            <a:endParaRPr lang="en-US" sz="3100" dirty="0"/>
          </a:p>
        </p:txBody>
      </p:sp>
      <p:sp>
        <p:nvSpPr>
          <p:cNvPr id="3" name="Date Placeholder 2"/>
          <p:cNvSpPr>
            <a:spLocks noGrp="1"/>
          </p:cNvSpPr>
          <p:nvPr>
            <p:ph type="dt" sz="half" idx="10"/>
          </p:nvPr>
        </p:nvSpPr>
        <p:spPr/>
        <p:txBody>
          <a:bodyPr/>
          <a:lstStyle/>
          <a:p>
            <a:fld id="{344E3777-D7BE-468F-9874-322C583388FC}" type="datetime1">
              <a:rPr lang="en-US" smtClean="0"/>
              <a:pPr/>
              <a:t>13-Mar-25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17</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14400"/>
          </a:xfrm>
        </p:spPr>
        <p:txBody>
          <a:bodyPr/>
          <a:lstStyle/>
          <a:p>
            <a:pPr algn="ctr"/>
            <a:r>
              <a:rPr lang="en-US" sz="3600" dirty="0" smtClean="0"/>
              <a:t> </a:t>
            </a:r>
            <a:r>
              <a:rPr lang="en-US" sz="2800" b="1" u="sng" dirty="0" err="1" smtClean="0">
                <a:latin typeface="SutonnyMJ" pitchFamily="2" charset="0"/>
                <a:cs typeface="SutonnyMJ" pitchFamily="2" charset="0"/>
              </a:rPr>
              <a:t>GmGgB</a:t>
            </a:r>
            <a:r>
              <a:rPr lang="en-US" sz="2800" b="1" u="sng" dirty="0" smtClean="0">
                <a:latin typeface="SutonnyMJ" pitchFamily="2" charset="0"/>
                <a:cs typeface="SutonnyMJ" pitchFamily="2" charset="0"/>
              </a:rPr>
              <a:t> FY </a:t>
            </a:r>
            <a:r>
              <a:rPr lang="en-US" sz="2800" b="1" u="sng" dirty="0" smtClean="0">
                <a:latin typeface="+mn-lt"/>
                <a:cs typeface="SutonnyMJ" pitchFamily="2" charset="0"/>
              </a:rPr>
              <a:t>(SME Financing Products)</a:t>
            </a:r>
            <a:endParaRPr lang="en-US" sz="2800" b="1" u="sng" dirty="0">
              <a:latin typeface="+mn-lt"/>
            </a:endParaRPr>
          </a:p>
        </p:txBody>
      </p:sp>
      <p:graphicFrame>
        <p:nvGraphicFramePr>
          <p:cNvPr id="4" name="Content Placeholder 3"/>
          <p:cNvGraphicFramePr>
            <a:graphicFrameLocks noGrp="1"/>
          </p:cNvGraphicFramePr>
          <p:nvPr>
            <p:ph idx="1"/>
          </p:nvPr>
        </p:nvGraphicFramePr>
        <p:xfrm>
          <a:off x="457200" y="12192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101CEC7C-A597-4A10-8D83-1CB947B18140}"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18</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b="1" u="sng" dirty="0" smtClean="0">
                <a:solidFill>
                  <a:srgbClr val="FF0000"/>
                </a:solidFill>
                <a:latin typeface="SutonnyMJ" pitchFamily="2" charset="0"/>
                <a:cs typeface="SutonnyMJ" pitchFamily="2" charset="0"/>
              </a:rPr>
              <a:t>1| </a:t>
            </a:r>
            <a:r>
              <a:rPr lang="en-US" b="1" u="sng" dirty="0" err="1" smtClean="0">
                <a:solidFill>
                  <a:srgbClr val="FF0000"/>
                </a:solidFill>
                <a:latin typeface="SutonnyMJ" pitchFamily="2" charset="0"/>
                <a:cs typeface="SutonnyMJ" pitchFamily="2" charset="0"/>
              </a:rPr>
              <a:t>mnR</a:t>
            </a:r>
            <a:r>
              <a:rPr lang="en-US" b="1" u="sng" dirty="0" smtClean="0">
                <a:solidFill>
                  <a:srgbClr val="FF0000"/>
                </a:solidFill>
                <a:latin typeface="SutonnyMJ" pitchFamily="2" charset="0"/>
                <a:cs typeface="SutonnyMJ" pitchFamily="2" charset="0"/>
              </a:rPr>
              <a:t> FY</a:t>
            </a:r>
            <a:endParaRPr lang="en-US" b="1" u="sng" dirty="0">
              <a:solidFill>
                <a:srgbClr val="FF0000"/>
              </a:solidFill>
              <a:latin typeface="SutonnyMJ" pitchFamily="2" charset="0"/>
              <a:cs typeface="SutonnyMJ" pitchFamily="2" charset="0"/>
            </a:endParaRPr>
          </a:p>
        </p:txBody>
      </p:sp>
      <p:sp>
        <p:nvSpPr>
          <p:cNvPr id="3" name="Text Placeholder 2"/>
          <p:cNvSpPr>
            <a:spLocks noGrp="1"/>
          </p:cNvSpPr>
          <p:nvPr>
            <p:ph type="body" idx="1"/>
          </p:nvPr>
        </p:nvSpPr>
        <p:spPr>
          <a:xfrm>
            <a:off x="457200" y="1371600"/>
            <a:ext cx="4116388" cy="659352"/>
          </a:xfrm>
        </p:spPr>
        <p:style>
          <a:lnRef idx="2">
            <a:schemeClr val="accent1"/>
          </a:lnRef>
          <a:fillRef idx="1">
            <a:schemeClr val="lt1"/>
          </a:fillRef>
          <a:effectRef idx="0">
            <a:schemeClr val="accent1"/>
          </a:effectRef>
          <a:fontRef idx="minor">
            <a:schemeClr val="dk1"/>
          </a:fontRef>
        </p:style>
        <p:txBody>
          <a:bodyPr/>
          <a:lstStyle/>
          <a:p>
            <a:r>
              <a:rPr lang="en-US" dirty="0" smtClean="0">
                <a:latin typeface="SutonnyMJ" pitchFamily="2" charset="0"/>
                <a:cs typeface="SutonnyMJ" pitchFamily="2" charset="0"/>
              </a:rPr>
              <a:t> †</a:t>
            </a:r>
            <a:r>
              <a:rPr lang="en-US" dirty="0" err="1" smtClean="0">
                <a:latin typeface="SutonnyMJ" pitchFamily="2" charset="0"/>
                <a:cs typeface="SutonnyMJ" pitchFamily="2" charset="0"/>
              </a:rPr>
              <a:t>gŠwjK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avibv</a:t>
            </a:r>
            <a:r>
              <a:rPr lang="en-US" dirty="0" smtClean="0">
                <a:latin typeface="SutonnyMJ" pitchFamily="2" charset="0"/>
                <a:cs typeface="SutonnyMJ" pitchFamily="2" charset="0"/>
              </a:rPr>
              <a:t> </a:t>
            </a:r>
            <a:r>
              <a:rPr lang="en-US" dirty="0" smtClean="0">
                <a:cs typeface="SutonnyMJ" pitchFamily="2" charset="0"/>
              </a:rPr>
              <a:t>(Basic Concept)</a:t>
            </a:r>
            <a:endParaRPr lang="en-US" dirty="0">
              <a:cs typeface="SutonnyMJ" pitchFamily="2" charset="0"/>
            </a:endParaRPr>
          </a:p>
        </p:txBody>
      </p:sp>
      <p:sp>
        <p:nvSpPr>
          <p:cNvPr id="4" name="Text Placeholder 3"/>
          <p:cNvSpPr>
            <a:spLocks noGrp="1"/>
          </p:cNvSpPr>
          <p:nvPr>
            <p:ph type="body" sz="half" idx="3"/>
          </p:nvPr>
        </p:nvSpPr>
        <p:spPr>
          <a:xfrm>
            <a:off x="4645025" y="1371601"/>
            <a:ext cx="4041775" cy="685799"/>
          </a:xfrm>
        </p:spPr>
        <p:style>
          <a:lnRef idx="2">
            <a:schemeClr val="accent1"/>
          </a:lnRef>
          <a:fillRef idx="1">
            <a:schemeClr val="lt1"/>
          </a:fillRef>
          <a:effectRef idx="0">
            <a:schemeClr val="accent1"/>
          </a:effectRef>
          <a:fontRef idx="minor">
            <a:schemeClr val="dk1"/>
          </a:fontRef>
        </p:style>
        <p:txBody>
          <a:bodyPr/>
          <a:lstStyle/>
          <a:p>
            <a:r>
              <a:rPr lang="en-US" dirty="0" smtClean="0"/>
              <a:t> </a:t>
            </a:r>
            <a:r>
              <a:rPr lang="en-US" dirty="0" err="1" smtClean="0">
                <a:latin typeface="SutonnyMJ" pitchFamily="2" charset="0"/>
                <a:cs typeface="SutonnyMJ" pitchFamily="2" charset="0"/>
              </a:rPr>
              <a:t>mnR</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F‡Yi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we‡eP</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welq</a:t>
            </a:r>
            <a:r>
              <a:rPr lang="en-US" dirty="0" smtClean="0">
                <a:latin typeface="SutonnyMJ" pitchFamily="2" charset="0"/>
                <a:cs typeface="SutonnyMJ" pitchFamily="2" charset="0"/>
              </a:rPr>
              <a:t> t</a:t>
            </a:r>
            <a:endParaRPr lang="en-US" dirty="0"/>
          </a:p>
        </p:txBody>
      </p:sp>
      <p:sp>
        <p:nvSpPr>
          <p:cNvPr id="5" name="Content Placeholder 4"/>
          <p:cNvSpPr>
            <a:spLocks noGrp="1"/>
          </p:cNvSpPr>
          <p:nvPr>
            <p:ph sz="quarter" idx="2"/>
          </p:nvPr>
        </p:nvSpPr>
        <p:spPr>
          <a:xfrm>
            <a:off x="457200" y="2057400"/>
            <a:ext cx="4114800" cy="430292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buFont typeface="Wingdings" pitchFamily="2" charset="2"/>
              <a:buChar char="§"/>
            </a:pPr>
            <a:r>
              <a:rPr lang="en-US" dirty="0" smtClean="0">
                <a:latin typeface="SutonnyMJ" pitchFamily="2" charset="0"/>
                <a:cs typeface="SutonnyMJ" pitchFamily="2" charset="0"/>
              </a:rPr>
              <a:t>   </a:t>
            </a:r>
            <a:r>
              <a:rPr lang="en-US" dirty="0" err="1" smtClean="0">
                <a:latin typeface="SutonnyMJ" pitchFamily="2" charset="0"/>
                <a:cs typeface="SutonnyMJ" pitchFamily="2" charset="0"/>
              </a:rPr>
              <a:t>KzwUi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wk‡íi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mv</a:t>
            </a:r>
            <a:r>
              <a:rPr lang="en-US" dirty="0" smtClean="0">
                <a:latin typeface="SutonnyMJ" pitchFamily="2" charset="0"/>
                <a:cs typeface="SutonnyMJ" pitchFamily="2" charset="0"/>
              </a:rPr>
              <a:t>‡_ </a:t>
            </a:r>
            <a:r>
              <a:rPr lang="en-US" dirty="0" err="1" smtClean="0">
                <a:latin typeface="SutonnyMJ" pitchFamily="2" charset="0"/>
                <a:cs typeface="SutonnyMJ" pitchFamily="2" charset="0"/>
              </a:rPr>
              <a:t>RwoZ</a:t>
            </a:r>
            <a:r>
              <a:rPr lang="en-US" dirty="0" smtClean="0">
                <a:latin typeface="SutonnyMJ" pitchFamily="2" charset="0"/>
                <a:cs typeface="SutonnyMJ" pitchFamily="2" charset="0"/>
              </a:rPr>
              <a:t> e¨w³gvwjKvbvax I </a:t>
            </a:r>
            <a:r>
              <a:rPr lang="en-US" dirty="0" err="1" smtClean="0">
                <a:latin typeface="SutonnyMJ" pitchFamily="2" charset="0"/>
                <a:cs typeface="SutonnyMJ" pitchFamily="2" charset="0"/>
              </a:rPr>
              <a:t>Askx`vix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mnR</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Lv‡Z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GmGgB</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qv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 </a:t>
            </a:r>
          </a:p>
          <a:p>
            <a:pPr algn="just">
              <a:buFont typeface="Wingdings" pitchFamily="2" charset="2"/>
              <a:buChar char="§"/>
            </a:pPr>
            <a:r>
              <a:rPr lang="en-US" dirty="0" smtClean="0">
                <a:latin typeface="SutonnyMJ" pitchFamily="2" charset="0"/>
                <a:cs typeface="SutonnyMJ" pitchFamily="2" charset="0"/>
              </a:rPr>
              <a:t>GKB </a:t>
            </a:r>
            <a:r>
              <a:rPr lang="en-US" dirty="0" err="1" smtClean="0">
                <a:latin typeface="SutonnyMJ" pitchFamily="2" charset="0"/>
                <a:cs typeface="SutonnyMJ" pitchFamily="2" charset="0"/>
              </a:rPr>
              <a:t>MÖvnK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GKvwaK</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MÖnb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cvi‡e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bv</a:t>
            </a:r>
            <a:r>
              <a:rPr lang="en-US" dirty="0" smtClean="0">
                <a:latin typeface="SutonnyMJ" pitchFamily="2" charset="0"/>
                <a:cs typeface="SutonnyMJ" pitchFamily="2" charset="0"/>
              </a:rPr>
              <a:t>| </a:t>
            </a:r>
          </a:p>
          <a:p>
            <a:pPr algn="just">
              <a:buFont typeface="Wingdings" pitchFamily="2" charset="2"/>
              <a:buChar char="§"/>
            </a:pPr>
            <a:r>
              <a:rPr lang="en-US" dirty="0" err="1" smtClean="0">
                <a:latin typeface="SutonnyMJ" pitchFamily="2" charset="0"/>
                <a:cs typeface="SutonnyMJ" pitchFamily="2" charset="0"/>
              </a:rPr>
              <a:t>GKRb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Rvwgb`vi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GKvwaK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F‡Yi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Rvwgb`vi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cvi‡e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bv</a:t>
            </a:r>
            <a:r>
              <a:rPr lang="en-US" dirty="0" smtClean="0">
                <a:latin typeface="SutonnyMJ" pitchFamily="2" charset="0"/>
                <a:cs typeface="SutonnyMJ" pitchFamily="2" charset="0"/>
              </a:rPr>
              <a:t>|  </a:t>
            </a:r>
          </a:p>
          <a:p>
            <a:pPr algn="just">
              <a:buFont typeface="Wingdings" pitchFamily="2" charset="2"/>
              <a:buChar char="§"/>
            </a:pPr>
            <a:r>
              <a:rPr lang="en-US" dirty="0" err="1" smtClean="0">
                <a:latin typeface="SutonnyMJ" pitchFamily="2" charset="0"/>
                <a:cs typeface="SutonnyMJ" pitchFamily="2" charset="0"/>
              </a:rPr>
              <a:t>KzwUi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D‡`¨vM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ej‡Z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cwiev‡ii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m`m</a:t>
            </a:r>
            <a:r>
              <a:rPr lang="en-US" dirty="0" smtClean="0">
                <a:latin typeface="SutonnyMJ" pitchFamily="2" charset="0"/>
                <a:cs typeface="SutonnyMJ" pitchFamily="2" charset="0"/>
              </a:rPr>
              <a:t>¨‡`I </a:t>
            </a:r>
            <a:r>
              <a:rPr lang="en-US" dirty="0" err="1" smtClean="0">
                <a:latin typeface="SutonnyMJ" pitchFamily="2" charset="0"/>
                <a:cs typeface="SutonnyMJ" pitchFamily="2" charset="0"/>
              </a:rPr>
              <a:t>cÖvavb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wewkó</a:t>
            </a:r>
            <a:r>
              <a:rPr lang="en-US" dirty="0" smtClean="0">
                <a:latin typeface="SutonnyMJ" pitchFamily="2" charset="0"/>
                <a:cs typeface="SutonnyMJ" pitchFamily="2" charset="0"/>
              </a:rPr>
              <a:t> †m me </a:t>
            </a: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cvªwZôvb‡K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eSv‡e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cÖwZóv‡bi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Rwg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KviLvbv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feb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e¨vwZ‡i‡K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gyj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cÖwZ¯’vcb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e¨qmn</a:t>
            </a:r>
            <a:r>
              <a:rPr lang="en-US" dirty="0" smtClean="0">
                <a:latin typeface="SutonnyMJ" pitchFamily="2" charset="0"/>
                <a:cs typeface="SutonnyMJ" pitchFamily="2" charset="0"/>
              </a:rPr>
              <a:t> 5 </a:t>
            </a:r>
            <a:r>
              <a:rPr lang="en-US" dirty="0" err="1" smtClean="0">
                <a:latin typeface="SutonnyMJ" pitchFamily="2" charset="0"/>
                <a:cs typeface="SutonnyMJ" pitchFamily="2" charset="0"/>
              </a:rPr>
              <a:t>jÿ</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wb‡P</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cvwievwiK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m`m</a:t>
            </a:r>
            <a:r>
              <a:rPr lang="en-US" dirty="0" smtClean="0">
                <a:latin typeface="SutonnyMJ" pitchFamily="2" charset="0"/>
                <a:cs typeface="SutonnyMJ" pitchFamily="2" charset="0"/>
              </a:rPr>
              <a:t>¨‡`I </a:t>
            </a:r>
            <a:r>
              <a:rPr lang="en-US" dirty="0" err="1" smtClean="0">
                <a:latin typeface="SutonnyMJ" pitchFamily="2" charset="0"/>
                <a:cs typeface="SutonnyMJ" pitchFamily="2" charset="0"/>
              </a:rPr>
              <a:t>mgš</a:t>
            </a:r>
            <a:r>
              <a:rPr lang="en-US" dirty="0" smtClean="0">
                <a:latin typeface="SutonnyMJ" pitchFamily="2" charset="0"/>
                <a:cs typeface="SutonnyMJ" pitchFamily="2" charset="0"/>
              </a:rPr>
              <a:t>^‡q </a:t>
            </a:r>
            <a:r>
              <a:rPr lang="en-US" dirty="0" err="1" smtClean="0">
                <a:latin typeface="SutonnyMJ" pitchFamily="2" charset="0"/>
                <a:cs typeface="SutonnyMJ" pitchFamily="2" charset="0"/>
              </a:rPr>
              <a:t>Rbej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m‡ev</a:t>
            </a:r>
            <a:r>
              <a:rPr lang="en-US" dirty="0" smtClean="0">
                <a:latin typeface="SutonnyMJ" pitchFamily="2" charset="0"/>
                <a:cs typeface="SutonnyMJ" pitchFamily="2" charset="0"/>
              </a:rPr>
              <a:t>”©P 10 </a:t>
            </a:r>
            <a:r>
              <a:rPr lang="en-US" dirty="0" err="1" smtClean="0">
                <a:latin typeface="SutonnyMJ" pitchFamily="2" charset="0"/>
                <a:cs typeface="SutonnyMJ" pitchFamily="2" charset="0"/>
              </a:rPr>
              <a:t>R‡bi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AwaK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bq</a:t>
            </a:r>
            <a:r>
              <a:rPr lang="en-US" dirty="0" smtClean="0">
                <a:latin typeface="SutonnyMJ" pitchFamily="2" charset="0"/>
                <a:cs typeface="SutonnyMJ" pitchFamily="2" charset="0"/>
              </a:rPr>
              <a:t>| </a:t>
            </a:r>
            <a:endParaRPr lang="en-US" dirty="0">
              <a:latin typeface="SutonnyMJ" pitchFamily="2" charset="0"/>
              <a:cs typeface="SutonnyMJ" pitchFamily="2" charset="0"/>
            </a:endParaRPr>
          </a:p>
        </p:txBody>
      </p:sp>
      <p:sp>
        <p:nvSpPr>
          <p:cNvPr id="6" name="Content Placeholder 5"/>
          <p:cNvSpPr>
            <a:spLocks noGrp="1"/>
          </p:cNvSpPr>
          <p:nvPr>
            <p:ph sz="quarter" idx="4"/>
          </p:nvPr>
        </p:nvSpPr>
        <p:spPr>
          <a:xfrm>
            <a:off x="4645025" y="2057400"/>
            <a:ext cx="4041775" cy="430292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nSpc>
                <a:spcPct val="80000"/>
              </a:lnSpc>
              <a:buNone/>
            </a:pPr>
            <a:r>
              <a:rPr lang="en-US" sz="2400" dirty="0" smtClean="0">
                <a:latin typeface="SutonnyMJ" pitchFamily="2" charset="0"/>
              </a:rPr>
              <a:t>1| 0.50 </a:t>
            </a:r>
            <a:r>
              <a:rPr lang="en-US" sz="2400" dirty="0" err="1" smtClean="0">
                <a:latin typeface="SutonnyMJ" pitchFamily="2" charset="0"/>
              </a:rPr>
              <a:t>jÿ</a:t>
            </a:r>
            <a:r>
              <a:rPr lang="en-US" sz="2400" dirty="0" smtClean="0">
                <a:latin typeface="SutonnyMJ" pitchFamily="2" charset="0"/>
              </a:rPr>
              <a:t> </a:t>
            </a:r>
            <a:r>
              <a:rPr lang="en-US" sz="2400" dirty="0" err="1" smtClean="0">
                <a:latin typeface="SutonnyMJ" pitchFamily="2" charset="0"/>
              </a:rPr>
              <a:t>UvKv</a:t>
            </a:r>
            <a:r>
              <a:rPr lang="en-US" sz="2400" dirty="0" smtClean="0">
                <a:latin typeface="SutonnyMJ" pitchFamily="2" charset="0"/>
              </a:rPr>
              <a:t> </a:t>
            </a:r>
            <a:r>
              <a:rPr lang="en-US" sz="2400" dirty="0" err="1" smtClean="0">
                <a:latin typeface="SutonnyMJ" pitchFamily="2" charset="0"/>
              </a:rPr>
              <a:t>ch©šÍ</a:t>
            </a:r>
            <a:r>
              <a:rPr lang="en-US" sz="2400" dirty="0" smtClean="0">
                <a:latin typeface="SutonnyMJ" pitchFamily="2" charset="0"/>
              </a:rPr>
              <a:t> </a:t>
            </a:r>
            <a:r>
              <a:rPr lang="en-US" sz="2400" dirty="0" err="1" smtClean="0">
                <a:latin typeface="SutonnyMJ" pitchFamily="2" charset="0"/>
              </a:rPr>
              <a:t>F‡bi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a:t>
            </a:r>
            <a:r>
              <a:rPr lang="en-US" sz="2400" dirty="0" err="1" smtClean="0">
                <a:latin typeface="SutonnyMJ" pitchFamily="2" charset="0"/>
              </a:rPr>
              <a:t>Kvb</a:t>
            </a:r>
            <a:r>
              <a:rPr lang="en-US" sz="2400" dirty="0" smtClean="0">
                <a:latin typeface="SutonnyMJ" pitchFamily="2" charset="0"/>
              </a:rPr>
              <a:t> </a:t>
            </a:r>
            <a:r>
              <a:rPr lang="en-US" sz="2400" dirty="0" err="1" smtClean="0">
                <a:latin typeface="SutonnyMJ" pitchFamily="2" charset="0"/>
              </a:rPr>
              <a:t>mnvqK</a:t>
            </a:r>
            <a:r>
              <a:rPr lang="en-US" sz="2400" dirty="0" smtClean="0">
                <a:latin typeface="SutonnyMJ" pitchFamily="2" charset="0"/>
              </a:rPr>
              <a:t> </a:t>
            </a:r>
            <a:r>
              <a:rPr lang="en-US" sz="2400" dirty="0" err="1" smtClean="0">
                <a:latin typeface="SutonnyMJ" pitchFamily="2" charset="0"/>
              </a:rPr>
              <a:t>RvgvbZ</a:t>
            </a:r>
            <a:r>
              <a:rPr lang="en-US" sz="2400" dirty="0" smtClean="0">
                <a:latin typeface="SutonnyMJ" pitchFamily="2" charset="0"/>
              </a:rPr>
              <a:t> </a:t>
            </a:r>
            <a:r>
              <a:rPr lang="en-US" sz="2400" dirty="0" err="1" smtClean="0">
                <a:latin typeface="SutonnyMJ" pitchFamily="2" charset="0"/>
              </a:rPr>
              <a:t>cÖ‡qvRb</a:t>
            </a:r>
            <a:r>
              <a:rPr lang="en-US" sz="2400" dirty="0" smtClean="0">
                <a:latin typeface="SutonnyMJ" pitchFamily="2" charset="0"/>
              </a:rPr>
              <a:t> </a:t>
            </a:r>
            <a:r>
              <a:rPr lang="en-US" sz="2400" dirty="0" err="1" smtClean="0">
                <a:latin typeface="SutonnyMJ" pitchFamily="2" charset="0"/>
              </a:rPr>
              <a:t>bvB</a:t>
            </a:r>
            <a:r>
              <a:rPr lang="en-US" sz="2400" dirty="0" smtClean="0">
                <a:latin typeface="SutonnyMJ" pitchFamily="2" charset="0"/>
              </a:rPr>
              <a:t>| </a:t>
            </a:r>
            <a:r>
              <a:rPr lang="en-US" sz="2400" dirty="0" err="1" smtClean="0">
                <a:latin typeface="SutonnyMJ" pitchFamily="2" charset="0"/>
              </a:rPr>
              <a:t>cwiev‡ii</a:t>
            </a:r>
            <a:r>
              <a:rPr lang="en-US" sz="2400" dirty="0" smtClean="0">
                <a:latin typeface="SutonnyMJ" pitchFamily="2" charset="0"/>
              </a:rPr>
              <a:t> </a:t>
            </a:r>
            <a:r>
              <a:rPr lang="en-US" sz="2400" dirty="0" err="1" smtClean="0">
                <a:latin typeface="SutonnyMJ" pitchFamily="2" charset="0"/>
              </a:rPr>
              <a:t>GKRb</a:t>
            </a:r>
            <a:r>
              <a:rPr lang="en-US" sz="2400" dirty="0" smtClean="0">
                <a:latin typeface="SutonnyMJ" pitchFamily="2" charset="0"/>
              </a:rPr>
              <a:t> ¯^”</a:t>
            </a:r>
            <a:r>
              <a:rPr lang="en-US" sz="2400" dirty="0" err="1" smtClean="0">
                <a:latin typeface="SutonnyMJ" pitchFamily="2" charset="0"/>
              </a:rPr>
              <a:t>Qj</a:t>
            </a:r>
            <a:r>
              <a:rPr lang="en-US" sz="2400" dirty="0" smtClean="0">
                <a:latin typeface="SutonnyMJ" pitchFamily="2" charset="0"/>
              </a:rPr>
              <a:t> e¨w³i e¨w³MZ </a:t>
            </a:r>
            <a:r>
              <a:rPr lang="en-US" sz="2400" dirty="0" err="1" smtClean="0">
                <a:latin typeface="SutonnyMJ" pitchFamily="2" charset="0"/>
              </a:rPr>
              <a:t>M¨vivw›U</a:t>
            </a:r>
            <a:r>
              <a:rPr lang="en-US" sz="2400" dirty="0" smtClean="0">
                <a:latin typeface="SutonnyMJ" pitchFamily="2" charset="0"/>
              </a:rPr>
              <a:t> </a:t>
            </a:r>
            <a:r>
              <a:rPr lang="en-US" sz="2400" dirty="0" err="1" smtClean="0">
                <a:latin typeface="SutonnyMJ" pitchFamily="2" charset="0"/>
              </a:rPr>
              <a:t>Ges</a:t>
            </a:r>
            <a:r>
              <a:rPr lang="en-US" sz="2400" dirty="0" smtClean="0">
                <a:latin typeface="SutonnyMJ" pitchFamily="2" charset="0"/>
              </a:rPr>
              <a:t> </a:t>
            </a:r>
            <a:r>
              <a:rPr lang="en-US" sz="2400" dirty="0" err="1" smtClean="0">
                <a:latin typeface="SutonnyMJ" pitchFamily="2" charset="0"/>
              </a:rPr>
              <a:t>e¨vs‡Ki</a:t>
            </a:r>
            <a:r>
              <a:rPr lang="en-US" sz="2400" dirty="0" smtClean="0">
                <a:latin typeface="SutonnyMJ" pitchFamily="2" charset="0"/>
              </a:rPr>
              <a:t> </a:t>
            </a:r>
            <a:r>
              <a:rPr lang="en-US" sz="2400" dirty="0" err="1" smtClean="0">
                <a:latin typeface="SutonnyMJ" pitchFamily="2" charset="0"/>
              </a:rPr>
              <a:t>wbUK</a:t>
            </a:r>
            <a:r>
              <a:rPr lang="en-US" sz="2400" dirty="0" smtClean="0">
                <a:latin typeface="SutonnyMJ" pitchFamily="2" charset="0"/>
              </a:rPr>
              <a:t> </a:t>
            </a:r>
            <a:r>
              <a:rPr lang="en-US" sz="2400" dirty="0" err="1" smtClean="0">
                <a:latin typeface="SutonnyMJ" pitchFamily="2" charset="0"/>
              </a:rPr>
              <a:t>MÖnb‡hvM</a:t>
            </a:r>
            <a:r>
              <a:rPr lang="en-US" sz="2400" dirty="0" smtClean="0">
                <a:latin typeface="SutonnyMJ" pitchFamily="2" charset="0"/>
              </a:rPr>
              <a:t>¨ </a:t>
            </a:r>
            <a:r>
              <a:rPr lang="en-US" sz="2400" dirty="0" err="1" smtClean="0">
                <a:latin typeface="SutonnyMJ" pitchFamily="2" charset="0"/>
              </a:rPr>
              <a:t>GKRb</a:t>
            </a:r>
            <a:r>
              <a:rPr lang="en-US" sz="2400" dirty="0" smtClean="0">
                <a:latin typeface="SutonnyMJ" pitchFamily="2" charset="0"/>
              </a:rPr>
              <a:t> 3q </a:t>
            </a:r>
            <a:r>
              <a:rPr lang="en-US" sz="2400" dirty="0" err="1" smtClean="0">
                <a:latin typeface="SutonnyMJ" pitchFamily="2" charset="0"/>
              </a:rPr>
              <a:t>c‡ÿi</a:t>
            </a:r>
            <a:r>
              <a:rPr lang="en-US" sz="2400" dirty="0" smtClean="0">
                <a:latin typeface="SutonnyMJ" pitchFamily="2" charset="0"/>
              </a:rPr>
              <a:t> </a:t>
            </a:r>
            <a:r>
              <a:rPr lang="en-US" sz="2400" dirty="0" err="1" smtClean="0">
                <a:latin typeface="SutonnyMJ" pitchFamily="2" charset="0"/>
              </a:rPr>
              <a:t>M¨vivw›U</a:t>
            </a:r>
            <a:r>
              <a:rPr lang="en-US" sz="2400" dirty="0" smtClean="0">
                <a:latin typeface="SutonnyMJ" pitchFamily="2" charset="0"/>
              </a:rPr>
              <a:t> </a:t>
            </a:r>
            <a:r>
              <a:rPr lang="en-US" sz="2400" dirty="0" err="1" smtClean="0">
                <a:latin typeface="SutonnyMJ" pitchFamily="2" charset="0"/>
              </a:rPr>
              <a:t>wb‡Z</a:t>
            </a:r>
            <a:r>
              <a:rPr lang="en-US" sz="2400" dirty="0" smtClean="0">
                <a:latin typeface="SutonnyMJ" pitchFamily="2" charset="0"/>
              </a:rPr>
              <a:t> </a:t>
            </a:r>
            <a:r>
              <a:rPr lang="en-US" sz="2400" dirty="0" err="1" smtClean="0">
                <a:latin typeface="SutonnyMJ" pitchFamily="2" charset="0"/>
              </a:rPr>
              <a:t>nq</a:t>
            </a:r>
            <a:r>
              <a:rPr lang="en-US" sz="2400" dirty="0" smtClean="0">
                <a:latin typeface="SutonnyMJ" pitchFamily="2" charset="0"/>
              </a:rPr>
              <a:t>|  </a:t>
            </a:r>
            <a:r>
              <a:rPr lang="en-US" sz="2400" dirty="0" smtClean="0">
                <a:solidFill>
                  <a:srgbClr val="0000FF"/>
                </a:solidFill>
                <a:latin typeface="SutonnyMJ" pitchFamily="2" charset="0"/>
              </a:rPr>
              <a:t>0.50 </a:t>
            </a:r>
            <a:r>
              <a:rPr lang="en-US" sz="2400" dirty="0" err="1" smtClean="0">
                <a:solidFill>
                  <a:srgbClr val="0000FF"/>
                </a:solidFill>
                <a:latin typeface="SutonnyMJ" pitchFamily="2" charset="0"/>
              </a:rPr>
              <a:t>jÿ</a:t>
            </a:r>
            <a:r>
              <a:rPr lang="en-US" sz="2400" dirty="0" smtClean="0">
                <a:solidFill>
                  <a:srgbClr val="0000FF"/>
                </a:solidFill>
                <a:latin typeface="SutonnyMJ" pitchFamily="2" charset="0"/>
              </a:rPr>
              <a:t> </a:t>
            </a:r>
            <a:r>
              <a:rPr lang="en-US" sz="2400" dirty="0" err="1" smtClean="0">
                <a:solidFill>
                  <a:srgbClr val="0000FF"/>
                </a:solidFill>
                <a:latin typeface="SutonnyMJ" pitchFamily="2" charset="0"/>
              </a:rPr>
              <a:t>UvKvi</a:t>
            </a:r>
            <a:r>
              <a:rPr lang="en-US" sz="2400" dirty="0" smtClean="0">
                <a:solidFill>
                  <a:srgbClr val="0000FF"/>
                </a:solidFill>
                <a:latin typeface="SutonnyMJ" pitchFamily="2" charset="0"/>
              </a:rPr>
              <a:t> </a:t>
            </a:r>
            <a:r>
              <a:rPr lang="en-US" sz="2400" dirty="0" err="1" smtClean="0">
                <a:solidFill>
                  <a:srgbClr val="0000FF"/>
                </a:solidFill>
                <a:latin typeface="SutonnyMJ" pitchFamily="2" charset="0"/>
              </a:rPr>
              <a:t>AwaK</a:t>
            </a:r>
            <a:r>
              <a:rPr lang="en-US" sz="2400" dirty="0" smtClean="0">
                <a:solidFill>
                  <a:srgbClr val="0000FF"/>
                </a:solidFill>
                <a:latin typeface="SutonnyMJ" pitchFamily="2" charset="0"/>
              </a:rPr>
              <a:t> </a:t>
            </a:r>
            <a:r>
              <a:rPr lang="en-US" sz="2400" dirty="0" err="1" smtClean="0">
                <a:solidFill>
                  <a:srgbClr val="0000FF"/>
                </a:solidFill>
                <a:latin typeface="SutonnyMJ" pitchFamily="2" charset="0"/>
              </a:rPr>
              <a:t>F‡Yi</a:t>
            </a:r>
            <a:r>
              <a:rPr lang="en-US" sz="2400" dirty="0" smtClean="0">
                <a:solidFill>
                  <a:srgbClr val="0000FF"/>
                </a:solidFill>
                <a:latin typeface="SutonnyMJ" pitchFamily="2" charset="0"/>
              </a:rPr>
              <a:t> †</a:t>
            </a:r>
            <a:r>
              <a:rPr lang="en-US" sz="2400" dirty="0" err="1" smtClean="0">
                <a:solidFill>
                  <a:srgbClr val="0000FF"/>
                </a:solidFill>
                <a:latin typeface="SutonnyMJ" pitchFamily="2" charset="0"/>
              </a:rPr>
              <a:t>ÿ‡Î</a:t>
            </a:r>
            <a:r>
              <a:rPr lang="en-US" sz="2400" dirty="0" smtClean="0">
                <a:solidFill>
                  <a:srgbClr val="0000FF"/>
                </a:solidFill>
                <a:latin typeface="SutonnyMJ" pitchFamily="2" charset="0"/>
              </a:rPr>
              <a:t> 1 t 1 </a:t>
            </a:r>
            <a:r>
              <a:rPr lang="en-US" sz="2400" dirty="0" err="1" smtClean="0">
                <a:solidFill>
                  <a:srgbClr val="0000FF"/>
                </a:solidFill>
                <a:latin typeface="SutonnyMJ" pitchFamily="2" charset="0"/>
              </a:rPr>
              <a:t>Abycv‡Z</a:t>
            </a:r>
            <a:r>
              <a:rPr lang="en-US" sz="2400" dirty="0" smtClean="0">
                <a:solidFill>
                  <a:srgbClr val="0000FF"/>
                </a:solidFill>
                <a:latin typeface="SutonnyMJ" pitchFamily="2" charset="0"/>
              </a:rPr>
              <a:t> </a:t>
            </a:r>
            <a:r>
              <a:rPr lang="en-US" sz="2400" dirty="0" err="1" smtClean="0">
                <a:solidFill>
                  <a:srgbClr val="0000FF"/>
                </a:solidFill>
                <a:latin typeface="SutonnyMJ" pitchFamily="2" charset="0"/>
              </a:rPr>
              <a:t>mnvqK</a:t>
            </a:r>
            <a:r>
              <a:rPr lang="en-US" sz="2400" dirty="0" smtClean="0">
                <a:solidFill>
                  <a:srgbClr val="0000FF"/>
                </a:solidFill>
                <a:latin typeface="SutonnyMJ" pitchFamily="2" charset="0"/>
              </a:rPr>
              <a:t> </a:t>
            </a:r>
            <a:r>
              <a:rPr lang="en-US" sz="2400" dirty="0" err="1" smtClean="0">
                <a:solidFill>
                  <a:srgbClr val="0000FF"/>
                </a:solidFill>
                <a:latin typeface="SutonnyMJ" pitchFamily="2" charset="0"/>
              </a:rPr>
              <a:t>RvgvbZ</a:t>
            </a:r>
            <a:r>
              <a:rPr lang="en-US" sz="2400" dirty="0" smtClean="0">
                <a:solidFill>
                  <a:srgbClr val="0000FF"/>
                </a:solidFill>
                <a:latin typeface="SutonnyMJ" pitchFamily="2" charset="0"/>
              </a:rPr>
              <a:t> </a:t>
            </a:r>
            <a:r>
              <a:rPr lang="en-US" sz="2400" dirty="0" err="1" smtClean="0">
                <a:solidFill>
                  <a:srgbClr val="0000FF"/>
                </a:solidFill>
                <a:latin typeface="SutonnyMJ" pitchFamily="2" charset="0"/>
              </a:rPr>
              <a:t>MÖnb</a:t>
            </a:r>
            <a:r>
              <a:rPr lang="en-US" sz="2400" dirty="0" smtClean="0">
                <a:solidFill>
                  <a:srgbClr val="0000FF"/>
                </a:solidFill>
                <a:latin typeface="SutonnyMJ" pitchFamily="2" charset="0"/>
              </a:rPr>
              <a:t> </a:t>
            </a:r>
            <a:r>
              <a:rPr lang="en-US" sz="2400" dirty="0" err="1" smtClean="0">
                <a:solidFill>
                  <a:srgbClr val="0000FF"/>
                </a:solidFill>
                <a:latin typeface="SutonnyMJ" pitchFamily="2" charset="0"/>
              </a:rPr>
              <a:t>Ki‡Z</a:t>
            </a:r>
            <a:r>
              <a:rPr lang="en-US" sz="2400" dirty="0" smtClean="0">
                <a:solidFill>
                  <a:srgbClr val="0000FF"/>
                </a:solidFill>
                <a:latin typeface="SutonnyMJ" pitchFamily="2" charset="0"/>
              </a:rPr>
              <a:t> </a:t>
            </a:r>
            <a:r>
              <a:rPr lang="en-US" sz="2400" dirty="0" err="1" smtClean="0">
                <a:solidFill>
                  <a:srgbClr val="0000FF"/>
                </a:solidFill>
                <a:latin typeface="SutonnyMJ" pitchFamily="2" charset="0"/>
              </a:rPr>
              <a:t>n‡e</a:t>
            </a:r>
            <a:r>
              <a:rPr lang="en-US" sz="2400" dirty="0" smtClean="0">
                <a:solidFill>
                  <a:srgbClr val="0000FF"/>
                </a:solidFill>
                <a:latin typeface="SutonnyMJ" pitchFamily="2" charset="0"/>
              </a:rPr>
              <a:t>| </a:t>
            </a:r>
          </a:p>
          <a:p>
            <a:pPr>
              <a:lnSpc>
                <a:spcPct val="80000"/>
              </a:lnSpc>
              <a:buNone/>
            </a:pPr>
            <a:r>
              <a:rPr lang="en-US" sz="2400" dirty="0" smtClean="0">
                <a:latin typeface="SutonnyMJ" pitchFamily="2" charset="0"/>
              </a:rPr>
              <a:t>2| †</a:t>
            </a:r>
            <a:r>
              <a:rPr lang="en-US" sz="2400" dirty="0" err="1" smtClean="0">
                <a:latin typeface="SutonnyMJ" pitchFamily="2" charset="0"/>
              </a:rPr>
              <a:t>gqv`x</a:t>
            </a:r>
            <a:r>
              <a:rPr lang="en-US" sz="2400" dirty="0" smtClean="0">
                <a:latin typeface="SutonnyMJ" pitchFamily="2" charset="0"/>
              </a:rPr>
              <a:t> </a:t>
            </a:r>
            <a:r>
              <a:rPr lang="en-US" sz="2400" dirty="0" err="1" smtClean="0">
                <a:latin typeface="SutonnyMJ" pitchFamily="2" charset="0"/>
              </a:rPr>
              <a:t>F‡bi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4 </a:t>
            </a:r>
            <a:r>
              <a:rPr lang="en-US" sz="2400" dirty="0" err="1" smtClean="0">
                <a:latin typeface="SutonnyMJ" pitchFamily="2" charset="0"/>
              </a:rPr>
              <a:t>eQ‡i</a:t>
            </a:r>
            <a:r>
              <a:rPr lang="en-US" sz="2400" dirty="0" smtClean="0">
                <a:latin typeface="SutonnyMJ" pitchFamily="2" charset="0"/>
              </a:rPr>
              <a:t> </a:t>
            </a:r>
            <a:r>
              <a:rPr lang="en-US" sz="2400" dirty="0" err="1" smtClean="0">
                <a:latin typeface="SutonnyMJ" pitchFamily="2" charset="0"/>
              </a:rPr>
              <a:t>gvwmK</a:t>
            </a:r>
            <a:r>
              <a:rPr lang="en-US" sz="2400" dirty="0" smtClean="0">
                <a:latin typeface="SutonnyMJ" pitchFamily="2" charset="0"/>
              </a:rPr>
              <a:t>/‰</a:t>
            </a:r>
            <a:r>
              <a:rPr lang="en-US" sz="2400" dirty="0" err="1" smtClean="0">
                <a:latin typeface="SutonnyMJ" pitchFamily="2" charset="0"/>
              </a:rPr>
              <a:t>ÎgvwmK</a:t>
            </a:r>
            <a:r>
              <a:rPr lang="en-US" sz="2400" dirty="0" smtClean="0">
                <a:latin typeface="SutonnyMJ" pitchFamily="2" charset="0"/>
              </a:rPr>
              <a:t> </a:t>
            </a:r>
            <a:r>
              <a:rPr lang="en-US" sz="2400" dirty="0" err="1" smtClean="0">
                <a:latin typeface="SutonnyMJ" pitchFamily="2" charset="0"/>
              </a:rPr>
              <a:t>wKw¯Í‡Z</a:t>
            </a:r>
            <a:r>
              <a:rPr lang="en-US" sz="2400" dirty="0" smtClean="0">
                <a:latin typeface="SutonnyMJ" pitchFamily="2" charset="0"/>
              </a:rPr>
              <a:t> </a:t>
            </a:r>
            <a:r>
              <a:rPr lang="en-US" sz="2400" dirty="0" err="1" smtClean="0">
                <a:latin typeface="SutonnyMJ" pitchFamily="2" charset="0"/>
              </a:rPr>
              <a:t>cwi‡kva‡hvM</a:t>
            </a:r>
            <a:r>
              <a:rPr lang="en-US" sz="2400" dirty="0" smtClean="0">
                <a:latin typeface="SutonnyMJ" pitchFamily="2" charset="0"/>
                <a:cs typeface="SutonnyMJ" pitchFamily="2" charset="0"/>
              </a:rPr>
              <a:t>¨</a:t>
            </a:r>
            <a:r>
              <a:rPr lang="en-US" sz="2400" dirty="0" smtClean="0">
                <a:latin typeface="SutonnyMJ" pitchFamily="2" charset="0"/>
              </a:rPr>
              <a:t>| </a:t>
            </a:r>
            <a:r>
              <a:rPr lang="en-US" sz="2400" dirty="0" err="1" smtClean="0">
                <a:latin typeface="SutonnyMJ" pitchFamily="2" charset="0"/>
              </a:rPr>
              <a:t>Z‡e</a:t>
            </a:r>
            <a:r>
              <a:rPr lang="en-US" sz="2400" dirty="0" smtClean="0">
                <a:latin typeface="SutonnyMJ" pitchFamily="2" charset="0"/>
              </a:rPr>
              <a:t> </a:t>
            </a:r>
            <a:r>
              <a:rPr lang="en-US" sz="2400" dirty="0" err="1" smtClean="0">
                <a:latin typeface="SutonnyMJ" pitchFamily="2" charset="0"/>
              </a:rPr>
              <a:t>PjwZ</a:t>
            </a:r>
            <a:r>
              <a:rPr lang="en-US" sz="2400" dirty="0" smtClean="0">
                <a:latin typeface="SutonnyMJ" pitchFamily="2" charset="0"/>
              </a:rPr>
              <a:t> </a:t>
            </a:r>
            <a:r>
              <a:rPr lang="en-US" sz="2400" dirty="0" err="1" smtClean="0">
                <a:latin typeface="SutonnyMJ" pitchFamily="2" charset="0"/>
              </a:rPr>
              <a:t>gyjab</a:t>
            </a:r>
            <a:r>
              <a:rPr lang="en-US" sz="2400" dirty="0" smtClean="0">
                <a:latin typeface="SutonnyMJ" pitchFamily="2" charset="0"/>
              </a:rPr>
              <a:t> </a:t>
            </a:r>
            <a:r>
              <a:rPr lang="en-US" sz="2400" dirty="0" err="1" smtClean="0">
                <a:latin typeface="SutonnyMJ" pitchFamily="2" charset="0"/>
              </a:rPr>
              <a:t>F‡Yi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a:t>
            </a:r>
            <a:r>
              <a:rPr lang="en-US" sz="2400" dirty="0" err="1" smtClean="0">
                <a:latin typeface="SutonnyMJ" pitchFamily="2" charset="0"/>
              </a:rPr>
              <a:t>cÖPwjZ</a:t>
            </a:r>
            <a:r>
              <a:rPr lang="en-US" sz="2400" dirty="0" smtClean="0">
                <a:latin typeface="SutonnyMJ" pitchFamily="2" charset="0"/>
              </a:rPr>
              <a:t> </a:t>
            </a:r>
            <a:r>
              <a:rPr lang="en-US" sz="2400" dirty="0" err="1" smtClean="0">
                <a:latin typeface="SutonnyMJ" pitchFamily="2" charset="0"/>
              </a:rPr>
              <a:t>wbqgvbyhvqx</a:t>
            </a:r>
            <a:r>
              <a:rPr lang="en-US" sz="2400" dirty="0" smtClean="0">
                <a:latin typeface="SutonnyMJ" pitchFamily="2" charset="0"/>
              </a:rPr>
              <a:t> </a:t>
            </a:r>
            <a:r>
              <a:rPr lang="en-US" sz="2400" dirty="0" err="1" smtClean="0">
                <a:latin typeface="SutonnyMJ" pitchFamily="2" charset="0"/>
              </a:rPr>
              <a:t>cwiPvwjZ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 </a:t>
            </a:r>
          </a:p>
          <a:p>
            <a:pPr>
              <a:lnSpc>
                <a:spcPct val="80000"/>
              </a:lnSpc>
              <a:buNone/>
            </a:pPr>
            <a:r>
              <a:rPr lang="en-US" sz="2400" dirty="0" smtClean="0">
                <a:latin typeface="SutonnyMJ" pitchFamily="2" charset="0"/>
              </a:rPr>
              <a:t>3| </a:t>
            </a:r>
            <a:r>
              <a:rPr lang="en-US" sz="2400" dirty="0" err="1" smtClean="0">
                <a:latin typeface="SutonnyMJ" pitchFamily="2" charset="0"/>
              </a:rPr>
              <a:t>cÖ‡qvRbxq</a:t>
            </a:r>
            <a:r>
              <a:rPr lang="en-US" sz="2400" dirty="0" smtClean="0">
                <a:latin typeface="SutonnyMJ" pitchFamily="2" charset="0"/>
              </a:rPr>
              <a:t> †</a:t>
            </a:r>
            <a:r>
              <a:rPr lang="en-US" sz="2400" dirty="0" err="1" smtClean="0">
                <a:latin typeface="SutonnyMJ" pitchFamily="2" charset="0"/>
              </a:rPr>
              <a:t>cvó</a:t>
            </a:r>
            <a:r>
              <a:rPr lang="en-US" sz="2400" dirty="0" smtClean="0">
                <a:latin typeface="SutonnyMJ" pitchFamily="2" charset="0"/>
              </a:rPr>
              <a:t>-‡W‡UW †PK </a:t>
            </a:r>
            <a:r>
              <a:rPr lang="en-US" sz="2400" dirty="0" err="1" smtClean="0">
                <a:latin typeface="SutonnyMJ" pitchFamily="2" charset="0"/>
              </a:rPr>
              <a:t>MÖnb</a:t>
            </a:r>
            <a:r>
              <a:rPr lang="en-US" sz="2400" dirty="0" smtClean="0">
                <a:latin typeface="SutonnyMJ" pitchFamily="2" charset="0"/>
              </a:rPr>
              <a:t> </a:t>
            </a:r>
            <a:r>
              <a:rPr lang="en-US" sz="2400" dirty="0" err="1" smtClean="0">
                <a:latin typeface="SutonnyMJ" pitchFamily="2" charset="0"/>
              </a:rPr>
              <a:t>Ki‡Z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a:t>
            </a:r>
          </a:p>
          <a:p>
            <a:endParaRPr lang="en-US" dirty="0"/>
          </a:p>
        </p:txBody>
      </p:sp>
      <p:sp>
        <p:nvSpPr>
          <p:cNvPr id="7" name="Date Placeholder 6"/>
          <p:cNvSpPr>
            <a:spLocks noGrp="1"/>
          </p:cNvSpPr>
          <p:nvPr>
            <p:ph type="dt" sz="half" idx="10"/>
          </p:nvPr>
        </p:nvSpPr>
        <p:spPr/>
        <p:txBody>
          <a:bodyPr/>
          <a:lstStyle/>
          <a:p>
            <a:fld id="{482AE0B1-7A30-4D93-9744-9CB42BA3760C}"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19</a:t>
            </a:fld>
            <a:endParaRPr kumimoji="0"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457200"/>
          </a:xfrm>
        </p:spPr>
        <p:txBody>
          <a:bodyPr>
            <a:normAutofit fontScale="90000"/>
          </a:bodyPr>
          <a:lstStyle/>
          <a:p>
            <a:r>
              <a:rPr lang="en-US" b="1" u="sng" dirty="0" smtClean="0"/>
              <a:t> Some simple Definitions</a:t>
            </a:r>
            <a:endParaRPr lang="en-US" b="1" u="sng" dirty="0"/>
          </a:p>
        </p:txBody>
      </p:sp>
      <p:sp>
        <p:nvSpPr>
          <p:cNvPr id="3" name="Content Placeholder 2"/>
          <p:cNvSpPr>
            <a:spLocks noGrp="1"/>
          </p:cNvSpPr>
          <p:nvPr>
            <p:ph idx="1"/>
          </p:nvPr>
        </p:nvSpPr>
        <p:spPr>
          <a:xfrm>
            <a:off x="381000" y="1143000"/>
            <a:ext cx="8229600" cy="5562600"/>
          </a:xfrm>
        </p:spPr>
        <p:txBody>
          <a:bodyPr>
            <a:normAutofit lnSpcReduction="10000"/>
          </a:bodyPr>
          <a:lstStyle/>
          <a:p>
            <a:pPr algn="just">
              <a:lnSpc>
                <a:spcPct val="90000"/>
              </a:lnSpc>
              <a:buNone/>
            </a:pPr>
            <a:r>
              <a:rPr lang="en-US" sz="2400" dirty="0" smtClean="0">
                <a:solidFill>
                  <a:srgbClr val="FF0000"/>
                </a:solidFill>
                <a:latin typeface="Times New Roman" pitchFamily="18" charset="0"/>
                <a:cs typeface="Times New Roman" pitchFamily="18" charset="0"/>
              </a:rPr>
              <a:t>1.Credit</a:t>
            </a:r>
            <a:r>
              <a:rPr lang="en-US" sz="2400" b="1"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The word ‘CREDIT’ is derived from Latin word ‘credo’ meaning ‘I believe’. It is usually defined as one’s ability to buy with a promise to pay. From the bankers point of view, credit is the confidence of the Lender on ability and willingness of the borrower to repay the debts at a future date. Generally  Money that someone borrows from a bank is called credit. </a:t>
            </a:r>
            <a:endParaRPr lang="en-US" sz="2400" b="1" dirty="0" smtClean="0">
              <a:latin typeface="Times New Roman" pitchFamily="18" charset="0"/>
              <a:cs typeface="Times New Roman" pitchFamily="18" charset="0"/>
            </a:endParaRPr>
          </a:p>
          <a:p>
            <a:pPr algn="just">
              <a:lnSpc>
                <a:spcPct val="90000"/>
              </a:lnSpc>
              <a:buNone/>
            </a:pPr>
            <a:r>
              <a:rPr lang="en-US" sz="2400" b="1" dirty="0" smtClean="0">
                <a:solidFill>
                  <a:srgbClr val="FF0000"/>
                </a:solidFill>
                <a:latin typeface="Times New Roman" pitchFamily="18" charset="0"/>
                <a:cs typeface="Times New Roman" pitchFamily="18" charset="0"/>
              </a:rPr>
              <a:t>2.Loan : </a:t>
            </a:r>
            <a:r>
              <a:rPr lang="en-US" sz="2400" dirty="0" smtClean="0">
                <a:latin typeface="Times New Roman" pitchFamily="18" charset="0"/>
                <a:cs typeface="Times New Roman" pitchFamily="18" charset="0"/>
              </a:rPr>
              <a:t>Money that bank lends for more than one year. It normally called termed loan </a:t>
            </a:r>
            <a:r>
              <a:rPr lang="en-US" sz="2400" dirty="0" smtClean="0">
                <a:latin typeface="SutonnyMJ" pitchFamily="2" charset="0"/>
                <a:cs typeface="Times New Roman" pitchFamily="18" charset="0"/>
              </a:rPr>
              <a:t>(‡</a:t>
            </a:r>
            <a:r>
              <a:rPr lang="en-US" sz="2400" dirty="0" err="1" smtClean="0">
                <a:latin typeface="SutonnyMJ" pitchFamily="2" charset="0"/>
                <a:cs typeface="Times New Roman" pitchFamily="18" charset="0"/>
              </a:rPr>
              <a:t>gqv`x</a:t>
            </a:r>
            <a:r>
              <a:rPr lang="en-US" sz="2400" dirty="0" smtClean="0">
                <a:latin typeface="SutonnyMJ" pitchFamily="2" charset="0"/>
                <a:cs typeface="Times New Roman" pitchFamily="18" charset="0"/>
              </a:rPr>
              <a:t> FY).</a:t>
            </a:r>
            <a:endParaRPr lang="en-US" sz="2400" b="1" dirty="0" smtClean="0">
              <a:latin typeface="SutonnyMJ" pitchFamily="2" charset="0"/>
              <a:cs typeface="Times New Roman" pitchFamily="18" charset="0"/>
            </a:endParaRPr>
          </a:p>
          <a:p>
            <a:pPr algn="just">
              <a:lnSpc>
                <a:spcPct val="90000"/>
              </a:lnSpc>
              <a:buNone/>
            </a:pPr>
            <a:r>
              <a:rPr lang="en-US" sz="2400" dirty="0" smtClean="0">
                <a:solidFill>
                  <a:srgbClr val="FF0000"/>
                </a:solidFill>
                <a:latin typeface="Times New Roman" pitchFamily="18" charset="0"/>
                <a:cs typeface="Times New Roman" pitchFamily="18" charset="0"/>
              </a:rPr>
              <a:t>3. Advance : </a:t>
            </a:r>
            <a:r>
              <a:rPr lang="en-US" sz="2400" dirty="0" smtClean="0">
                <a:latin typeface="Times New Roman" pitchFamily="18" charset="0"/>
                <a:cs typeface="Times New Roman" pitchFamily="18" charset="0"/>
              </a:rPr>
              <a:t>Money that bank lends for  one year or less than one year is called advance </a:t>
            </a:r>
            <a:r>
              <a:rPr lang="en-US" sz="2400" dirty="0" smtClean="0">
                <a:latin typeface="SutonnyMJ" pitchFamily="2" charset="0"/>
                <a:cs typeface="Times New Roman" pitchFamily="18" charset="0"/>
              </a:rPr>
              <a:t>(</a:t>
            </a:r>
            <a:r>
              <a:rPr lang="en-US" sz="2400" dirty="0" err="1" smtClean="0">
                <a:latin typeface="SutonnyMJ" pitchFamily="2" charset="0"/>
                <a:cs typeface="Times New Roman" pitchFamily="18" charset="0"/>
              </a:rPr>
              <a:t>AwMÖg</a:t>
            </a:r>
            <a:r>
              <a:rPr lang="en-US" sz="2400" dirty="0" smtClean="0">
                <a:latin typeface="SutonnyMJ" pitchFamily="2" charset="0"/>
                <a:cs typeface="Times New Roman" pitchFamily="18" charset="0"/>
              </a:rPr>
              <a:t>).</a:t>
            </a:r>
            <a:r>
              <a:rPr lang="en-US" sz="2400" dirty="0" smtClean="0">
                <a:latin typeface="Times New Roman" pitchFamily="18" charset="0"/>
                <a:cs typeface="Times New Roman" pitchFamily="18" charset="0"/>
              </a:rPr>
              <a:t> It is normally called working capital </a:t>
            </a:r>
            <a:r>
              <a:rPr lang="en-US" sz="2400" dirty="0" smtClean="0">
                <a:latin typeface="SutonnyMJ" pitchFamily="2" charset="0"/>
                <a:cs typeface="Times New Roman" pitchFamily="18" charset="0"/>
              </a:rPr>
              <a:t>(</a:t>
            </a:r>
            <a:r>
              <a:rPr lang="en-US" sz="2400" dirty="0" err="1" smtClean="0">
                <a:latin typeface="SutonnyMJ" pitchFamily="2" charset="0"/>
                <a:cs typeface="Times New Roman" pitchFamily="18" charset="0"/>
              </a:rPr>
              <a:t>PjwZ</a:t>
            </a:r>
            <a:r>
              <a:rPr lang="en-US" sz="2400" dirty="0" smtClean="0">
                <a:latin typeface="SutonnyMJ" pitchFamily="2" charset="0"/>
                <a:cs typeface="Times New Roman" pitchFamily="18" charset="0"/>
              </a:rPr>
              <a:t> </a:t>
            </a:r>
            <a:r>
              <a:rPr lang="en-US" sz="2400" dirty="0" err="1" smtClean="0">
                <a:latin typeface="SutonnyMJ" pitchFamily="2" charset="0"/>
                <a:cs typeface="Times New Roman" pitchFamily="18" charset="0"/>
              </a:rPr>
              <a:t>gyjab</a:t>
            </a:r>
            <a:r>
              <a:rPr lang="en-US" sz="2400" dirty="0" smtClean="0">
                <a:latin typeface="SutonnyMJ" pitchFamily="2" charset="0"/>
                <a:cs typeface="Times New Roman" pitchFamily="18" charset="0"/>
              </a:rPr>
              <a:t>) </a:t>
            </a:r>
            <a:r>
              <a:rPr lang="en-US" sz="2400" dirty="0" smtClean="0">
                <a:latin typeface="Times New Roman" pitchFamily="18" charset="0"/>
                <a:cs typeface="Times New Roman" pitchFamily="18" charset="0"/>
              </a:rPr>
              <a:t>or cash credit </a:t>
            </a:r>
            <a:r>
              <a:rPr lang="en-US" sz="2400" dirty="0" smtClean="0">
                <a:latin typeface="SutonnyMJ" pitchFamily="2" charset="0"/>
                <a:cs typeface="Times New Roman" pitchFamily="18" charset="0"/>
              </a:rPr>
              <a:t>(</a:t>
            </a:r>
            <a:r>
              <a:rPr lang="en-US" sz="2400" dirty="0" err="1" smtClean="0">
                <a:latin typeface="SutonnyMJ" pitchFamily="2" charset="0"/>
                <a:cs typeface="Times New Roman" pitchFamily="18" charset="0"/>
              </a:rPr>
              <a:t>bM</a:t>
            </a:r>
            <a:r>
              <a:rPr lang="en-US" sz="2400" dirty="0" smtClean="0">
                <a:latin typeface="SutonnyMJ" pitchFamily="2" charset="0"/>
                <a:cs typeface="Times New Roman" pitchFamily="18" charset="0"/>
              </a:rPr>
              <a:t>` FY).</a:t>
            </a:r>
          </a:p>
          <a:p>
            <a:pPr algn="just">
              <a:lnSpc>
                <a:spcPct val="90000"/>
              </a:lnSpc>
              <a:buNone/>
            </a:pPr>
            <a:r>
              <a:rPr lang="en-US" sz="2400" dirty="0" smtClean="0">
                <a:solidFill>
                  <a:srgbClr val="FF0000"/>
                </a:solidFill>
                <a:latin typeface="Times New Roman" pitchFamily="18" charset="0"/>
                <a:cs typeface="Times New Roman" pitchFamily="18" charset="0"/>
              </a:rPr>
              <a:t>4. SME Financing: </a:t>
            </a:r>
            <a:r>
              <a:rPr lang="en-US" sz="2400" dirty="0" smtClean="0">
                <a:latin typeface="Times New Roman" pitchFamily="18" charset="0"/>
                <a:cs typeface="Times New Roman" pitchFamily="18" charset="0"/>
              </a:rPr>
              <a:t>The small and medium enterprise (SME) loan means financing provided by financial institutions in small and medium industries. Financial institutions provide loans to small and medium industries for arrangement of working capital, business expansion and capital machinery procurement.</a:t>
            </a:r>
          </a:p>
          <a:p>
            <a:pPr algn="ctr">
              <a:lnSpc>
                <a:spcPct val="90000"/>
              </a:lnSpc>
              <a:buNone/>
            </a:pPr>
            <a:endParaRPr lang="en-US" b="1"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2</a:t>
            </a:fld>
            <a:endParaRPr kumimoji="0"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040188" cy="685800"/>
          </a:xfrm>
        </p:spPr>
        <p:style>
          <a:lnRef idx="2">
            <a:schemeClr val="accent2"/>
          </a:lnRef>
          <a:fillRef idx="1">
            <a:schemeClr val="lt1"/>
          </a:fillRef>
          <a:effectRef idx="0">
            <a:schemeClr val="accent2"/>
          </a:effectRef>
          <a:fontRef idx="minor">
            <a:schemeClr val="dk1"/>
          </a:fontRef>
        </p:style>
        <p:txBody>
          <a:bodyPr/>
          <a:lstStyle/>
          <a:p>
            <a:r>
              <a:rPr lang="en-US" dirty="0" smtClean="0">
                <a:latin typeface="SutonnyMJ" pitchFamily="2" charset="0"/>
                <a:cs typeface="SutonnyMJ" pitchFamily="2" charset="0"/>
              </a:rPr>
              <a:t> ‡</a:t>
            </a:r>
            <a:r>
              <a:rPr lang="en-US" dirty="0" err="1" smtClean="0">
                <a:latin typeface="SutonnyMJ" pitchFamily="2" charset="0"/>
                <a:cs typeface="SutonnyMJ" pitchFamily="2" charset="0"/>
              </a:rPr>
              <a:t>gŠwjK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avibv</a:t>
            </a:r>
            <a:r>
              <a:rPr lang="en-US" dirty="0" smtClean="0">
                <a:latin typeface="SutonnyMJ" pitchFamily="2" charset="0"/>
                <a:cs typeface="SutonnyMJ" pitchFamily="2" charset="0"/>
              </a:rPr>
              <a:t> </a:t>
            </a:r>
            <a:r>
              <a:rPr lang="en-US" dirty="0" smtClean="0">
                <a:cs typeface="SutonnyMJ" pitchFamily="2" charset="0"/>
              </a:rPr>
              <a:t>(Basic Concept)</a:t>
            </a:r>
          </a:p>
          <a:p>
            <a:endParaRPr lang="en-US" dirty="0"/>
          </a:p>
        </p:txBody>
      </p:sp>
      <p:sp>
        <p:nvSpPr>
          <p:cNvPr id="4" name="Text Placeholder 3"/>
          <p:cNvSpPr>
            <a:spLocks noGrp="1"/>
          </p:cNvSpPr>
          <p:nvPr>
            <p:ph type="body" sz="half" idx="3"/>
          </p:nvPr>
        </p:nvSpPr>
        <p:spPr>
          <a:xfrm>
            <a:off x="4645025" y="1295401"/>
            <a:ext cx="4041775" cy="685799"/>
          </a:xfrm>
        </p:spPr>
        <p:style>
          <a:lnRef idx="2">
            <a:schemeClr val="accent2"/>
          </a:lnRef>
          <a:fillRef idx="1">
            <a:schemeClr val="lt1"/>
          </a:fillRef>
          <a:effectRef idx="0">
            <a:schemeClr val="accent2"/>
          </a:effectRef>
          <a:fontRef idx="minor">
            <a:schemeClr val="dk1"/>
          </a:fontRef>
        </p:style>
        <p:txBody>
          <a:bodyPr/>
          <a:lstStyle/>
          <a:p>
            <a:r>
              <a:rPr lang="en-US" dirty="0" smtClean="0">
                <a:latin typeface="SutonnyMJ" pitchFamily="2" charset="0"/>
                <a:cs typeface="SutonnyMJ" pitchFamily="2" charset="0"/>
              </a:rPr>
              <a:t>‡</a:t>
            </a:r>
            <a:r>
              <a:rPr lang="en-US" dirty="0" err="1" smtClean="0">
                <a:latin typeface="SutonnyMJ" pitchFamily="2" charset="0"/>
                <a:cs typeface="SutonnyMJ" pitchFamily="2" charset="0"/>
              </a:rPr>
              <a:t>ckvRxwe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F‡Yi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we‡eP</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welq</a:t>
            </a:r>
            <a:r>
              <a:rPr lang="en-US" dirty="0" smtClean="0">
                <a:latin typeface="SutonnyMJ" pitchFamily="2" charset="0"/>
                <a:cs typeface="SutonnyMJ" pitchFamily="2" charset="0"/>
              </a:rPr>
              <a:t> t</a:t>
            </a:r>
            <a:endParaRPr lang="en-US" dirty="0" smtClean="0"/>
          </a:p>
          <a:p>
            <a:endParaRPr lang="en-US" dirty="0"/>
          </a:p>
        </p:txBody>
      </p:sp>
      <p:sp>
        <p:nvSpPr>
          <p:cNvPr id="5" name="Content Placeholder 4"/>
          <p:cNvSpPr>
            <a:spLocks noGrp="1"/>
          </p:cNvSpPr>
          <p:nvPr>
            <p:ph sz="quarter" idx="2"/>
          </p:nvPr>
        </p:nvSpPr>
        <p:spPr>
          <a:xfrm>
            <a:off x="457200" y="1752600"/>
            <a:ext cx="4040188" cy="47244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a:buNone/>
            </a:pPr>
            <a:r>
              <a:rPr lang="en-US" dirty="0" smtClean="0">
                <a:latin typeface="SutonnyMJ" pitchFamily="2" charset="0"/>
                <a:cs typeface="SutonnyMJ" pitchFamily="2" charset="0"/>
              </a:rPr>
              <a:t>    ‡</a:t>
            </a:r>
            <a:r>
              <a:rPr lang="en-US" dirty="0" err="1" smtClean="0">
                <a:latin typeface="SutonnyMJ" pitchFamily="2" charset="0"/>
                <a:cs typeface="SutonnyMJ" pitchFamily="2" charset="0"/>
              </a:rPr>
              <a:t>ckvRxweMb</a:t>
            </a:r>
            <a:r>
              <a:rPr lang="en-US" dirty="0" smtClean="0">
                <a:latin typeface="SutonnyMJ" pitchFamily="2" charset="0"/>
                <a:cs typeface="SutonnyMJ" pitchFamily="2" charset="0"/>
              </a:rPr>
              <a:t> G </a:t>
            </a:r>
            <a:r>
              <a:rPr lang="en-US" dirty="0" err="1" smtClean="0">
                <a:latin typeface="SutonnyMJ" pitchFamily="2" charset="0"/>
                <a:cs typeface="SutonnyMJ" pitchFamily="2" charset="0"/>
              </a:rPr>
              <a:t>F‡Yi</a:t>
            </a:r>
            <a:r>
              <a:rPr lang="en-US" dirty="0" smtClean="0">
                <a:latin typeface="SutonnyMJ" pitchFamily="2" charset="0"/>
                <a:cs typeface="SutonnyMJ" pitchFamily="2" charset="0"/>
              </a:rPr>
              <a:t> AvIZvfz³| </a:t>
            </a:r>
            <a:r>
              <a:rPr lang="en-US" dirty="0" err="1" smtClean="0">
                <a:latin typeface="SutonnyMJ" pitchFamily="2" charset="0"/>
                <a:cs typeface="SutonnyMJ" pitchFamily="2" charset="0"/>
              </a:rPr>
              <a:t>Zv‡e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ckvRxwe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QvovI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g¨vbyd¨vKPvwis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wk‡íi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mv</a:t>
            </a:r>
            <a:r>
              <a:rPr lang="en-US" dirty="0" smtClean="0">
                <a:latin typeface="SutonnyMJ" pitchFamily="2" charset="0"/>
                <a:cs typeface="SutonnyMJ" pitchFamily="2" charset="0"/>
              </a:rPr>
              <a:t>‡_ </a:t>
            </a:r>
            <a:r>
              <a:rPr lang="en-US" dirty="0" err="1" smtClean="0">
                <a:latin typeface="SutonnyMJ" pitchFamily="2" charset="0"/>
                <a:cs typeface="SutonnyMJ" pitchFamily="2" charset="0"/>
              </a:rPr>
              <a:t>RwoZ</a:t>
            </a:r>
            <a:r>
              <a:rPr lang="en-US" dirty="0" smtClean="0">
                <a:latin typeface="SutonnyMJ" pitchFamily="2" charset="0"/>
                <a:cs typeface="SutonnyMJ" pitchFamily="2" charset="0"/>
              </a:rPr>
              <a:t> e¨w³gvwjKvbvaxb I </a:t>
            </a:r>
            <a:r>
              <a:rPr lang="en-US" dirty="0" err="1" smtClean="0">
                <a:latin typeface="SutonnyMJ" pitchFamily="2" charset="0"/>
                <a:cs typeface="SutonnyMJ" pitchFamily="2" charset="0"/>
              </a:rPr>
              <a:t>Askx`vix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ckvRxwe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Lv‡Z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GmGgB</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qv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gvB</a:t>
            </a:r>
            <a:r>
              <a:rPr lang="en-US" dirty="0" smtClean="0">
                <a:latin typeface="SutonnyMJ" pitchFamily="2" charset="0"/>
                <a:cs typeface="SutonnyMJ" pitchFamily="2" charset="0"/>
              </a:rPr>
              <a:t>‡µv </a:t>
            </a: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D‡`¨vM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ej‡Z</a:t>
            </a:r>
            <a:r>
              <a:rPr lang="en-US" dirty="0" smtClean="0">
                <a:latin typeface="SutonnyMJ" pitchFamily="2" charset="0"/>
                <a:cs typeface="SutonnyMJ" pitchFamily="2" charset="0"/>
              </a:rPr>
              <a:t>  †m me </a:t>
            </a:r>
          </a:p>
          <a:p>
            <a:pPr algn="just">
              <a:buFont typeface="Wingdings" pitchFamily="2" charset="2"/>
              <a:buChar char="§"/>
            </a:pP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cªwZôvb‡K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eSv‡e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cÖwZóv‡bi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Rwg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KviLvbv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feb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e¨vwZ‡i‡K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gyj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cÖwZ¯’vcb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e¨qmn</a:t>
            </a:r>
            <a:r>
              <a:rPr lang="en-US" dirty="0" smtClean="0">
                <a:latin typeface="SutonnyMJ" pitchFamily="2" charset="0"/>
                <a:cs typeface="SutonnyMJ" pitchFamily="2" charset="0"/>
              </a:rPr>
              <a:t> 5 </a:t>
            </a:r>
            <a:r>
              <a:rPr lang="en-US" dirty="0" err="1" smtClean="0">
                <a:latin typeface="SutonnyMJ" pitchFamily="2" charset="0"/>
                <a:cs typeface="SutonnyMJ" pitchFamily="2" charset="0"/>
              </a:rPr>
              <a:t>jÿ</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†_‡K 50 </a:t>
            </a:r>
            <a:r>
              <a:rPr lang="en-US" dirty="0" err="1" smtClean="0">
                <a:latin typeface="SutonnyMJ" pitchFamily="2" charset="0"/>
                <a:cs typeface="SutonnyMJ" pitchFamily="2" charset="0"/>
              </a:rPr>
              <a:t>jÿ</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10-24 </a:t>
            </a:r>
            <a:r>
              <a:rPr lang="en-US" dirty="0" err="1" smtClean="0">
                <a:latin typeface="SutonnyMJ" pitchFamily="2" charset="0"/>
                <a:cs typeface="SutonnyMJ" pitchFamily="2" charset="0"/>
              </a:rPr>
              <a:t>Rb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jvKv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KvR</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a:t>
            </a:r>
            <a:r>
              <a:rPr lang="en-US" dirty="0" smtClean="0">
                <a:latin typeface="SutonnyMJ" pitchFamily="2" charset="0"/>
                <a:cs typeface="SutonnyMJ" pitchFamily="2" charset="0"/>
              </a:rPr>
              <a:t>| </a:t>
            </a:r>
          </a:p>
          <a:p>
            <a:pPr algn="just">
              <a:buFont typeface="Wingdings" pitchFamily="2" charset="2"/>
              <a:buChar char="§"/>
            </a:pPr>
            <a:r>
              <a:rPr lang="en-US" dirty="0" smtClean="0">
                <a:latin typeface="SutonnyMJ" pitchFamily="2" charset="0"/>
                <a:cs typeface="SutonnyMJ" pitchFamily="2" charset="0"/>
              </a:rPr>
              <a:t>‡</a:t>
            </a:r>
            <a:r>
              <a:rPr lang="en-US" dirty="0" err="1" smtClean="0">
                <a:latin typeface="SutonnyMJ" pitchFamily="2" charset="0"/>
                <a:cs typeface="SutonnyMJ" pitchFamily="2" charset="0"/>
              </a:rPr>
              <a:t>mev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cªwZôvb‡K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eSv‡e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cÖwZóv‡bi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Rwg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feb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e¨vwZ‡i‡K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gyj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cÖwZ¯’vcb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e¨qmn</a:t>
            </a:r>
            <a:r>
              <a:rPr lang="en-US" dirty="0" smtClean="0">
                <a:latin typeface="SutonnyMJ" pitchFamily="2" charset="0"/>
                <a:cs typeface="SutonnyMJ" pitchFamily="2" charset="0"/>
              </a:rPr>
              <a:t> 5 </a:t>
            </a:r>
            <a:r>
              <a:rPr lang="en-US" dirty="0" err="1" smtClean="0">
                <a:latin typeface="SutonnyMJ" pitchFamily="2" charset="0"/>
                <a:cs typeface="SutonnyMJ" pitchFamily="2" charset="0"/>
              </a:rPr>
              <a:t>jÿ</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UvKvi</a:t>
            </a:r>
            <a:r>
              <a:rPr lang="en-US" dirty="0" smtClean="0">
                <a:latin typeface="SutonnyMJ" pitchFamily="2" charset="0"/>
                <a:cs typeface="SutonnyMJ" pitchFamily="2" charset="0"/>
              </a:rPr>
              <a:t> Kg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Rbej</a:t>
            </a:r>
            <a:r>
              <a:rPr lang="en-US" dirty="0" smtClean="0">
                <a:latin typeface="SutonnyMJ" pitchFamily="2" charset="0"/>
                <a:cs typeface="SutonnyMJ" pitchFamily="2" charset="0"/>
              </a:rPr>
              <a:t> 10 </a:t>
            </a:r>
            <a:r>
              <a:rPr lang="en-US" dirty="0" err="1" smtClean="0">
                <a:latin typeface="SutonnyMJ" pitchFamily="2" charset="0"/>
                <a:cs typeface="SutonnyMJ" pitchFamily="2" charset="0"/>
              </a:rPr>
              <a:t>R‡bi</a:t>
            </a:r>
            <a:r>
              <a:rPr lang="en-US" dirty="0" smtClean="0">
                <a:latin typeface="SutonnyMJ" pitchFamily="2" charset="0"/>
                <a:cs typeface="SutonnyMJ" pitchFamily="2" charset="0"/>
              </a:rPr>
              <a:t> Kg|</a:t>
            </a:r>
          </a:p>
          <a:p>
            <a:pPr algn="just">
              <a:buFont typeface="Wingdings" pitchFamily="2" charset="2"/>
              <a:buChar char="§"/>
            </a:pPr>
            <a:r>
              <a:rPr lang="en-US" dirty="0" err="1" smtClean="0">
                <a:latin typeface="SutonnyMJ" pitchFamily="2" charset="0"/>
                <a:cs typeface="SutonnyMJ" pitchFamily="2" charset="0"/>
              </a:rPr>
              <a:t>e¨emv‡qi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ÿ‡Î</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cªwZôvb‡K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eSv‡e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cÖwZóv‡bi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Rwg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feb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e¨vwZ‡i‡K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gyj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cÖwZ¯’vcb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e¨qmn</a:t>
            </a:r>
            <a:r>
              <a:rPr lang="en-US" dirty="0" smtClean="0">
                <a:latin typeface="SutonnyMJ" pitchFamily="2" charset="0"/>
                <a:cs typeface="SutonnyMJ" pitchFamily="2" charset="0"/>
              </a:rPr>
              <a:t> 5 </a:t>
            </a:r>
            <a:r>
              <a:rPr lang="en-US" dirty="0" err="1" smtClean="0">
                <a:latin typeface="SutonnyMJ" pitchFamily="2" charset="0"/>
                <a:cs typeface="SutonnyMJ" pitchFamily="2" charset="0"/>
              </a:rPr>
              <a:t>jÿ</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UvKvi</a:t>
            </a:r>
            <a:r>
              <a:rPr lang="en-US" dirty="0" smtClean="0">
                <a:latin typeface="SutonnyMJ" pitchFamily="2" charset="0"/>
                <a:cs typeface="SutonnyMJ" pitchFamily="2" charset="0"/>
              </a:rPr>
              <a:t> Kg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Rbej</a:t>
            </a:r>
            <a:r>
              <a:rPr lang="en-US" dirty="0" smtClean="0">
                <a:latin typeface="SutonnyMJ" pitchFamily="2" charset="0"/>
                <a:cs typeface="SutonnyMJ" pitchFamily="2" charset="0"/>
              </a:rPr>
              <a:t> 5 </a:t>
            </a:r>
            <a:r>
              <a:rPr lang="en-US" dirty="0" err="1" smtClean="0">
                <a:latin typeface="SutonnyMJ" pitchFamily="2" charset="0"/>
                <a:cs typeface="SutonnyMJ" pitchFamily="2" charset="0"/>
              </a:rPr>
              <a:t>R‡bi</a:t>
            </a:r>
            <a:r>
              <a:rPr lang="en-US" dirty="0" smtClean="0">
                <a:latin typeface="SutonnyMJ" pitchFamily="2" charset="0"/>
                <a:cs typeface="SutonnyMJ" pitchFamily="2" charset="0"/>
              </a:rPr>
              <a:t> Kg|</a:t>
            </a:r>
          </a:p>
          <a:p>
            <a:pPr algn="just">
              <a:buFont typeface="Wingdings" pitchFamily="2" charset="2"/>
              <a:buChar char="§"/>
            </a:pPr>
            <a:endParaRPr lang="en-US" dirty="0" smtClean="0">
              <a:latin typeface="SutonnyMJ" pitchFamily="2" charset="0"/>
              <a:cs typeface="SutonnyMJ" pitchFamily="2" charset="0"/>
            </a:endParaRPr>
          </a:p>
          <a:p>
            <a:pPr algn="just">
              <a:buFont typeface="Wingdings" pitchFamily="2" charset="2"/>
              <a:buChar char="§"/>
            </a:pPr>
            <a:endParaRPr lang="en-US" dirty="0" smtClean="0">
              <a:latin typeface="SutonnyMJ" pitchFamily="2" charset="0"/>
              <a:cs typeface="SutonnyMJ" pitchFamily="2" charset="0"/>
            </a:endParaRPr>
          </a:p>
          <a:p>
            <a:pPr algn="just">
              <a:buFont typeface="Wingdings" pitchFamily="2" charset="2"/>
              <a:buChar char="§"/>
            </a:pPr>
            <a:endParaRPr lang="en-US" dirty="0"/>
          </a:p>
        </p:txBody>
      </p:sp>
      <p:sp>
        <p:nvSpPr>
          <p:cNvPr id="6" name="Content Placeholder 5"/>
          <p:cNvSpPr>
            <a:spLocks noGrp="1"/>
          </p:cNvSpPr>
          <p:nvPr>
            <p:ph sz="quarter" idx="4"/>
          </p:nvPr>
        </p:nvSpPr>
        <p:spPr>
          <a:xfrm>
            <a:off x="4645025" y="1752600"/>
            <a:ext cx="4041775" cy="4724400"/>
          </a:xfrm>
        </p:spPr>
        <p:style>
          <a:lnRef idx="2">
            <a:schemeClr val="accent2"/>
          </a:lnRef>
          <a:fillRef idx="1">
            <a:schemeClr val="lt1"/>
          </a:fillRef>
          <a:effectRef idx="0">
            <a:schemeClr val="accent2"/>
          </a:effectRef>
          <a:fontRef idx="minor">
            <a:schemeClr val="dk1"/>
          </a:fontRef>
        </p:style>
        <p:txBody>
          <a:bodyPr>
            <a:normAutofit/>
          </a:bodyPr>
          <a:lstStyle/>
          <a:p>
            <a:pPr algn="just">
              <a:lnSpc>
                <a:spcPct val="80000"/>
              </a:lnSpc>
              <a:buNone/>
            </a:pPr>
            <a:endParaRPr lang="en-US" sz="2000" dirty="0" smtClean="0">
              <a:latin typeface="SutonnyMJ" pitchFamily="2" charset="0"/>
            </a:endParaRPr>
          </a:p>
          <a:p>
            <a:pPr algn="just">
              <a:lnSpc>
                <a:spcPct val="80000"/>
              </a:lnSpc>
              <a:buNone/>
            </a:pPr>
            <a:r>
              <a:rPr lang="en-US" sz="2000" dirty="0" smtClean="0">
                <a:latin typeface="SutonnyMJ" pitchFamily="2" charset="0"/>
              </a:rPr>
              <a:t>1|†</a:t>
            </a:r>
            <a:r>
              <a:rPr lang="en-US" sz="2000" dirty="0" err="1" smtClean="0">
                <a:latin typeface="SutonnyMJ" pitchFamily="2" charset="0"/>
              </a:rPr>
              <a:t>ckvRxex‡`i</a:t>
            </a:r>
            <a:r>
              <a:rPr lang="en-US" sz="2000" dirty="0" smtClean="0">
                <a:latin typeface="SutonnyMJ" pitchFamily="2" charset="0"/>
              </a:rPr>
              <a:t> ‡</a:t>
            </a:r>
            <a:r>
              <a:rPr lang="en-US" sz="2000" dirty="0" err="1" smtClean="0">
                <a:latin typeface="SutonnyMJ" pitchFamily="2" charset="0"/>
              </a:rPr>
              <a:t>ÿ‡Î</a:t>
            </a:r>
            <a:r>
              <a:rPr lang="en-US" sz="2000" dirty="0" smtClean="0">
                <a:latin typeface="SutonnyMJ" pitchFamily="2" charset="0"/>
              </a:rPr>
              <a:t> </a:t>
            </a:r>
            <a:r>
              <a:rPr lang="en-US" sz="2000" dirty="0" err="1" smtClean="0">
                <a:latin typeface="SutonnyMJ" pitchFamily="2" charset="0"/>
              </a:rPr>
              <a:t>mnvqK</a:t>
            </a:r>
            <a:r>
              <a:rPr lang="en-US" sz="2000" dirty="0" smtClean="0">
                <a:latin typeface="SutonnyMJ" pitchFamily="2" charset="0"/>
              </a:rPr>
              <a:t> </a:t>
            </a:r>
            <a:r>
              <a:rPr lang="en-US" sz="2000" dirty="0" err="1" smtClean="0">
                <a:latin typeface="SutonnyMJ" pitchFamily="2" charset="0"/>
              </a:rPr>
              <a:t>RvgvbZ</a:t>
            </a:r>
            <a:r>
              <a:rPr lang="en-US" sz="2000" dirty="0" smtClean="0">
                <a:latin typeface="SutonnyMJ" pitchFamily="2" charset="0"/>
              </a:rPr>
              <a:t> </a:t>
            </a:r>
            <a:r>
              <a:rPr lang="en-US" sz="2000" dirty="0" err="1" smtClean="0">
                <a:latin typeface="SutonnyMJ" pitchFamily="2" charset="0"/>
              </a:rPr>
              <a:t>cÖ‡qvRb</a:t>
            </a:r>
            <a:r>
              <a:rPr lang="en-US" sz="2000" dirty="0" smtClean="0">
                <a:latin typeface="SutonnyMJ" pitchFamily="2" charset="0"/>
              </a:rPr>
              <a:t> </a:t>
            </a:r>
            <a:r>
              <a:rPr lang="en-US" sz="2000" dirty="0" err="1" smtClean="0">
                <a:latin typeface="SutonnyMJ" pitchFamily="2" charset="0"/>
              </a:rPr>
              <a:t>bvB</a:t>
            </a:r>
            <a:r>
              <a:rPr lang="en-US" sz="2000" dirty="0" smtClean="0">
                <a:latin typeface="SutonnyMJ" pitchFamily="2" charset="0"/>
              </a:rPr>
              <a:t>| </a:t>
            </a:r>
            <a:r>
              <a:rPr lang="en-US" sz="2000" dirty="0" err="1" smtClean="0">
                <a:latin typeface="SutonnyMJ" pitchFamily="2" charset="0"/>
              </a:rPr>
              <a:t>ïaygvÎ</a:t>
            </a:r>
            <a:r>
              <a:rPr lang="en-US" sz="2000" dirty="0" smtClean="0">
                <a:latin typeface="SutonnyMJ" pitchFamily="2" charset="0"/>
              </a:rPr>
              <a:t> </a:t>
            </a:r>
            <a:r>
              <a:rPr lang="en-US" sz="2000" dirty="0" err="1" smtClean="0">
                <a:latin typeface="SutonnyMJ" pitchFamily="2" charset="0"/>
              </a:rPr>
              <a:t>wkÿvMZ</a:t>
            </a:r>
            <a:r>
              <a:rPr lang="en-US" sz="2000" dirty="0" smtClean="0">
                <a:latin typeface="SutonnyMJ" pitchFamily="2" charset="0"/>
              </a:rPr>
              <a:t> †</a:t>
            </a:r>
            <a:r>
              <a:rPr lang="en-US" sz="2000" dirty="0" err="1" smtClean="0">
                <a:latin typeface="SutonnyMJ" pitchFamily="2" charset="0"/>
              </a:rPr>
              <a:t>hvM</a:t>
            </a:r>
            <a:r>
              <a:rPr lang="en-US" sz="2000" dirty="0" err="1" smtClean="0">
                <a:latin typeface="SutonnyMJ" pitchFamily="2" charset="0"/>
                <a:cs typeface="SutonnyMJ" pitchFamily="2" charset="0"/>
              </a:rPr>
              <a:t>¨</a:t>
            </a:r>
            <a:r>
              <a:rPr lang="en-US" sz="2000" dirty="0" err="1" smtClean="0">
                <a:latin typeface="SutonnyMJ" pitchFamily="2" charset="0"/>
              </a:rPr>
              <a:t>Zvi</a:t>
            </a:r>
            <a:r>
              <a:rPr lang="en-US" sz="2000" dirty="0" smtClean="0">
                <a:latin typeface="SutonnyMJ" pitchFamily="2" charset="0"/>
              </a:rPr>
              <a:t> </a:t>
            </a:r>
            <a:r>
              <a:rPr lang="en-US" sz="2000" dirty="0" err="1" smtClean="0">
                <a:latin typeface="SutonnyMJ" pitchFamily="2" charset="0"/>
              </a:rPr>
              <a:t>mb</a:t>
            </a:r>
            <a:r>
              <a:rPr lang="en-US" sz="2000" dirty="0" smtClean="0">
                <a:latin typeface="SutonnyMJ" pitchFamily="2" charset="0"/>
              </a:rPr>
              <a:t>`, †</a:t>
            </a:r>
            <a:r>
              <a:rPr lang="en-US" sz="2000" dirty="0" err="1" smtClean="0">
                <a:latin typeface="SutonnyMJ" pitchFamily="2" charset="0"/>
              </a:rPr>
              <a:t>ckvRxex</a:t>
            </a:r>
            <a:r>
              <a:rPr lang="en-US" sz="2000" dirty="0" smtClean="0">
                <a:latin typeface="SutonnyMJ" pitchFamily="2" charset="0"/>
              </a:rPr>
              <a:t> </a:t>
            </a:r>
            <a:r>
              <a:rPr lang="en-US" sz="2000" dirty="0" err="1" smtClean="0">
                <a:latin typeface="SutonnyMJ" pitchFamily="2" charset="0"/>
              </a:rPr>
              <a:t>wn‡m‡e</a:t>
            </a:r>
            <a:r>
              <a:rPr lang="en-US" sz="2000" dirty="0" smtClean="0">
                <a:latin typeface="SutonnyMJ" pitchFamily="2" charset="0"/>
              </a:rPr>
              <a:t> </a:t>
            </a:r>
            <a:r>
              <a:rPr lang="en-US" sz="2000" dirty="0" err="1" smtClean="0">
                <a:latin typeface="SutonnyMJ" pitchFamily="2" charset="0"/>
              </a:rPr>
              <a:t>cÖwkÿ‡bi</a:t>
            </a:r>
            <a:r>
              <a:rPr lang="en-US" sz="2000" dirty="0" smtClean="0">
                <a:latin typeface="SutonnyMJ" pitchFamily="2" charset="0"/>
              </a:rPr>
              <a:t> </a:t>
            </a:r>
            <a:r>
              <a:rPr lang="en-US" sz="2000" dirty="0" err="1" smtClean="0">
                <a:latin typeface="SutonnyMJ" pitchFamily="2" charset="0"/>
              </a:rPr>
              <a:t>mb</a:t>
            </a:r>
            <a:r>
              <a:rPr lang="en-US" sz="2000" dirty="0" smtClean="0">
                <a:latin typeface="SutonnyMJ" pitchFamily="2" charset="0"/>
              </a:rPr>
              <a:t>` , e</a:t>
            </a:r>
            <a:r>
              <a:rPr lang="en-US" sz="2000" dirty="0" smtClean="0">
                <a:latin typeface="SutonnyMJ" pitchFamily="2" charset="0"/>
                <a:cs typeface="SutonnyMJ" pitchFamily="2" charset="0"/>
              </a:rPr>
              <a:t>¨</a:t>
            </a:r>
            <a:r>
              <a:rPr lang="en-US" sz="2000" dirty="0" smtClean="0">
                <a:latin typeface="SutonnyMJ" pitchFamily="2" charset="0"/>
              </a:rPr>
              <a:t>w³MZ I Z…</a:t>
            </a:r>
            <a:r>
              <a:rPr lang="en-US" sz="2000" dirty="0" err="1" smtClean="0">
                <a:latin typeface="SutonnyMJ" pitchFamily="2" charset="0"/>
              </a:rPr>
              <a:t>Zxq</a:t>
            </a:r>
            <a:r>
              <a:rPr lang="en-US" sz="2000" dirty="0" smtClean="0">
                <a:latin typeface="SutonnyMJ" pitchFamily="2" charset="0"/>
              </a:rPr>
              <a:t> </a:t>
            </a:r>
            <a:r>
              <a:rPr lang="en-US" sz="2000" dirty="0" err="1" smtClean="0">
                <a:latin typeface="SutonnyMJ" pitchFamily="2" charset="0"/>
              </a:rPr>
              <a:t>c‡ÿi</a:t>
            </a:r>
            <a:r>
              <a:rPr lang="en-US" sz="2000" dirty="0" smtClean="0">
                <a:latin typeface="SutonnyMJ" pitchFamily="2" charset="0"/>
              </a:rPr>
              <a:t> (</a:t>
            </a:r>
            <a:r>
              <a:rPr lang="en-US" sz="2000" dirty="0" err="1" smtClean="0">
                <a:latin typeface="SutonnyMJ" pitchFamily="2" charset="0"/>
              </a:rPr>
              <a:t>cvwievwiK</a:t>
            </a:r>
            <a:r>
              <a:rPr lang="en-US" sz="2000" dirty="0" smtClean="0">
                <a:latin typeface="SutonnyMJ" pitchFamily="2" charset="0"/>
              </a:rPr>
              <a:t>) </a:t>
            </a:r>
            <a:r>
              <a:rPr lang="en-US" sz="2000" dirty="0" err="1" smtClean="0">
                <a:latin typeface="SutonnyMJ" pitchFamily="2" charset="0"/>
              </a:rPr>
              <a:t>M</a:t>
            </a:r>
            <a:r>
              <a:rPr lang="en-US" sz="2000" dirty="0" err="1" smtClean="0">
                <a:latin typeface="SutonnyMJ" pitchFamily="2" charset="0"/>
                <a:cs typeface="SutonnyMJ" pitchFamily="2" charset="0"/>
              </a:rPr>
              <a:t>¨</a:t>
            </a:r>
            <a:r>
              <a:rPr lang="en-US" sz="2000" dirty="0" err="1" smtClean="0">
                <a:latin typeface="SutonnyMJ" pitchFamily="2" charset="0"/>
              </a:rPr>
              <a:t>vivw›U</a:t>
            </a:r>
            <a:r>
              <a:rPr lang="en-US" sz="2000" dirty="0" smtClean="0">
                <a:latin typeface="SutonnyMJ" pitchFamily="2" charset="0"/>
              </a:rPr>
              <a:t> </a:t>
            </a:r>
            <a:r>
              <a:rPr lang="en-US" sz="2000" dirty="0" err="1" smtClean="0">
                <a:latin typeface="SutonnyMJ" pitchFamily="2" charset="0"/>
              </a:rPr>
              <a:t>Ges</a:t>
            </a:r>
            <a:r>
              <a:rPr lang="en-US" sz="2000" dirty="0" smtClean="0">
                <a:latin typeface="SutonnyMJ" pitchFamily="2" charset="0"/>
              </a:rPr>
              <a:t> </a:t>
            </a:r>
            <a:r>
              <a:rPr lang="en-US" sz="2000" dirty="0" err="1" smtClean="0">
                <a:latin typeface="SutonnyMJ" pitchFamily="2" charset="0"/>
              </a:rPr>
              <a:t>m¤ú‡`i</a:t>
            </a:r>
            <a:r>
              <a:rPr lang="en-US" sz="2000" dirty="0" smtClean="0">
                <a:latin typeface="SutonnyMJ" pitchFamily="2" charset="0"/>
              </a:rPr>
              <a:t> ‡</a:t>
            </a:r>
            <a:r>
              <a:rPr lang="en-US" sz="2000" dirty="0" err="1" smtClean="0">
                <a:latin typeface="SutonnyMJ" pitchFamily="2" charset="0"/>
              </a:rPr>
              <a:t>NvlbvcÎ</a:t>
            </a:r>
            <a:r>
              <a:rPr lang="en-US" sz="2000" dirty="0" smtClean="0">
                <a:latin typeface="SutonnyMJ" pitchFamily="2" charset="0"/>
              </a:rPr>
              <a:t> `</a:t>
            </a:r>
            <a:r>
              <a:rPr lang="en-US" sz="2000" dirty="0" err="1" smtClean="0">
                <a:latin typeface="SutonnyMJ" pitchFamily="2" charset="0"/>
              </a:rPr>
              <a:t>vwLj</a:t>
            </a:r>
            <a:r>
              <a:rPr lang="en-US" sz="2000" dirty="0" smtClean="0">
                <a:latin typeface="SutonnyMJ" pitchFamily="2" charset="0"/>
              </a:rPr>
              <a:t> </a:t>
            </a:r>
            <a:r>
              <a:rPr lang="en-US" sz="2000" dirty="0" err="1" smtClean="0">
                <a:latin typeface="SutonnyMJ" pitchFamily="2" charset="0"/>
              </a:rPr>
              <a:t>Ki‡Z</a:t>
            </a:r>
            <a:r>
              <a:rPr lang="en-US" sz="2000" dirty="0" smtClean="0">
                <a:latin typeface="SutonnyMJ" pitchFamily="2" charset="0"/>
              </a:rPr>
              <a:t> </a:t>
            </a:r>
            <a:r>
              <a:rPr lang="en-US" sz="2000" dirty="0" err="1" smtClean="0">
                <a:latin typeface="SutonnyMJ" pitchFamily="2" charset="0"/>
              </a:rPr>
              <a:t>nq</a:t>
            </a:r>
            <a:r>
              <a:rPr lang="en-US" sz="2000" dirty="0" smtClean="0">
                <a:latin typeface="SutonnyMJ" pitchFamily="2" charset="0"/>
              </a:rPr>
              <a:t> | </a:t>
            </a:r>
          </a:p>
          <a:p>
            <a:pPr algn="just">
              <a:lnSpc>
                <a:spcPct val="80000"/>
              </a:lnSpc>
              <a:buNone/>
            </a:pPr>
            <a:r>
              <a:rPr lang="en-US" sz="2000" dirty="0" smtClean="0">
                <a:latin typeface="SutonnyMJ" pitchFamily="2" charset="0"/>
              </a:rPr>
              <a:t>2| </a:t>
            </a:r>
            <a:r>
              <a:rPr lang="en-US" sz="2000" dirty="0" err="1" smtClean="0">
                <a:latin typeface="SutonnyMJ" pitchFamily="2" charset="0"/>
              </a:rPr>
              <a:t>e</a:t>
            </a:r>
            <a:r>
              <a:rPr lang="en-US" sz="2000" dirty="0" err="1" smtClean="0">
                <a:latin typeface="SutonnyMJ" pitchFamily="2" charset="0"/>
                <a:cs typeface="SutonnyMJ" pitchFamily="2" charset="0"/>
              </a:rPr>
              <a:t>¨</a:t>
            </a:r>
            <a:r>
              <a:rPr lang="en-US" sz="2000" dirty="0" err="1" smtClean="0">
                <a:latin typeface="SutonnyMJ" pitchFamily="2" charset="0"/>
              </a:rPr>
              <a:t>emvqx‡`i</a:t>
            </a:r>
            <a:r>
              <a:rPr lang="en-US" sz="2000" dirty="0" smtClean="0">
                <a:latin typeface="SutonnyMJ" pitchFamily="2" charset="0"/>
              </a:rPr>
              <a:t> †</a:t>
            </a:r>
            <a:r>
              <a:rPr lang="en-US" sz="2000" dirty="0" err="1" smtClean="0">
                <a:latin typeface="SutonnyMJ" pitchFamily="2" charset="0"/>
              </a:rPr>
              <a:t>ÿ‡Î</a:t>
            </a:r>
            <a:r>
              <a:rPr lang="en-US" sz="2000" dirty="0" smtClean="0">
                <a:latin typeface="SutonnyMJ" pitchFamily="2" charset="0"/>
              </a:rPr>
              <a:t> </a:t>
            </a:r>
            <a:r>
              <a:rPr lang="en-US" sz="2000" dirty="0" err="1" smtClean="0">
                <a:latin typeface="SutonnyMJ" pitchFamily="2" charset="0"/>
              </a:rPr>
              <a:t>cÖPwjZ</a:t>
            </a:r>
            <a:r>
              <a:rPr lang="en-US" sz="2000" dirty="0" smtClean="0">
                <a:latin typeface="SutonnyMJ" pitchFamily="2" charset="0"/>
              </a:rPr>
              <a:t> </a:t>
            </a:r>
            <a:r>
              <a:rPr lang="en-US" sz="2000" dirty="0" err="1" smtClean="0">
                <a:latin typeface="SutonnyMJ" pitchFamily="2" charset="0"/>
              </a:rPr>
              <a:t>wbqgvbyhvqx</a:t>
            </a:r>
            <a:r>
              <a:rPr lang="en-US" sz="2000" dirty="0" smtClean="0">
                <a:latin typeface="SutonnyMJ" pitchFamily="2" charset="0"/>
              </a:rPr>
              <a:t> </a:t>
            </a:r>
            <a:r>
              <a:rPr lang="en-US" sz="2000" dirty="0" err="1" smtClean="0">
                <a:latin typeface="SutonnyMJ" pitchFamily="2" charset="0"/>
              </a:rPr>
              <a:t>mnvqK</a:t>
            </a:r>
            <a:r>
              <a:rPr lang="en-US" sz="2000" dirty="0" smtClean="0">
                <a:latin typeface="SutonnyMJ" pitchFamily="2" charset="0"/>
              </a:rPr>
              <a:t> </a:t>
            </a:r>
            <a:r>
              <a:rPr lang="en-US" sz="2000" dirty="0" err="1" smtClean="0">
                <a:latin typeface="SutonnyMJ" pitchFamily="2" charset="0"/>
              </a:rPr>
              <a:t>Rvgvb‡Zi</a:t>
            </a:r>
            <a:r>
              <a:rPr lang="en-US" sz="2000" dirty="0" smtClean="0">
                <a:latin typeface="SutonnyMJ" pitchFamily="2" charset="0"/>
              </a:rPr>
              <a:t> 100% ‡</a:t>
            </a:r>
            <a:r>
              <a:rPr lang="en-US" sz="2000" dirty="0" err="1" smtClean="0">
                <a:latin typeface="SutonnyMJ" pitchFamily="2" charset="0"/>
              </a:rPr>
              <a:t>iwRóvW</a:t>
            </a:r>
            <a:r>
              <a:rPr lang="en-US" sz="2000" dirty="0" smtClean="0">
                <a:latin typeface="SutonnyMJ" pitchFamily="2" charset="0"/>
              </a:rPr>
              <a:t>© </a:t>
            </a:r>
            <a:r>
              <a:rPr lang="en-US" sz="2000" dirty="0" err="1" smtClean="0">
                <a:latin typeface="SutonnyMJ" pitchFamily="2" charset="0"/>
              </a:rPr>
              <a:t>gU</a:t>
            </a:r>
            <a:r>
              <a:rPr lang="en-US" sz="2000" dirty="0" smtClean="0">
                <a:latin typeface="SutonnyMJ" pitchFamily="2" charset="0"/>
              </a:rPr>
              <a:t>©‡MR I Avg‡gv³vibvgv </a:t>
            </a:r>
            <a:r>
              <a:rPr lang="en-US" sz="2000" dirty="0" err="1" smtClean="0">
                <a:latin typeface="SutonnyMJ" pitchFamily="2" charset="0"/>
              </a:rPr>
              <a:t>MÖnb</a:t>
            </a:r>
            <a:r>
              <a:rPr lang="en-US" sz="2000" dirty="0" smtClean="0">
                <a:latin typeface="SutonnyMJ" pitchFamily="2" charset="0"/>
              </a:rPr>
              <a:t> </a:t>
            </a:r>
            <a:r>
              <a:rPr lang="en-US" sz="2000" dirty="0" err="1" smtClean="0">
                <a:latin typeface="SutonnyMJ" pitchFamily="2" charset="0"/>
              </a:rPr>
              <a:t>Ki‡Z</a:t>
            </a:r>
            <a:r>
              <a:rPr lang="en-US" sz="2000" dirty="0" smtClean="0">
                <a:latin typeface="SutonnyMJ" pitchFamily="2" charset="0"/>
              </a:rPr>
              <a:t> </a:t>
            </a:r>
            <a:r>
              <a:rPr lang="en-US" sz="2000" dirty="0" err="1" smtClean="0">
                <a:latin typeface="SutonnyMJ" pitchFamily="2" charset="0"/>
              </a:rPr>
              <a:t>n‡e</a:t>
            </a:r>
            <a:r>
              <a:rPr lang="en-US" sz="2000" dirty="0" smtClean="0">
                <a:latin typeface="SutonnyMJ" pitchFamily="2" charset="0"/>
              </a:rPr>
              <a:t>| </a:t>
            </a:r>
          </a:p>
          <a:p>
            <a:pPr algn="just">
              <a:lnSpc>
                <a:spcPct val="80000"/>
              </a:lnSpc>
              <a:buNone/>
            </a:pPr>
            <a:r>
              <a:rPr lang="en-US" sz="2000" dirty="0" smtClean="0">
                <a:latin typeface="SutonnyMJ" pitchFamily="2" charset="0"/>
              </a:rPr>
              <a:t>3| †</a:t>
            </a:r>
            <a:r>
              <a:rPr lang="en-US" sz="2000" dirty="0" err="1" smtClean="0">
                <a:latin typeface="SutonnyMJ" pitchFamily="2" charset="0"/>
              </a:rPr>
              <a:t>gqv`x</a:t>
            </a:r>
            <a:r>
              <a:rPr lang="en-US" sz="2000" dirty="0" smtClean="0">
                <a:latin typeface="SutonnyMJ" pitchFamily="2" charset="0"/>
              </a:rPr>
              <a:t> </a:t>
            </a:r>
            <a:r>
              <a:rPr lang="en-US" sz="2000" dirty="0" err="1" smtClean="0">
                <a:latin typeface="SutonnyMJ" pitchFamily="2" charset="0"/>
              </a:rPr>
              <a:t>F‡bi</a:t>
            </a:r>
            <a:r>
              <a:rPr lang="en-US" sz="2000" dirty="0" smtClean="0">
                <a:latin typeface="SutonnyMJ" pitchFamily="2" charset="0"/>
              </a:rPr>
              <a:t> †</a:t>
            </a:r>
            <a:r>
              <a:rPr lang="en-US" sz="2000" dirty="0" err="1" smtClean="0">
                <a:latin typeface="SutonnyMJ" pitchFamily="2" charset="0"/>
              </a:rPr>
              <a:t>ÿ‡Î</a:t>
            </a:r>
            <a:r>
              <a:rPr lang="en-US" sz="2000" dirty="0" smtClean="0">
                <a:latin typeface="SutonnyMJ" pitchFamily="2" charset="0"/>
              </a:rPr>
              <a:t> 5 </a:t>
            </a:r>
            <a:r>
              <a:rPr lang="en-US" sz="2000" dirty="0" err="1" smtClean="0">
                <a:latin typeface="SutonnyMJ" pitchFamily="2" charset="0"/>
              </a:rPr>
              <a:t>eQ‡i</a:t>
            </a:r>
            <a:r>
              <a:rPr lang="en-US" sz="2000" dirty="0" smtClean="0">
                <a:latin typeface="SutonnyMJ" pitchFamily="2" charset="0"/>
              </a:rPr>
              <a:t> </a:t>
            </a:r>
            <a:r>
              <a:rPr lang="en-US" sz="2000" dirty="0" err="1" smtClean="0">
                <a:latin typeface="SutonnyMJ" pitchFamily="2" charset="0"/>
              </a:rPr>
              <a:t>gvwmK</a:t>
            </a:r>
            <a:r>
              <a:rPr lang="en-US" sz="2000" dirty="0" smtClean="0">
                <a:latin typeface="SutonnyMJ" pitchFamily="2" charset="0"/>
              </a:rPr>
              <a:t>/‰</a:t>
            </a:r>
            <a:r>
              <a:rPr lang="en-US" sz="2000" dirty="0" err="1" smtClean="0">
                <a:latin typeface="SutonnyMJ" pitchFamily="2" charset="0"/>
              </a:rPr>
              <a:t>ÎgvwmK</a:t>
            </a:r>
            <a:r>
              <a:rPr lang="en-US" sz="2000" dirty="0" smtClean="0">
                <a:latin typeface="SutonnyMJ" pitchFamily="2" charset="0"/>
              </a:rPr>
              <a:t> </a:t>
            </a:r>
            <a:r>
              <a:rPr lang="en-US" sz="2000" dirty="0" err="1" smtClean="0">
                <a:latin typeface="SutonnyMJ" pitchFamily="2" charset="0"/>
              </a:rPr>
              <a:t>wKw¯Í‡Z</a:t>
            </a:r>
            <a:r>
              <a:rPr lang="en-US" sz="2000" dirty="0" smtClean="0">
                <a:latin typeface="SutonnyMJ" pitchFamily="2" charset="0"/>
              </a:rPr>
              <a:t> </a:t>
            </a:r>
            <a:r>
              <a:rPr lang="en-US" sz="2000" dirty="0" err="1" smtClean="0">
                <a:latin typeface="SutonnyMJ" pitchFamily="2" charset="0"/>
              </a:rPr>
              <a:t>cwi‡kva‡hvM</a:t>
            </a:r>
            <a:r>
              <a:rPr lang="en-US" sz="2000" dirty="0" smtClean="0">
                <a:latin typeface="SutonnyMJ" pitchFamily="2" charset="0"/>
                <a:cs typeface="SutonnyMJ" pitchFamily="2" charset="0"/>
              </a:rPr>
              <a:t>¨</a:t>
            </a:r>
            <a:r>
              <a:rPr lang="en-US" sz="2000" dirty="0" smtClean="0">
                <a:latin typeface="SutonnyMJ" pitchFamily="2" charset="0"/>
              </a:rPr>
              <a:t>| </a:t>
            </a:r>
            <a:r>
              <a:rPr lang="en-US" sz="2000" dirty="0" err="1" smtClean="0">
                <a:latin typeface="SutonnyMJ" pitchFamily="2" charset="0"/>
              </a:rPr>
              <a:t>Z‡e</a:t>
            </a:r>
            <a:r>
              <a:rPr lang="en-US" sz="2000" dirty="0" smtClean="0">
                <a:latin typeface="SutonnyMJ" pitchFamily="2" charset="0"/>
              </a:rPr>
              <a:t> </a:t>
            </a:r>
            <a:r>
              <a:rPr lang="en-US" sz="2000" dirty="0" err="1" smtClean="0">
                <a:latin typeface="SutonnyMJ" pitchFamily="2" charset="0"/>
              </a:rPr>
              <a:t>PjwZ</a:t>
            </a:r>
            <a:r>
              <a:rPr lang="en-US" sz="2000" dirty="0" smtClean="0">
                <a:latin typeface="SutonnyMJ" pitchFamily="2" charset="0"/>
              </a:rPr>
              <a:t> </a:t>
            </a:r>
            <a:r>
              <a:rPr lang="en-US" sz="2000" dirty="0" err="1" smtClean="0">
                <a:latin typeface="SutonnyMJ" pitchFamily="2" charset="0"/>
              </a:rPr>
              <a:t>gyjab</a:t>
            </a:r>
            <a:r>
              <a:rPr lang="en-US" sz="2000" dirty="0" smtClean="0">
                <a:latin typeface="SutonnyMJ" pitchFamily="2" charset="0"/>
              </a:rPr>
              <a:t> </a:t>
            </a:r>
            <a:r>
              <a:rPr lang="en-US" sz="2000" dirty="0" err="1" smtClean="0">
                <a:latin typeface="SutonnyMJ" pitchFamily="2" charset="0"/>
              </a:rPr>
              <a:t>F‡Yi</a:t>
            </a:r>
            <a:r>
              <a:rPr lang="en-US" sz="2000" dirty="0" smtClean="0">
                <a:latin typeface="SutonnyMJ" pitchFamily="2" charset="0"/>
              </a:rPr>
              <a:t> ‡</a:t>
            </a:r>
            <a:r>
              <a:rPr lang="en-US" sz="2000" dirty="0" err="1" smtClean="0">
                <a:latin typeface="SutonnyMJ" pitchFamily="2" charset="0"/>
              </a:rPr>
              <a:t>ÿ‡Î</a:t>
            </a:r>
            <a:r>
              <a:rPr lang="en-US" sz="2000" dirty="0" smtClean="0">
                <a:latin typeface="SutonnyMJ" pitchFamily="2" charset="0"/>
              </a:rPr>
              <a:t> </a:t>
            </a:r>
            <a:r>
              <a:rPr lang="en-US" sz="2000" dirty="0" err="1" smtClean="0">
                <a:latin typeface="SutonnyMJ" pitchFamily="2" charset="0"/>
              </a:rPr>
              <a:t>cÖPwjZ</a:t>
            </a:r>
            <a:r>
              <a:rPr lang="en-US" sz="2000" dirty="0" smtClean="0">
                <a:latin typeface="SutonnyMJ" pitchFamily="2" charset="0"/>
              </a:rPr>
              <a:t> </a:t>
            </a:r>
            <a:r>
              <a:rPr lang="en-US" sz="2000" dirty="0" err="1" smtClean="0">
                <a:latin typeface="SutonnyMJ" pitchFamily="2" charset="0"/>
              </a:rPr>
              <a:t>wbqgvbyhvqx</a:t>
            </a:r>
            <a:r>
              <a:rPr lang="en-US" sz="2000" dirty="0" smtClean="0">
                <a:latin typeface="SutonnyMJ" pitchFamily="2" charset="0"/>
              </a:rPr>
              <a:t> </a:t>
            </a:r>
            <a:r>
              <a:rPr lang="en-US" sz="2000" dirty="0" err="1" smtClean="0">
                <a:latin typeface="SutonnyMJ" pitchFamily="2" charset="0"/>
              </a:rPr>
              <a:t>cwiPvwjZ</a:t>
            </a:r>
            <a:r>
              <a:rPr lang="en-US" sz="2000" dirty="0" smtClean="0">
                <a:latin typeface="SutonnyMJ" pitchFamily="2" charset="0"/>
              </a:rPr>
              <a:t>  </a:t>
            </a:r>
            <a:r>
              <a:rPr lang="en-US" sz="2000" dirty="0" err="1" smtClean="0">
                <a:latin typeface="SutonnyMJ" pitchFamily="2" charset="0"/>
              </a:rPr>
              <a:t>n‡e</a:t>
            </a:r>
            <a:r>
              <a:rPr lang="en-US" sz="2000" dirty="0" smtClean="0">
                <a:latin typeface="SutonnyMJ" pitchFamily="2" charset="0"/>
              </a:rPr>
              <a:t>| </a:t>
            </a:r>
          </a:p>
          <a:p>
            <a:pPr algn="just">
              <a:lnSpc>
                <a:spcPct val="80000"/>
              </a:lnSpc>
              <a:buNone/>
            </a:pPr>
            <a:r>
              <a:rPr lang="en-US" sz="2000" dirty="0" smtClean="0">
                <a:latin typeface="SutonnyMJ" pitchFamily="2" charset="0"/>
              </a:rPr>
              <a:t>4| </a:t>
            </a:r>
            <a:r>
              <a:rPr lang="en-US" sz="2000" dirty="0" err="1" smtClean="0">
                <a:latin typeface="SutonnyMJ" pitchFamily="2" charset="0"/>
              </a:rPr>
              <a:t>cÖ‡qvRbxq</a:t>
            </a:r>
            <a:r>
              <a:rPr lang="en-US" sz="2000" dirty="0" smtClean="0">
                <a:latin typeface="SutonnyMJ" pitchFamily="2" charset="0"/>
              </a:rPr>
              <a:t> †</a:t>
            </a:r>
            <a:r>
              <a:rPr lang="en-US" sz="2000" dirty="0" err="1" smtClean="0">
                <a:latin typeface="SutonnyMJ" pitchFamily="2" charset="0"/>
              </a:rPr>
              <a:t>cvó</a:t>
            </a:r>
            <a:r>
              <a:rPr lang="en-US" sz="2000" dirty="0" smtClean="0">
                <a:latin typeface="SutonnyMJ" pitchFamily="2" charset="0"/>
              </a:rPr>
              <a:t>-‡W‡UW †PK </a:t>
            </a:r>
            <a:r>
              <a:rPr lang="en-US" sz="2000" dirty="0" err="1" smtClean="0">
                <a:latin typeface="SutonnyMJ" pitchFamily="2" charset="0"/>
              </a:rPr>
              <a:t>MÖnb</a:t>
            </a:r>
            <a:r>
              <a:rPr lang="en-US" sz="2000" dirty="0" smtClean="0">
                <a:latin typeface="SutonnyMJ" pitchFamily="2" charset="0"/>
              </a:rPr>
              <a:t> </a:t>
            </a:r>
            <a:r>
              <a:rPr lang="en-US" sz="2000" dirty="0" err="1" smtClean="0">
                <a:latin typeface="SutonnyMJ" pitchFamily="2" charset="0"/>
              </a:rPr>
              <a:t>Ki‡Z</a:t>
            </a:r>
            <a:r>
              <a:rPr lang="en-US" sz="2000" dirty="0" smtClean="0">
                <a:latin typeface="SutonnyMJ" pitchFamily="2" charset="0"/>
              </a:rPr>
              <a:t> </a:t>
            </a:r>
            <a:r>
              <a:rPr lang="en-US" sz="2000" dirty="0" err="1" smtClean="0">
                <a:latin typeface="SutonnyMJ" pitchFamily="2" charset="0"/>
              </a:rPr>
              <a:t>n‡e</a:t>
            </a:r>
            <a:r>
              <a:rPr lang="en-US" sz="2000" dirty="0" smtClean="0">
                <a:latin typeface="SutonnyMJ" pitchFamily="2" charset="0"/>
              </a:rPr>
              <a:t>|</a:t>
            </a:r>
          </a:p>
          <a:p>
            <a:endParaRPr lang="en-US" dirty="0"/>
          </a:p>
        </p:txBody>
      </p:sp>
      <p:sp>
        <p:nvSpPr>
          <p:cNvPr id="7" name="Title 6"/>
          <p:cNvSpPr>
            <a:spLocks noGrp="1"/>
          </p:cNvSpPr>
          <p:nvPr>
            <p:ph type="title"/>
          </p:nvPr>
        </p:nvSpPr>
        <p:spPr>
          <a:xfrm>
            <a:off x="457200" y="304800"/>
            <a:ext cx="8229600" cy="762000"/>
          </a:xfrm>
        </p:spPr>
        <p:txBody>
          <a:bodyPr>
            <a:normAutofit fontScale="90000"/>
          </a:bodyPr>
          <a:lstStyle/>
          <a:p>
            <a:pPr algn="ctr"/>
            <a:r>
              <a:rPr lang="en-US" dirty="0" smtClean="0"/>
              <a:t> </a:t>
            </a:r>
            <a:r>
              <a:rPr lang="en-US" dirty="0" smtClean="0">
                <a:solidFill>
                  <a:srgbClr val="FF0000"/>
                </a:solidFill>
                <a:latin typeface="SutonnyMJ" pitchFamily="2" charset="0"/>
                <a:cs typeface="SutonnyMJ" pitchFamily="2" charset="0"/>
              </a:rPr>
              <a:t>2| †</a:t>
            </a:r>
            <a:r>
              <a:rPr lang="en-US" dirty="0" err="1" smtClean="0">
                <a:solidFill>
                  <a:srgbClr val="FF0000"/>
                </a:solidFill>
                <a:latin typeface="SutonnyMJ" pitchFamily="2" charset="0"/>
                <a:cs typeface="SutonnyMJ" pitchFamily="2" charset="0"/>
              </a:rPr>
              <a:t>ckvRxwe</a:t>
            </a:r>
            <a:r>
              <a:rPr lang="en-US" dirty="0" smtClean="0">
                <a:solidFill>
                  <a:srgbClr val="FF0000"/>
                </a:solidFill>
                <a:latin typeface="SutonnyMJ" pitchFamily="2" charset="0"/>
                <a:cs typeface="SutonnyMJ" pitchFamily="2" charset="0"/>
              </a:rPr>
              <a:t> FY</a:t>
            </a:r>
            <a:endParaRPr lang="en-US" dirty="0">
              <a:solidFill>
                <a:srgbClr val="FF0000"/>
              </a:solidFill>
            </a:endParaRPr>
          </a:p>
        </p:txBody>
      </p:sp>
      <p:sp>
        <p:nvSpPr>
          <p:cNvPr id="2" name="Date Placeholder 1"/>
          <p:cNvSpPr>
            <a:spLocks noGrp="1"/>
          </p:cNvSpPr>
          <p:nvPr>
            <p:ph type="dt" sz="half" idx="10"/>
          </p:nvPr>
        </p:nvSpPr>
        <p:spPr/>
        <p:txBody>
          <a:bodyPr/>
          <a:lstStyle/>
          <a:p>
            <a:fld id="{FD7CC35D-1F5A-4650-BC4B-EB3926C85434}"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20</a:t>
            </a:fld>
            <a:endParaRPr kumimoji="0"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normAutofit fontScale="90000"/>
          </a:bodyPr>
          <a:lstStyle/>
          <a:p>
            <a:pPr algn="ctr"/>
            <a:r>
              <a:rPr lang="en-US" b="1" u="sng" dirty="0" smtClean="0">
                <a:solidFill>
                  <a:srgbClr val="FF0000"/>
                </a:solidFill>
                <a:latin typeface="SutonnyMJ" pitchFamily="2" charset="0"/>
                <a:cs typeface="SutonnyMJ" pitchFamily="2" charset="0"/>
              </a:rPr>
              <a:t>3| </a:t>
            </a:r>
            <a:r>
              <a:rPr lang="en-US" b="1" u="sng" dirty="0" err="1" smtClean="0">
                <a:solidFill>
                  <a:srgbClr val="FF0000"/>
                </a:solidFill>
                <a:latin typeface="SutonnyMJ" pitchFamily="2" charset="0"/>
                <a:cs typeface="SutonnyMJ" pitchFamily="2" charset="0"/>
              </a:rPr>
              <a:t>e¨emvqx</a:t>
            </a:r>
            <a:r>
              <a:rPr lang="en-US" b="1" u="sng" dirty="0" smtClean="0">
                <a:solidFill>
                  <a:srgbClr val="FF0000"/>
                </a:solidFill>
                <a:latin typeface="SutonnyMJ" pitchFamily="2" charset="0"/>
                <a:cs typeface="SutonnyMJ" pitchFamily="2" charset="0"/>
              </a:rPr>
              <a:t> FY</a:t>
            </a:r>
            <a:endParaRPr lang="en-US" dirty="0">
              <a:solidFill>
                <a:srgbClr val="FF0000"/>
              </a:solidFill>
            </a:endParaRPr>
          </a:p>
        </p:txBody>
      </p:sp>
      <p:sp>
        <p:nvSpPr>
          <p:cNvPr id="3" name="Text Placeholder 2"/>
          <p:cNvSpPr>
            <a:spLocks noGrp="1"/>
          </p:cNvSpPr>
          <p:nvPr>
            <p:ph type="body" idx="1"/>
          </p:nvPr>
        </p:nvSpPr>
        <p:spPr>
          <a:xfrm>
            <a:off x="457200" y="1371600"/>
            <a:ext cx="4038600" cy="685800"/>
          </a:xfrm>
        </p:spPr>
        <p:style>
          <a:lnRef idx="2">
            <a:schemeClr val="accent2"/>
          </a:lnRef>
          <a:fillRef idx="1">
            <a:schemeClr val="lt1"/>
          </a:fillRef>
          <a:effectRef idx="0">
            <a:schemeClr val="accent2"/>
          </a:effectRef>
          <a:fontRef idx="minor">
            <a:schemeClr val="dk1"/>
          </a:fontRef>
        </p:style>
        <p:txBody>
          <a:bodyPr/>
          <a:lstStyle/>
          <a:p>
            <a:endParaRPr lang="en-US" dirty="0" smtClean="0">
              <a:latin typeface="SutonnyMJ" pitchFamily="2" charset="0"/>
              <a:cs typeface="SutonnyMJ" pitchFamily="2" charset="0"/>
            </a:endParaRPr>
          </a:p>
          <a:p>
            <a:r>
              <a:rPr lang="en-US" dirty="0" smtClean="0">
                <a:latin typeface="SutonnyMJ" pitchFamily="2" charset="0"/>
                <a:cs typeface="SutonnyMJ" pitchFamily="2" charset="0"/>
              </a:rPr>
              <a:t> †</a:t>
            </a:r>
            <a:r>
              <a:rPr lang="en-US" dirty="0" err="1" smtClean="0">
                <a:latin typeface="SutonnyMJ" pitchFamily="2" charset="0"/>
                <a:cs typeface="SutonnyMJ" pitchFamily="2" charset="0"/>
              </a:rPr>
              <a:t>gŠwjK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avibv</a:t>
            </a:r>
            <a:r>
              <a:rPr lang="en-US" dirty="0" smtClean="0">
                <a:latin typeface="SutonnyMJ" pitchFamily="2" charset="0"/>
                <a:cs typeface="SutonnyMJ" pitchFamily="2" charset="0"/>
              </a:rPr>
              <a:t> </a:t>
            </a:r>
            <a:r>
              <a:rPr lang="en-US" dirty="0" smtClean="0">
                <a:cs typeface="SutonnyMJ" pitchFamily="2" charset="0"/>
              </a:rPr>
              <a:t>(Basic Concept)</a:t>
            </a:r>
          </a:p>
          <a:p>
            <a:endParaRPr lang="en-US" dirty="0"/>
          </a:p>
        </p:txBody>
      </p:sp>
      <p:sp>
        <p:nvSpPr>
          <p:cNvPr id="4" name="Text Placeholder 3"/>
          <p:cNvSpPr>
            <a:spLocks noGrp="1"/>
          </p:cNvSpPr>
          <p:nvPr>
            <p:ph type="body" sz="half" idx="3"/>
          </p:nvPr>
        </p:nvSpPr>
        <p:spPr>
          <a:xfrm>
            <a:off x="4572000" y="1371600"/>
            <a:ext cx="4041775" cy="6858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endParaRPr lang="en-US" dirty="0" smtClean="0">
              <a:latin typeface="SutonnyMJ" pitchFamily="2" charset="0"/>
              <a:cs typeface="SutonnyMJ" pitchFamily="2" charset="0"/>
            </a:endParaRPr>
          </a:p>
          <a:p>
            <a:r>
              <a:rPr lang="en-US" dirty="0" err="1" smtClean="0">
                <a:latin typeface="SutonnyMJ" pitchFamily="2" charset="0"/>
                <a:cs typeface="SutonnyMJ" pitchFamily="2" charset="0"/>
              </a:rPr>
              <a:t>e¨emvqx</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cÖ`v‡b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we‡eP</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welq</a:t>
            </a:r>
            <a:r>
              <a:rPr lang="en-US" dirty="0" smtClean="0">
                <a:latin typeface="SutonnyMJ" pitchFamily="2" charset="0"/>
                <a:cs typeface="SutonnyMJ" pitchFamily="2" charset="0"/>
              </a:rPr>
              <a:t> t</a:t>
            </a:r>
            <a:endParaRPr lang="en-US" dirty="0" smtClean="0"/>
          </a:p>
          <a:p>
            <a:endParaRPr lang="en-US" dirty="0"/>
          </a:p>
        </p:txBody>
      </p:sp>
      <p:sp>
        <p:nvSpPr>
          <p:cNvPr id="5" name="Content Placeholder 4"/>
          <p:cNvSpPr>
            <a:spLocks noGrp="1"/>
          </p:cNvSpPr>
          <p:nvPr>
            <p:ph sz="quarter" idx="2"/>
          </p:nvPr>
        </p:nvSpPr>
        <p:spPr>
          <a:xfrm>
            <a:off x="457200" y="2057400"/>
            <a:ext cx="4040188" cy="4302920"/>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buNone/>
            </a:pPr>
            <a:r>
              <a:rPr lang="en-US" dirty="0" smtClean="0">
                <a:latin typeface="SutonnyMJ" pitchFamily="2" charset="0"/>
                <a:cs typeface="SutonnyMJ" pitchFamily="2" charset="0"/>
              </a:rPr>
              <a:t>  </a:t>
            </a:r>
          </a:p>
          <a:p>
            <a:pPr algn="just">
              <a:buNone/>
            </a:pPr>
            <a:r>
              <a:rPr lang="en-US" dirty="0" smtClean="0">
                <a:latin typeface="SutonnyMJ" pitchFamily="2" charset="0"/>
                <a:cs typeface="SutonnyMJ" pitchFamily="2" charset="0"/>
              </a:rPr>
              <a:t>   </a:t>
            </a:r>
            <a:r>
              <a:rPr lang="en-US" dirty="0" err="1" smtClean="0">
                <a:latin typeface="SutonnyMJ" pitchFamily="2" charset="0"/>
                <a:cs typeface="SutonnyMJ" pitchFamily="2" charset="0"/>
              </a:rPr>
              <a:t>wmwm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nvB‡cvv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F‡Yi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mKj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wbqqgveix</a:t>
            </a:r>
            <a:r>
              <a:rPr lang="en-US" dirty="0" smtClean="0">
                <a:latin typeface="SutonnyMJ" pitchFamily="2" charset="0"/>
                <a:cs typeface="SutonnyMJ" pitchFamily="2" charset="0"/>
              </a:rPr>
              <a:t> G ‡</a:t>
            </a:r>
            <a:r>
              <a:rPr lang="en-US" dirty="0" err="1" smtClean="0">
                <a:latin typeface="SutonnyMJ" pitchFamily="2" charset="0"/>
                <a:cs typeface="SutonnyMJ" pitchFamily="2" charset="0"/>
              </a:rPr>
              <a:t>ÿ‡Î</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cÖ‡hvR</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GmGgB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e¨emvqx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F‡Yi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ÿ‡Î</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gqv`x</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qv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bv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UªwWs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Lv‡Zi</a:t>
            </a:r>
            <a:r>
              <a:rPr lang="en-US" dirty="0" smtClean="0">
                <a:latin typeface="SutonnyMJ" pitchFamily="2" charset="0"/>
                <a:cs typeface="SutonnyMJ" pitchFamily="2" charset="0"/>
              </a:rPr>
              <a:t> AvIZvfz³ </a:t>
            </a:r>
            <a:r>
              <a:rPr lang="en-US" dirty="0" err="1" smtClean="0">
                <a:latin typeface="SutonnyMJ" pitchFamily="2" charset="0"/>
                <a:cs typeface="SutonnyMJ" pitchFamily="2" charset="0"/>
              </a:rPr>
              <a:t>gvB</a:t>
            </a:r>
            <a:r>
              <a:rPr lang="en-US" dirty="0" smtClean="0">
                <a:latin typeface="SutonnyMJ" pitchFamily="2" charset="0"/>
                <a:cs typeface="SutonnyMJ" pitchFamily="2" charset="0"/>
              </a:rPr>
              <a:t>‡µv </a:t>
            </a:r>
            <a:r>
              <a:rPr lang="en-US" dirty="0" err="1" smtClean="0">
                <a:latin typeface="SutonnyMJ" pitchFamily="2" charset="0"/>
                <a:cs typeface="SutonnyMJ" pitchFamily="2" charset="0"/>
              </a:rPr>
              <a:t>D‡`¨vM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ÿz</a:t>
            </a:r>
            <a:r>
              <a:rPr lang="en-US" dirty="0" smtClean="0">
                <a:latin typeface="SutonnyMJ" pitchFamily="2" charset="0"/>
                <a:cs typeface="SutonnyMJ" pitchFamily="2" charset="0"/>
              </a:rPr>
              <a:t>`ª </a:t>
            </a:r>
            <a:r>
              <a:rPr lang="en-US" dirty="0" err="1" smtClean="0">
                <a:latin typeface="SutonnyMJ" pitchFamily="2" charset="0"/>
                <a:cs typeface="SutonnyMJ" pitchFamily="2" charset="0"/>
              </a:rPr>
              <a:t>D‡`¨v‡Mi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Aaxb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e¨emvqx‡`i</a:t>
            </a:r>
            <a:r>
              <a:rPr lang="en-US" dirty="0" smtClean="0">
                <a:latin typeface="SutonnyMJ" pitchFamily="2" charset="0"/>
                <a:cs typeface="SutonnyMJ" pitchFamily="2" charset="0"/>
              </a:rPr>
              <a:t> ‡K </a:t>
            </a:r>
            <a:r>
              <a:rPr lang="en-US" dirty="0" err="1" smtClean="0">
                <a:latin typeface="SutonnyMJ" pitchFamily="2" charset="0"/>
                <a:cs typeface="SutonnyMJ" pitchFamily="2" charset="0"/>
              </a:rPr>
              <a:t>GmGgB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e¨emvqx</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qv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Kvhv‡`k</a:t>
            </a:r>
            <a:r>
              <a:rPr lang="en-US" dirty="0" smtClean="0">
                <a:latin typeface="SutonnyMJ" pitchFamily="2" charset="0"/>
                <a:cs typeface="SutonnyMJ" pitchFamily="2" charset="0"/>
              </a:rPr>
              <a:t> </a:t>
            </a:r>
            <a:r>
              <a:rPr lang="en-US" dirty="0" smtClean="0">
                <a:latin typeface="Times New Roman" pitchFamily="18" charset="0"/>
                <a:cs typeface="Times New Roman" pitchFamily="18" charset="0"/>
              </a:rPr>
              <a:t>(work order)</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wecix‡Z</a:t>
            </a:r>
            <a:r>
              <a:rPr lang="en-US" dirty="0" smtClean="0">
                <a:latin typeface="SutonnyMJ" pitchFamily="2" charset="0"/>
                <a:cs typeface="SutonnyMJ" pitchFamily="2" charset="0"/>
              </a:rPr>
              <a:t> GB </a:t>
            </a:r>
            <a:r>
              <a:rPr lang="en-US" dirty="0" err="1" smtClean="0">
                <a:latin typeface="SutonnyMJ" pitchFamily="2" charset="0"/>
                <a:cs typeface="SutonnyMJ" pitchFamily="2" charset="0"/>
              </a:rPr>
              <a:t>Lv‡Z</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qv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 GB FY </a:t>
            </a:r>
            <a:r>
              <a:rPr lang="en-US" dirty="0" err="1" smtClean="0">
                <a:latin typeface="SutonnyMJ" pitchFamily="2" charset="0"/>
                <a:cs typeface="SutonnyMJ" pitchFamily="2" charset="0"/>
              </a:rPr>
              <a:t>myweavi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AvIZvq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cÖPwjZ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gvwR©b</a:t>
            </a:r>
            <a:r>
              <a:rPr lang="en-US" dirty="0" smtClean="0">
                <a:latin typeface="SutonnyMJ" pitchFamily="2" charset="0"/>
                <a:cs typeface="SutonnyMJ" pitchFamily="2" charset="0"/>
              </a:rPr>
              <a:t> , </a:t>
            </a:r>
            <a:r>
              <a:rPr lang="en-US" dirty="0" err="1" smtClean="0">
                <a:latin typeface="SutonnyMJ" pitchFamily="2" charset="0"/>
                <a:cs typeface="SutonnyMJ" pitchFamily="2" charset="0"/>
              </a:rPr>
              <a:t>Kwgkb</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KvD›Uvi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M¨vivw›U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mnvqK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RvgvbZ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eÜK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MÖnb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c~e©K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e¨vsK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M¨vivw›U</a:t>
            </a:r>
            <a:r>
              <a:rPr lang="en-US" dirty="0" smtClean="0">
                <a:latin typeface="SutonnyMJ" pitchFamily="2" charset="0"/>
                <a:cs typeface="SutonnyMJ" pitchFamily="2" charset="0"/>
              </a:rPr>
              <a:t> </a:t>
            </a:r>
            <a:r>
              <a:rPr lang="en-US" dirty="0" smtClean="0">
                <a:latin typeface="Times New Roman" pitchFamily="18" charset="0"/>
                <a:cs typeface="Times New Roman" pitchFamily="18" charset="0"/>
              </a:rPr>
              <a:t>(Bank </a:t>
            </a:r>
            <a:r>
              <a:rPr lang="en-US" dirty="0" err="1" smtClean="0">
                <a:latin typeface="Times New Roman" pitchFamily="18" charset="0"/>
                <a:cs typeface="Times New Roman" pitchFamily="18" charset="0"/>
              </a:rPr>
              <a:t>Gurantee</a:t>
            </a:r>
            <a:r>
              <a:rPr lang="en-US" dirty="0" smtClean="0">
                <a:latin typeface="Times New Roman" pitchFamily="18" charset="0"/>
                <a:cs typeface="Times New Roman" pitchFamily="18" charset="0"/>
              </a:rPr>
              <a:t>)</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cª`vb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 </a:t>
            </a:r>
            <a:endParaRPr lang="en-US" dirty="0"/>
          </a:p>
        </p:txBody>
      </p:sp>
      <p:sp>
        <p:nvSpPr>
          <p:cNvPr id="6" name="Content Placeholder 5"/>
          <p:cNvSpPr>
            <a:spLocks noGrp="1"/>
          </p:cNvSpPr>
          <p:nvPr>
            <p:ph sz="quarter" idx="4"/>
          </p:nvPr>
        </p:nvSpPr>
        <p:spPr>
          <a:xfrm>
            <a:off x="4572000" y="2057400"/>
            <a:ext cx="4041775" cy="42672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nSpc>
                <a:spcPct val="90000"/>
              </a:lnSpc>
              <a:buNone/>
            </a:pPr>
            <a:endParaRPr lang="en-US" sz="2400" dirty="0" smtClean="0">
              <a:latin typeface="SutonnyMJ" pitchFamily="2" charset="0"/>
            </a:endParaRPr>
          </a:p>
          <a:p>
            <a:pPr>
              <a:lnSpc>
                <a:spcPct val="90000"/>
              </a:lnSpc>
              <a:buNone/>
            </a:pPr>
            <a:r>
              <a:rPr lang="en-US" sz="2400" dirty="0" smtClean="0">
                <a:latin typeface="SutonnyMJ" pitchFamily="2" charset="0"/>
              </a:rPr>
              <a:t>1| </a:t>
            </a:r>
            <a:r>
              <a:rPr lang="en-US" sz="2400" dirty="0" err="1" smtClean="0">
                <a:latin typeface="SutonnyMJ" pitchFamily="2" charset="0"/>
              </a:rPr>
              <a:t>wmwm</a:t>
            </a:r>
            <a:r>
              <a:rPr lang="en-US" sz="2400" dirty="0" smtClean="0">
                <a:latin typeface="SutonnyMJ" pitchFamily="2" charset="0"/>
              </a:rPr>
              <a:t> </a:t>
            </a:r>
            <a:r>
              <a:rPr lang="en-US" sz="2400" dirty="0" err="1" smtClean="0">
                <a:latin typeface="SutonnyMJ" pitchFamily="2" charset="0"/>
              </a:rPr>
              <a:t>nvB‡cv</a:t>
            </a:r>
            <a:r>
              <a:rPr lang="en-US" sz="2400" dirty="0" smtClean="0">
                <a:latin typeface="SutonnyMJ" pitchFamily="2" charset="0"/>
              </a:rPr>
              <a:t> FY </a:t>
            </a:r>
            <a:r>
              <a:rPr lang="en-US" sz="2400" dirty="0" err="1" smtClean="0">
                <a:latin typeface="SutonnyMJ" pitchFamily="2" charset="0"/>
              </a:rPr>
              <a:t>mKj</a:t>
            </a:r>
            <a:r>
              <a:rPr lang="en-US" sz="2400" dirty="0" smtClean="0">
                <a:latin typeface="SutonnyMJ" pitchFamily="2" charset="0"/>
              </a:rPr>
              <a:t> </a:t>
            </a:r>
            <a:r>
              <a:rPr lang="en-US" sz="2400" dirty="0" err="1" smtClean="0">
                <a:latin typeface="SutonnyMJ" pitchFamily="2" charset="0"/>
              </a:rPr>
              <a:t>wbqg</a:t>
            </a:r>
            <a:r>
              <a:rPr lang="en-US" sz="2400" dirty="0" smtClean="0">
                <a:latin typeface="SutonnyMJ" pitchFamily="2" charset="0"/>
              </a:rPr>
              <a:t> G </a:t>
            </a:r>
            <a:r>
              <a:rPr lang="en-US" sz="2400" dirty="0" err="1" smtClean="0">
                <a:latin typeface="SutonnyMJ" pitchFamily="2" charset="0"/>
              </a:rPr>
              <a:t>F‡Yi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a:t>
            </a:r>
            <a:r>
              <a:rPr lang="en-US" sz="2400" dirty="0" err="1" smtClean="0">
                <a:latin typeface="SutonnyMJ" pitchFamily="2" charset="0"/>
              </a:rPr>
              <a:t>cÖ‡hvR</a:t>
            </a:r>
            <a:r>
              <a:rPr lang="en-US" sz="2400" dirty="0" smtClean="0">
                <a:latin typeface="SutonnyMJ" pitchFamily="2" charset="0"/>
              </a:rPr>
              <a:t>¨ |</a:t>
            </a:r>
          </a:p>
          <a:p>
            <a:pPr>
              <a:lnSpc>
                <a:spcPct val="90000"/>
              </a:lnSpc>
              <a:buNone/>
            </a:pPr>
            <a:r>
              <a:rPr lang="en-US" sz="2400" dirty="0" smtClean="0">
                <a:latin typeface="SutonnyMJ" pitchFamily="2" charset="0"/>
              </a:rPr>
              <a:t>2| </a:t>
            </a:r>
            <a:r>
              <a:rPr lang="en-US" sz="2400" dirty="0" err="1" smtClean="0">
                <a:latin typeface="SutonnyMJ" pitchFamily="2" charset="0"/>
              </a:rPr>
              <a:t>e</a:t>
            </a:r>
            <a:r>
              <a:rPr lang="en-US" sz="2400" dirty="0" err="1" smtClean="0">
                <a:latin typeface="SutonnyMJ" pitchFamily="2" charset="0"/>
                <a:cs typeface="SutonnyMJ" pitchFamily="2" charset="0"/>
              </a:rPr>
              <a:t>¨</a:t>
            </a:r>
            <a:r>
              <a:rPr lang="en-US" sz="2400" dirty="0" err="1" smtClean="0">
                <a:latin typeface="SutonnyMJ" pitchFamily="2" charset="0"/>
              </a:rPr>
              <a:t>vs‡Ki</a:t>
            </a:r>
            <a:r>
              <a:rPr lang="en-US" sz="2400" dirty="0" smtClean="0">
                <a:latin typeface="SutonnyMJ" pitchFamily="2" charset="0"/>
              </a:rPr>
              <a:t> </a:t>
            </a:r>
            <a:r>
              <a:rPr lang="en-US" sz="2400" dirty="0" err="1" smtClean="0">
                <a:latin typeface="SutonnyMJ" pitchFamily="2" charset="0"/>
              </a:rPr>
              <a:t>cÖPvwjZ</a:t>
            </a:r>
            <a:r>
              <a:rPr lang="en-US" sz="2400" dirty="0" smtClean="0">
                <a:latin typeface="SutonnyMJ" pitchFamily="2" charset="0"/>
              </a:rPr>
              <a:t> </a:t>
            </a:r>
            <a:r>
              <a:rPr lang="en-US" sz="2400" dirty="0" err="1" smtClean="0">
                <a:latin typeface="SutonnyMJ" pitchFamily="2" charset="0"/>
              </a:rPr>
              <a:t>wbqvbyhvqx</a:t>
            </a:r>
            <a:r>
              <a:rPr lang="en-US" sz="2400" dirty="0" smtClean="0">
                <a:latin typeface="SutonnyMJ" pitchFamily="2" charset="0"/>
              </a:rPr>
              <a:t> </a:t>
            </a:r>
            <a:r>
              <a:rPr lang="en-US" sz="2400" dirty="0" err="1" smtClean="0">
                <a:latin typeface="SutonnyMJ" pitchFamily="2" charset="0"/>
              </a:rPr>
              <a:t>mnvqK</a:t>
            </a:r>
            <a:r>
              <a:rPr lang="en-US" sz="2400" dirty="0" smtClean="0">
                <a:latin typeface="SutonnyMJ" pitchFamily="2" charset="0"/>
              </a:rPr>
              <a:t> </a:t>
            </a:r>
            <a:r>
              <a:rPr lang="en-US" sz="2400" dirty="0" err="1" smtClean="0">
                <a:latin typeface="SutonnyMJ" pitchFamily="2" charset="0"/>
              </a:rPr>
              <a:t>RvgvbZ</a:t>
            </a:r>
            <a:r>
              <a:rPr lang="en-US" sz="2400" dirty="0" smtClean="0">
                <a:latin typeface="SutonnyMJ" pitchFamily="2" charset="0"/>
              </a:rPr>
              <a:t> </a:t>
            </a:r>
            <a:r>
              <a:rPr lang="en-US" sz="2400" dirty="0" err="1" smtClean="0">
                <a:latin typeface="SutonnyMJ" pitchFamily="2" charset="0"/>
              </a:rPr>
              <a:t>wb‡Z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 </a:t>
            </a:r>
          </a:p>
          <a:p>
            <a:pPr>
              <a:lnSpc>
                <a:spcPct val="90000"/>
              </a:lnSpc>
              <a:buNone/>
            </a:pPr>
            <a:r>
              <a:rPr lang="en-US" sz="2400" dirty="0" smtClean="0">
                <a:latin typeface="SutonnyMJ" pitchFamily="2" charset="0"/>
              </a:rPr>
              <a:t>3| </a:t>
            </a:r>
            <a:r>
              <a:rPr lang="en-US" sz="2400" dirty="0" err="1" smtClean="0">
                <a:latin typeface="SutonnyMJ" pitchFamily="2" charset="0"/>
              </a:rPr>
              <a:t>e</a:t>
            </a:r>
            <a:r>
              <a:rPr lang="en-US" sz="2400" dirty="0" err="1" smtClean="0">
                <a:latin typeface="SutonnyMJ" pitchFamily="2" charset="0"/>
                <a:cs typeface="SutonnyMJ" pitchFamily="2" charset="0"/>
              </a:rPr>
              <a:t>¨</a:t>
            </a:r>
            <a:r>
              <a:rPr lang="en-US" sz="2400" dirty="0" err="1" smtClean="0">
                <a:latin typeface="SutonnyMJ" pitchFamily="2" charset="0"/>
              </a:rPr>
              <a:t>emv‡qi</a:t>
            </a:r>
            <a:r>
              <a:rPr lang="en-US" sz="2400" dirty="0" smtClean="0">
                <a:latin typeface="SutonnyMJ" pitchFamily="2" charset="0"/>
              </a:rPr>
              <a:t> </a:t>
            </a:r>
            <a:r>
              <a:rPr lang="en-US" sz="2400" dirty="0" err="1" smtClean="0">
                <a:latin typeface="SutonnyMJ" pitchFamily="2" charset="0"/>
              </a:rPr>
              <a:t>cwiKíbvmn</a:t>
            </a:r>
            <a:r>
              <a:rPr lang="en-US" sz="2400" dirty="0" smtClean="0">
                <a:latin typeface="SutonnyMJ" pitchFamily="2" charset="0"/>
              </a:rPr>
              <a:t> KZ </a:t>
            </a:r>
            <a:r>
              <a:rPr lang="en-US" sz="2400" dirty="0" err="1" smtClean="0">
                <a:latin typeface="SutonnyMJ" pitchFamily="2" charset="0"/>
              </a:rPr>
              <a:t>Rb</a:t>
            </a:r>
            <a:r>
              <a:rPr lang="en-US" sz="2400" dirty="0" smtClean="0">
                <a:latin typeface="SutonnyMJ" pitchFamily="2" charset="0"/>
              </a:rPr>
              <a:t> †</a:t>
            </a:r>
            <a:r>
              <a:rPr lang="en-US" sz="2400" dirty="0" err="1" smtClean="0">
                <a:latin typeface="SutonnyMJ" pitchFamily="2" charset="0"/>
              </a:rPr>
              <a:t>jvK</a:t>
            </a:r>
            <a:r>
              <a:rPr lang="en-US" sz="2400" dirty="0" smtClean="0">
                <a:latin typeface="SutonnyMJ" pitchFamily="2" charset="0"/>
              </a:rPr>
              <a:t> </a:t>
            </a:r>
            <a:r>
              <a:rPr lang="en-US" sz="2400" dirty="0" err="1" smtClean="0">
                <a:latin typeface="SutonnyMJ" pitchFamily="2" charset="0"/>
              </a:rPr>
              <a:t>mve©ÿwbK</a:t>
            </a:r>
            <a:r>
              <a:rPr lang="en-US" sz="2400" dirty="0" smtClean="0">
                <a:latin typeface="SutonnyMJ" pitchFamily="2" charset="0"/>
              </a:rPr>
              <a:t> I </a:t>
            </a:r>
            <a:r>
              <a:rPr lang="en-US" sz="2400" dirty="0" err="1" smtClean="0">
                <a:latin typeface="SutonnyMJ" pitchFamily="2" charset="0"/>
              </a:rPr>
              <a:t>LÛKvjxb</a:t>
            </a:r>
            <a:r>
              <a:rPr lang="en-US" sz="2400" dirty="0" smtClean="0">
                <a:latin typeface="SutonnyMJ" pitchFamily="2" charset="0"/>
              </a:rPr>
              <a:t> </a:t>
            </a:r>
            <a:r>
              <a:rPr lang="en-US" sz="2400" dirty="0" err="1" smtClean="0">
                <a:latin typeface="SutonnyMJ" pitchFamily="2" charset="0"/>
              </a:rPr>
              <a:t>KvR</a:t>
            </a:r>
            <a:r>
              <a:rPr lang="en-US" sz="2400" dirty="0" smtClean="0">
                <a:latin typeface="SutonnyMJ" pitchFamily="2" charset="0"/>
              </a:rPr>
              <a:t> </a:t>
            </a:r>
            <a:r>
              <a:rPr lang="en-US" sz="2400" dirty="0" err="1" smtClean="0">
                <a:latin typeface="SutonnyMJ" pitchFamily="2" charset="0"/>
              </a:rPr>
              <a:t>K‡i</a:t>
            </a:r>
            <a:r>
              <a:rPr lang="en-US" sz="2400" dirty="0" smtClean="0">
                <a:latin typeface="SutonnyMJ" pitchFamily="2" charset="0"/>
              </a:rPr>
              <a:t> </a:t>
            </a:r>
            <a:r>
              <a:rPr lang="en-US" sz="2400" dirty="0" err="1" smtClean="0">
                <a:latin typeface="SutonnyMJ" pitchFamily="2" charset="0"/>
              </a:rPr>
              <a:t>Zvi</a:t>
            </a:r>
            <a:r>
              <a:rPr lang="en-US" sz="2400" dirty="0" smtClean="0">
                <a:latin typeface="SutonnyMJ" pitchFamily="2" charset="0"/>
              </a:rPr>
              <a:t> </a:t>
            </a:r>
            <a:r>
              <a:rPr lang="en-US" sz="2400" dirty="0" err="1" smtClean="0">
                <a:latin typeface="SutonnyMJ" pitchFamily="2" charset="0"/>
              </a:rPr>
              <a:t>weeibx</a:t>
            </a:r>
            <a:r>
              <a:rPr lang="en-US" sz="2400" dirty="0" smtClean="0">
                <a:latin typeface="SutonnyMJ" pitchFamily="2" charset="0"/>
              </a:rPr>
              <a:t> </a:t>
            </a:r>
            <a:r>
              <a:rPr lang="en-US" sz="2400" dirty="0" err="1" smtClean="0">
                <a:latin typeface="SutonnyMJ" pitchFamily="2" charset="0"/>
              </a:rPr>
              <a:t>wb‡Z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a:t>
            </a:r>
            <a:r>
              <a:rPr lang="en-US" sz="3200" dirty="0" smtClean="0">
                <a:latin typeface="SutonnyMJ" pitchFamily="2" charset="0"/>
              </a:rPr>
              <a:t>  </a:t>
            </a:r>
          </a:p>
          <a:p>
            <a:pPr>
              <a:lnSpc>
                <a:spcPct val="90000"/>
              </a:lnSpc>
              <a:buNone/>
            </a:pPr>
            <a:r>
              <a:rPr lang="en-US" sz="2400" dirty="0" smtClean="0">
                <a:latin typeface="SutonnyMJ" pitchFamily="2" charset="0"/>
              </a:rPr>
              <a:t>4| </a:t>
            </a:r>
            <a:r>
              <a:rPr lang="en-US" sz="2400" dirty="0" err="1" smtClean="0">
                <a:latin typeface="SutonnyMJ" pitchFamily="2" charset="0"/>
              </a:rPr>
              <a:t>Kvh©v‡`‡ki</a:t>
            </a:r>
            <a:r>
              <a:rPr lang="en-US" sz="2400" dirty="0" smtClean="0">
                <a:latin typeface="SutonnyMJ" pitchFamily="2" charset="0"/>
              </a:rPr>
              <a:t> (</a:t>
            </a:r>
            <a:r>
              <a:rPr lang="en-US" sz="2400" dirty="0" smtClean="0">
                <a:latin typeface="SimSun" pitchFamily="2" charset="-122"/>
                <a:ea typeface="SimSun" pitchFamily="2" charset="-122"/>
              </a:rPr>
              <a:t>work order</a:t>
            </a:r>
            <a:r>
              <a:rPr lang="en-US" sz="2400" dirty="0" smtClean="0">
                <a:latin typeface="SutonnyMJ" pitchFamily="2" charset="0"/>
              </a:rPr>
              <a:t>) </a:t>
            </a:r>
            <a:r>
              <a:rPr lang="en-US" sz="2400" dirty="0" err="1" smtClean="0">
                <a:latin typeface="SutonnyMJ" pitchFamily="2" charset="0"/>
              </a:rPr>
              <a:t>wecix‡Z</a:t>
            </a:r>
            <a:r>
              <a:rPr lang="en-US" sz="2400" dirty="0" smtClean="0">
                <a:latin typeface="SutonnyMJ" pitchFamily="2" charset="0"/>
              </a:rPr>
              <a:t> GB FY †`</a:t>
            </a:r>
            <a:r>
              <a:rPr lang="en-US" sz="2400" dirty="0" err="1" smtClean="0">
                <a:latin typeface="SutonnyMJ" pitchFamily="2" charset="0"/>
              </a:rPr>
              <a:t>qv</a:t>
            </a:r>
            <a:r>
              <a:rPr lang="en-US" sz="2400" dirty="0" smtClean="0">
                <a:latin typeface="SutonnyMJ" pitchFamily="2" charset="0"/>
              </a:rPr>
              <a:t> </a:t>
            </a:r>
            <a:r>
              <a:rPr lang="en-US" sz="2400" dirty="0" err="1" smtClean="0">
                <a:latin typeface="SutonnyMJ" pitchFamily="2" charset="0"/>
              </a:rPr>
              <a:t>hvq</a:t>
            </a:r>
            <a:r>
              <a:rPr lang="en-US" sz="2400" dirty="0" smtClean="0">
                <a:latin typeface="SutonnyMJ" pitchFamily="2" charset="0"/>
              </a:rPr>
              <a:t>| </a:t>
            </a:r>
          </a:p>
          <a:p>
            <a:pPr>
              <a:lnSpc>
                <a:spcPct val="90000"/>
              </a:lnSpc>
              <a:buNone/>
            </a:pPr>
            <a:r>
              <a:rPr lang="en-US" sz="2400" dirty="0" smtClean="0">
                <a:latin typeface="SutonnyMJ" pitchFamily="2" charset="0"/>
              </a:rPr>
              <a:t>5| </a:t>
            </a:r>
            <a:r>
              <a:rPr lang="en-US" sz="2400" dirty="0" err="1" smtClean="0">
                <a:latin typeface="SutonnyMJ" pitchFamily="2" charset="0"/>
              </a:rPr>
              <a:t>PjwZ</a:t>
            </a:r>
            <a:r>
              <a:rPr lang="en-US" sz="2400" dirty="0" smtClean="0">
                <a:latin typeface="SutonnyMJ" pitchFamily="2" charset="0"/>
              </a:rPr>
              <a:t> </a:t>
            </a:r>
            <a:r>
              <a:rPr lang="en-US" sz="2400" dirty="0" err="1" smtClean="0">
                <a:latin typeface="SutonnyMJ" pitchFamily="2" charset="0"/>
              </a:rPr>
              <a:t>gyjab</a:t>
            </a:r>
            <a:r>
              <a:rPr lang="en-US" sz="2400" dirty="0" smtClean="0">
                <a:latin typeface="SutonnyMJ" pitchFamily="2" charset="0"/>
              </a:rPr>
              <a:t> </a:t>
            </a:r>
            <a:r>
              <a:rPr lang="en-US" sz="2400" dirty="0" err="1" smtClean="0">
                <a:latin typeface="SutonnyMJ" pitchFamily="2" charset="0"/>
              </a:rPr>
              <a:t>Lv‡Z</a:t>
            </a:r>
            <a:r>
              <a:rPr lang="en-US" sz="2400" dirty="0" smtClean="0">
                <a:latin typeface="SutonnyMJ" pitchFamily="2" charset="0"/>
              </a:rPr>
              <a:t> G FY </a:t>
            </a:r>
            <a:r>
              <a:rPr lang="en-US" sz="2400" dirty="0" err="1" smtClean="0">
                <a:latin typeface="SutonnyMJ" pitchFamily="2" charset="0"/>
              </a:rPr>
              <a:t>weZib</a:t>
            </a:r>
            <a:r>
              <a:rPr lang="en-US" sz="2400" dirty="0" smtClean="0">
                <a:latin typeface="SutonnyMJ" pitchFamily="2" charset="0"/>
              </a:rPr>
              <a:t> </a:t>
            </a:r>
            <a:r>
              <a:rPr lang="en-US" sz="2400" dirty="0" err="1" smtClean="0">
                <a:latin typeface="SutonnyMJ" pitchFamily="2" charset="0"/>
              </a:rPr>
              <a:t>Ki‡Z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 </a:t>
            </a:r>
          </a:p>
          <a:p>
            <a:pPr>
              <a:buNone/>
            </a:pPr>
            <a:endParaRPr lang="en-US" dirty="0"/>
          </a:p>
        </p:txBody>
      </p:sp>
      <p:sp>
        <p:nvSpPr>
          <p:cNvPr id="7" name="Date Placeholder 6"/>
          <p:cNvSpPr>
            <a:spLocks noGrp="1"/>
          </p:cNvSpPr>
          <p:nvPr>
            <p:ph type="dt" sz="half" idx="10"/>
          </p:nvPr>
        </p:nvSpPr>
        <p:spPr/>
        <p:txBody>
          <a:bodyPr/>
          <a:lstStyle/>
          <a:p>
            <a:fld id="{3E981DF5-1E3E-4FFB-81B5-3CF4F718AFAF}"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21</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533400"/>
          </a:xfrm>
        </p:spPr>
        <p:txBody>
          <a:bodyPr>
            <a:normAutofit fontScale="90000"/>
          </a:bodyPr>
          <a:lstStyle/>
          <a:p>
            <a:pPr algn="ctr"/>
            <a:r>
              <a:rPr lang="en-US" b="1" u="sng" dirty="0" smtClean="0">
                <a:solidFill>
                  <a:srgbClr val="FF0000"/>
                </a:solidFill>
                <a:latin typeface="SutonnyMJ" pitchFamily="2" charset="0"/>
                <a:cs typeface="SutonnyMJ" pitchFamily="2" charset="0"/>
              </a:rPr>
              <a:t>4| </a:t>
            </a:r>
            <a:r>
              <a:rPr lang="en-US" b="1" u="sng" dirty="0" err="1" smtClean="0">
                <a:solidFill>
                  <a:srgbClr val="FF0000"/>
                </a:solidFill>
                <a:latin typeface="SutonnyMJ" pitchFamily="2" charset="0"/>
                <a:cs typeface="SutonnyMJ" pitchFamily="2" charset="0"/>
              </a:rPr>
              <a:t>myjf</a:t>
            </a:r>
            <a:r>
              <a:rPr lang="en-US" b="1" u="sng" dirty="0" smtClean="0">
                <a:solidFill>
                  <a:srgbClr val="FF0000"/>
                </a:solidFill>
                <a:latin typeface="SutonnyMJ" pitchFamily="2" charset="0"/>
                <a:cs typeface="SutonnyMJ" pitchFamily="2" charset="0"/>
              </a:rPr>
              <a:t> FY</a:t>
            </a:r>
            <a:endParaRPr lang="en-US" dirty="0"/>
          </a:p>
        </p:txBody>
      </p:sp>
      <p:sp>
        <p:nvSpPr>
          <p:cNvPr id="3" name="Text Placeholder 2"/>
          <p:cNvSpPr>
            <a:spLocks noGrp="1"/>
          </p:cNvSpPr>
          <p:nvPr>
            <p:ph type="body" idx="1"/>
          </p:nvPr>
        </p:nvSpPr>
        <p:spPr>
          <a:xfrm>
            <a:off x="457200" y="990600"/>
            <a:ext cx="4038600" cy="685800"/>
          </a:xfrm>
        </p:spPr>
        <p:style>
          <a:lnRef idx="2">
            <a:schemeClr val="accent2"/>
          </a:lnRef>
          <a:fillRef idx="1">
            <a:schemeClr val="lt1"/>
          </a:fillRef>
          <a:effectRef idx="0">
            <a:schemeClr val="accent2"/>
          </a:effectRef>
          <a:fontRef idx="minor">
            <a:schemeClr val="dk1"/>
          </a:fontRef>
        </p:style>
        <p:txBody>
          <a:bodyPr/>
          <a:lstStyle/>
          <a:p>
            <a:pPr algn="ctr"/>
            <a:r>
              <a:rPr lang="en-US" dirty="0" smtClean="0">
                <a:latin typeface="SutonnyMJ" pitchFamily="2" charset="0"/>
                <a:cs typeface="SutonnyMJ" pitchFamily="2" charset="0"/>
              </a:rPr>
              <a:t> †</a:t>
            </a:r>
            <a:r>
              <a:rPr lang="en-US" dirty="0" err="1" smtClean="0">
                <a:latin typeface="SutonnyMJ" pitchFamily="2" charset="0"/>
                <a:cs typeface="SutonnyMJ" pitchFamily="2" charset="0"/>
              </a:rPr>
              <a:t>gŠwjK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avibv</a:t>
            </a:r>
            <a:r>
              <a:rPr lang="en-US" dirty="0" smtClean="0">
                <a:latin typeface="SutonnyMJ" pitchFamily="2" charset="0"/>
                <a:cs typeface="SutonnyMJ" pitchFamily="2" charset="0"/>
              </a:rPr>
              <a:t> </a:t>
            </a:r>
            <a:r>
              <a:rPr lang="en-US" dirty="0" smtClean="0">
                <a:cs typeface="SutonnyMJ" pitchFamily="2" charset="0"/>
              </a:rPr>
              <a:t>(Basic Concept)</a:t>
            </a:r>
            <a:endParaRPr lang="en-US" dirty="0"/>
          </a:p>
        </p:txBody>
      </p:sp>
      <p:sp>
        <p:nvSpPr>
          <p:cNvPr id="4" name="Text Placeholder 3"/>
          <p:cNvSpPr>
            <a:spLocks noGrp="1"/>
          </p:cNvSpPr>
          <p:nvPr>
            <p:ph type="body" sz="half" idx="3"/>
          </p:nvPr>
        </p:nvSpPr>
        <p:spPr>
          <a:xfrm>
            <a:off x="4572000" y="990600"/>
            <a:ext cx="4114800" cy="654843"/>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endParaRPr lang="en-US" dirty="0" smtClean="0">
              <a:latin typeface="SutonnyMJ" pitchFamily="2" charset="0"/>
              <a:cs typeface="SutonnyMJ" pitchFamily="2" charset="0"/>
            </a:endParaRPr>
          </a:p>
          <a:p>
            <a:pPr algn="ctr"/>
            <a:r>
              <a:rPr lang="en-US" dirty="0" err="1" smtClean="0">
                <a:latin typeface="SutonnyMJ" pitchFamily="2" charset="0"/>
                <a:cs typeface="SutonnyMJ" pitchFamily="2" charset="0"/>
              </a:rPr>
              <a:t>myjf</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cÖ`v‡b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we‡eP</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welq</a:t>
            </a:r>
            <a:r>
              <a:rPr lang="en-US" dirty="0" smtClean="0">
                <a:latin typeface="SutonnyMJ" pitchFamily="2" charset="0"/>
                <a:cs typeface="SutonnyMJ" pitchFamily="2" charset="0"/>
              </a:rPr>
              <a:t> t</a:t>
            </a:r>
            <a:endParaRPr lang="en-US" dirty="0" smtClean="0"/>
          </a:p>
          <a:p>
            <a:endParaRPr lang="en-US" dirty="0"/>
          </a:p>
        </p:txBody>
      </p:sp>
      <p:sp>
        <p:nvSpPr>
          <p:cNvPr id="5" name="Content Placeholder 4"/>
          <p:cNvSpPr>
            <a:spLocks noGrp="1"/>
          </p:cNvSpPr>
          <p:nvPr>
            <p:ph sz="quarter" idx="2"/>
          </p:nvPr>
        </p:nvSpPr>
        <p:spPr>
          <a:xfrm>
            <a:off x="457200" y="1676400"/>
            <a:ext cx="4040188" cy="487680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a:buNone/>
            </a:pPr>
            <a:r>
              <a:rPr lang="en-US" dirty="0" smtClean="0">
                <a:latin typeface="SutonnyMJ" pitchFamily="2" charset="0"/>
                <a:cs typeface="SutonnyMJ" pitchFamily="2" charset="0"/>
              </a:rPr>
              <a:t>  </a:t>
            </a:r>
          </a:p>
          <a:p>
            <a:pPr algn="just">
              <a:buNone/>
            </a:pP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g¨vbyd¨vKPvwis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wk‡íi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mv</a:t>
            </a:r>
            <a:r>
              <a:rPr lang="en-US" dirty="0" smtClean="0">
                <a:latin typeface="SutonnyMJ" pitchFamily="2" charset="0"/>
                <a:cs typeface="SutonnyMJ" pitchFamily="2" charset="0"/>
              </a:rPr>
              <a:t>‡_ </a:t>
            </a:r>
            <a:r>
              <a:rPr lang="en-US" dirty="0" err="1" smtClean="0">
                <a:latin typeface="SutonnyMJ" pitchFamily="2" charset="0"/>
                <a:cs typeface="SutonnyMJ" pitchFamily="2" charset="0"/>
              </a:rPr>
              <a:t>RwoZ</a:t>
            </a:r>
            <a:r>
              <a:rPr lang="en-US" dirty="0" smtClean="0">
                <a:latin typeface="SutonnyMJ" pitchFamily="2" charset="0"/>
                <a:cs typeface="SutonnyMJ" pitchFamily="2" charset="0"/>
              </a:rPr>
              <a:t> e¨w³gvwjKvbvaxb I </a:t>
            </a:r>
            <a:r>
              <a:rPr lang="en-US" dirty="0" err="1" smtClean="0">
                <a:latin typeface="SutonnyMJ" pitchFamily="2" charset="0"/>
                <a:cs typeface="SutonnyMJ" pitchFamily="2" charset="0"/>
              </a:rPr>
              <a:t>Askx`vix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cÖwZôvb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Kv¤úvbx‡K</a:t>
            </a:r>
            <a:r>
              <a:rPr lang="en-US" dirty="0" smtClean="0">
                <a:latin typeface="SutonnyMJ" pitchFamily="2" charset="0"/>
                <a:cs typeface="SutonnyMJ" pitchFamily="2" charset="0"/>
              </a:rPr>
              <a:t> ( </a:t>
            </a:r>
            <a:r>
              <a:rPr lang="en-US" dirty="0" err="1" smtClean="0">
                <a:latin typeface="SutonnyMJ" pitchFamily="2" charset="0"/>
                <a:cs typeface="SutonnyMJ" pitchFamily="2" charset="0"/>
              </a:rPr>
              <a:t>cvewjK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wjwg‡UW</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Kv¤úvbx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e¨wZZ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myje</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Lv‡Z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GmGgB</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qv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ÿz</a:t>
            </a:r>
            <a:r>
              <a:rPr lang="en-US" dirty="0" smtClean="0">
                <a:latin typeface="SutonnyMJ" pitchFamily="2" charset="0"/>
                <a:cs typeface="SutonnyMJ" pitchFamily="2" charset="0"/>
              </a:rPr>
              <a:t>`ª </a:t>
            </a: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D‡`¨vM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ej‡Z</a:t>
            </a:r>
            <a:r>
              <a:rPr lang="en-US" dirty="0" smtClean="0">
                <a:latin typeface="SutonnyMJ" pitchFamily="2" charset="0"/>
                <a:cs typeface="SutonnyMJ" pitchFamily="2" charset="0"/>
              </a:rPr>
              <a:t>  †m me -</a:t>
            </a:r>
          </a:p>
          <a:p>
            <a:pPr algn="just">
              <a:buFont typeface="Wingdings" pitchFamily="2" charset="2"/>
              <a:buChar char="§"/>
            </a:pP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cªwZôvb‡K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eSv‡e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cÖwZóv‡bi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Rwg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KviLvbv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feb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e¨vwZ‡i‡K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gyj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cÖwZ¯’vcb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e¨qmn</a:t>
            </a:r>
            <a:r>
              <a:rPr lang="en-US" dirty="0" smtClean="0">
                <a:latin typeface="SutonnyMJ" pitchFamily="2" charset="0"/>
                <a:cs typeface="SutonnyMJ" pitchFamily="2" charset="0"/>
              </a:rPr>
              <a:t> 50 </a:t>
            </a:r>
            <a:r>
              <a:rPr lang="en-US" dirty="0" err="1" smtClean="0">
                <a:latin typeface="SutonnyMJ" pitchFamily="2" charset="0"/>
                <a:cs typeface="SutonnyMJ" pitchFamily="2" charset="0"/>
              </a:rPr>
              <a:t>jÿ</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†_‡K 10 ‡</a:t>
            </a:r>
            <a:r>
              <a:rPr lang="en-US" dirty="0" err="1" smtClean="0">
                <a:latin typeface="SutonnyMJ" pitchFamily="2" charset="0"/>
                <a:cs typeface="SutonnyMJ" pitchFamily="2" charset="0"/>
              </a:rPr>
              <a:t>KvwU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25-99 </a:t>
            </a:r>
            <a:r>
              <a:rPr lang="en-US" dirty="0" err="1" smtClean="0">
                <a:latin typeface="SutonnyMJ" pitchFamily="2" charset="0"/>
                <a:cs typeface="SutonnyMJ" pitchFamily="2" charset="0"/>
              </a:rPr>
              <a:t>Rb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jvK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KvR</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a:t>
            </a:r>
            <a:r>
              <a:rPr lang="en-US" dirty="0" smtClean="0">
                <a:latin typeface="SutonnyMJ" pitchFamily="2" charset="0"/>
                <a:cs typeface="SutonnyMJ" pitchFamily="2" charset="0"/>
              </a:rPr>
              <a:t>| </a:t>
            </a:r>
          </a:p>
          <a:p>
            <a:pPr algn="just">
              <a:buFont typeface="Wingdings" pitchFamily="2" charset="2"/>
              <a:buChar char="§"/>
            </a:pPr>
            <a:r>
              <a:rPr lang="en-US" dirty="0" smtClean="0">
                <a:latin typeface="SutonnyMJ" pitchFamily="2" charset="0"/>
                <a:cs typeface="SutonnyMJ" pitchFamily="2" charset="0"/>
              </a:rPr>
              <a:t>‡</a:t>
            </a:r>
            <a:r>
              <a:rPr lang="en-US" dirty="0" err="1" smtClean="0">
                <a:latin typeface="SutonnyMJ" pitchFamily="2" charset="0"/>
                <a:cs typeface="SutonnyMJ" pitchFamily="2" charset="0"/>
              </a:rPr>
              <a:t>mev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cªwZôvb‡K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eSv‡e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cÖwZóv‡bi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Rwg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feb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e¨vwZ‡i‡K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gyj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cÖwZ¯’vcb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e¨qmn</a:t>
            </a:r>
            <a:r>
              <a:rPr lang="en-US" dirty="0" smtClean="0">
                <a:latin typeface="SutonnyMJ" pitchFamily="2" charset="0"/>
                <a:cs typeface="SutonnyMJ" pitchFamily="2" charset="0"/>
              </a:rPr>
              <a:t> 5 </a:t>
            </a:r>
            <a:r>
              <a:rPr lang="en-US" dirty="0" err="1" smtClean="0">
                <a:latin typeface="SutonnyMJ" pitchFamily="2" charset="0"/>
                <a:cs typeface="SutonnyMJ" pitchFamily="2" charset="0"/>
              </a:rPr>
              <a:t>jÿ</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†_‡K- 1 †</a:t>
            </a:r>
            <a:r>
              <a:rPr lang="en-US" dirty="0" err="1" smtClean="0">
                <a:latin typeface="SutonnyMJ" pitchFamily="2" charset="0"/>
                <a:cs typeface="SutonnyMJ" pitchFamily="2" charset="0"/>
              </a:rPr>
              <a:t>KvwU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Rbej</a:t>
            </a:r>
            <a:r>
              <a:rPr lang="en-US" dirty="0" smtClean="0">
                <a:latin typeface="SutonnyMJ" pitchFamily="2" charset="0"/>
                <a:cs typeface="SutonnyMJ" pitchFamily="2" charset="0"/>
              </a:rPr>
              <a:t> 10-49 </a:t>
            </a:r>
            <a:r>
              <a:rPr lang="en-US" dirty="0" err="1" smtClean="0">
                <a:latin typeface="SutonnyMJ" pitchFamily="2" charset="0"/>
                <a:cs typeface="SutonnyMJ" pitchFamily="2" charset="0"/>
              </a:rPr>
              <a:t>Rb</a:t>
            </a:r>
            <a:r>
              <a:rPr lang="en-US" dirty="0" smtClean="0">
                <a:latin typeface="SutonnyMJ" pitchFamily="2" charset="0"/>
                <a:cs typeface="SutonnyMJ" pitchFamily="2" charset="0"/>
              </a:rPr>
              <a:t>| </a:t>
            </a:r>
          </a:p>
          <a:p>
            <a:pPr algn="just">
              <a:buFont typeface="Wingdings" pitchFamily="2" charset="2"/>
              <a:buChar char="§"/>
            </a:pPr>
            <a:r>
              <a:rPr lang="en-US" dirty="0" err="1" smtClean="0">
                <a:latin typeface="SutonnyMJ" pitchFamily="2" charset="0"/>
                <a:cs typeface="SutonnyMJ" pitchFamily="2" charset="0"/>
              </a:rPr>
              <a:t>e¨emv‡qi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ÿ‡Î</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cªwZôvb‡K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eSv‡e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cÖwZóv‡bi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Rwg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feb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e¨vwZ‡i‡K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gyj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cÖwZ¯’vcb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e¨qmn</a:t>
            </a:r>
            <a:r>
              <a:rPr lang="en-US" dirty="0" smtClean="0">
                <a:latin typeface="SutonnyMJ" pitchFamily="2" charset="0"/>
                <a:cs typeface="SutonnyMJ" pitchFamily="2" charset="0"/>
              </a:rPr>
              <a:t> 5 </a:t>
            </a:r>
            <a:r>
              <a:rPr lang="en-US" dirty="0" err="1" smtClean="0">
                <a:latin typeface="SutonnyMJ" pitchFamily="2" charset="0"/>
                <a:cs typeface="SutonnyMJ" pitchFamily="2" charset="0"/>
              </a:rPr>
              <a:t>jÿ</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†_‡K 1 †</a:t>
            </a:r>
            <a:r>
              <a:rPr lang="en-US" dirty="0" err="1" smtClean="0">
                <a:latin typeface="SutonnyMJ" pitchFamily="2" charset="0"/>
                <a:cs typeface="SutonnyMJ" pitchFamily="2" charset="0"/>
              </a:rPr>
              <a:t>KvwU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Rbej</a:t>
            </a:r>
            <a:r>
              <a:rPr lang="en-US" dirty="0" smtClean="0">
                <a:latin typeface="SutonnyMJ" pitchFamily="2" charset="0"/>
                <a:cs typeface="SutonnyMJ" pitchFamily="2" charset="0"/>
              </a:rPr>
              <a:t> 6-10 </a:t>
            </a:r>
            <a:r>
              <a:rPr lang="en-US" dirty="0" err="1" smtClean="0">
                <a:latin typeface="SutonnyMJ" pitchFamily="2" charset="0"/>
                <a:cs typeface="SutonnyMJ" pitchFamily="2" charset="0"/>
              </a:rPr>
              <a:t>Rb</a:t>
            </a:r>
            <a:r>
              <a:rPr lang="en-US" dirty="0" smtClean="0">
                <a:latin typeface="SutonnyMJ" pitchFamily="2" charset="0"/>
                <a:cs typeface="SutonnyMJ" pitchFamily="2" charset="0"/>
              </a:rPr>
              <a:t>|</a:t>
            </a:r>
          </a:p>
          <a:p>
            <a:endParaRPr lang="en-US" dirty="0"/>
          </a:p>
        </p:txBody>
      </p:sp>
      <p:sp>
        <p:nvSpPr>
          <p:cNvPr id="6" name="Content Placeholder 5"/>
          <p:cNvSpPr>
            <a:spLocks noGrp="1"/>
          </p:cNvSpPr>
          <p:nvPr>
            <p:ph sz="quarter" idx="4"/>
          </p:nvPr>
        </p:nvSpPr>
        <p:spPr>
          <a:xfrm>
            <a:off x="4572001" y="1676400"/>
            <a:ext cx="4114800" cy="4876800"/>
          </a:xfrm>
        </p:spPr>
        <p:style>
          <a:lnRef idx="2">
            <a:schemeClr val="accent2"/>
          </a:lnRef>
          <a:fillRef idx="1">
            <a:schemeClr val="lt1"/>
          </a:fillRef>
          <a:effectRef idx="0">
            <a:schemeClr val="accent2"/>
          </a:effectRef>
          <a:fontRef idx="minor">
            <a:schemeClr val="dk1"/>
          </a:fontRef>
        </p:style>
        <p:txBody>
          <a:bodyPr>
            <a:normAutofit/>
          </a:bodyPr>
          <a:lstStyle/>
          <a:p>
            <a:pPr algn="just">
              <a:lnSpc>
                <a:spcPct val="80000"/>
              </a:lnSpc>
              <a:buNone/>
            </a:pPr>
            <a:endParaRPr lang="en-US" sz="2400" dirty="0" smtClean="0">
              <a:latin typeface="SutonnyMJ" pitchFamily="2" charset="0"/>
            </a:endParaRPr>
          </a:p>
          <a:p>
            <a:pPr algn="just">
              <a:lnSpc>
                <a:spcPct val="80000"/>
              </a:lnSpc>
              <a:buNone/>
            </a:pPr>
            <a:r>
              <a:rPr lang="en-US" sz="2400" dirty="0" smtClean="0">
                <a:latin typeface="SutonnyMJ" pitchFamily="2" charset="0"/>
              </a:rPr>
              <a:t>1| </a:t>
            </a:r>
            <a:r>
              <a:rPr lang="en-US" sz="2400" dirty="0" err="1" smtClean="0">
                <a:latin typeface="SutonnyMJ" pitchFamily="2" charset="0"/>
              </a:rPr>
              <a:t>myjf</a:t>
            </a:r>
            <a:r>
              <a:rPr lang="en-US" sz="2400" dirty="0" smtClean="0">
                <a:latin typeface="SutonnyMJ" pitchFamily="2" charset="0"/>
              </a:rPr>
              <a:t> </a:t>
            </a:r>
            <a:r>
              <a:rPr lang="en-US" sz="2400" dirty="0" err="1" smtClean="0">
                <a:latin typeface="SutonnyMJ" pitchFamily="2" charset="0"/>
              </a:rPr>
              <a:t>F‡bi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a:t>
            </a:r>
            <a:r>
              <a:rPr lang="en-US" sz="2400" dirty="0" err="1" smtClean="0">
                <a:latin typeface="SutonnyMJ" pitchFamily="2" charset="0"/>
              </a:rPr>
              <a:t>mnvqK</a:t>
            </a:r>
            <a:r>
              <a:rPr lang="en-US" sz="2400" dirty="0" smtClean="0">
                <a:latin typeface="SutonnyMJ" pitchFamily="2" charset="0"/>
              </a:rPr>
              <a:t> </a:t>
            </a:r>
            <a:r>
              <a:rPr lang="en-US" sz="2400" dirty="0" err="1" smtClean="0">
                <a:latin typeface="SutonnyMJ" pitchFamily="2" charset="0"/>
              </a:rPr>
              <a:t>RvgvbZ</a:t>
            </a:r>
            <a:r>
              <a:rPr lang="en-US" sz="2400" dirty="0" smtClean="0">
                <a:latin typeface="SutonnyMJ" pitchFamily="2" charset="0"/>
              </a:rPr>
              <a:t> </a:t>
            </a:r>
            <a:r>
              <a:rPr lang="en-US" sz="2400" dirty="0" err="1" smtClean="0">
                <a:latin typeface="SutonnyMJ" pitchFamily="2" charset="0"/>
              </a:rPr>
              <a:t>cÖ‡qvRb</a:t>
            </a:r>
            <a:r>
              <a:rPr lang="en-US" sz="2400" dirty="0" smtClean="0">
                <a:latin typeface="SutonnyMJ" pitchFamily="2" charset="0"/>
              </a:rPr>
              <a:t>| </a:t>
            </a:r>
          </a:p>
          <a:p>
            <a:pPr algn="just">
              <a:lnSpc>
                <a:spcPct val="80000"/>
              </a:lnSpc>
              <a:buNone/>
            </a:pPr>
            <a:r>
              <a:rPr lang="en-US" sz="2400" dirty="0" smtClean="0">
                <a:latin typeface="SutonnyMJ" pitchFamily="2" charset="0"/>
              </a:rPr>
              <a:t>2| </a:t>
            </a:r>
            <a:r>
              <a:rPr lang="en-US" sz="2400" dirty="0" err="1" smtClean="0">
                <a:latin typeface="SutonnyMJ" pitchFamily="2" charset="0"/>
              </a:rPr>
              <a:t>e</a:t>
            </a:r>
            <a:r>
              <a:rPr lang="en-US" sz="2400" dirty="0" err="1" smtClean="0">
                <a:latin typeface="SutonnyMJ" pitchFamily="2" charset="0"/>
                <a:cs typeface="SutonnyMJ" pitchFamily="2" charset="0"/>
              </a:rPr>
              <a:t>¨</a:t>
            </a:r>
            <a:r>
              <a:rPr lang="en-US" sz="2400" dirty="0" err="1" smtClean="0">
                <a:latin typeface="SutonnyMJ" pitchFamily="2" charset="0"/>
              </a:rPr>
              <a:t>emvqx‡`i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a:t>
            </a:r>
            <a:r>
              <a:rPr lang="en-US" sz="2400" dirty="0" err="1" smtClean="0">
                <a:latin typeface="SutonnyMJ" pitchFamily="2" charset="0"/>
              </a:rPr>
              <a:t>cÖPwjZ</a:t>
            </a:r>
            <a:r>
              <a:rPr lang="en-US" sz="2400" dirty="0" smtClean="0">
                <a:latin typeface="SutonnyMJ" pitchFamily="2" charset="0"/>
              </a:rPr>
              <a:t> </a:t>
            </a:r>
            <a:r>
              <a:rPr lang="en-US" sz="2400" dirty="0" err="1" smtClean="0">
                <a:latin typeface="SutonnyMJ" pitchFamily="2" charset="0"/>
              </a:rPr>
              <a:t>wbqgvbyhvqx</a:t>
            </a:r>
            <a:r>
              <a:rPr lang="en-US" sz="2400" dirty="0" smtClean="0">
                <a:latin typeface="SutonnyMJ" pitchFamily="2" charset="0"/>
              </a:rPr>
              <a:t> </a:t>
            </a:r>
            <a:r>
              <a:rPr lang="en-US" sz="2400" dirty="0" err="1" smtClean="0">
                <a:latin typeface="SutonnyMJ" pitchFamily="2" charset="0"/>
              </a:rPr>
              <a:t>mnvqK</a:t>
            </a:r>
            <a:r>
              <a:rPr lang="en-US" sz="2400" dirty="0" smtClean="0">
                <a:latin typeface="SutonnyMJ" pitchFamily="2" charset="0"/>
              </a:rPr>
              <a:t> </a:t>
            </a:r>
            <a:r>
              <a:rPr lang="en-US" sz="2400" dirty="0" err="1" smtClean="0">
                <a:latin typeface="SutonnyMJ" pitchFamily="2" charset="0"/>
              </a:rPr>
              <a:t>Rvgvb‡Zi</a:t>
            </a:r>
            <a:r>
              <a:rPr lang="en-US" sz="2400" dirty="0" smtClean="0">
                <a:latin typeface="SutonnyMJ" pitchFamily="2" charset="0"/>
              </a:rPr>
              <a:t> 100% ‡</a:t>
            </a:r>
            <a:r>
              <a:rPr lang="en-US" sz="2400" dirty="0" err="1" smtClean="0">
                <a:latin typeface="SutonnyMJ" pitchFamily="2" charset="0"/>
              </a:rPr>
              <a:t>iwRóvW</a:t>
            </a:r>
            <a:r>
              <a:rPr lang="en-US" sz="2400" dirty="0" smtClean="0">
                <a:latin typeface="SutonnyMJ" pitchFamily="2" charset="0"/>
              </a:rPr>
              <a:t>© </a:t>
            </a:r>
            <a:r>
              <a:rPr lang="en-US" sz="2400" dirty="0" err="1" smtClean="0">
                <a:latin typeface="SutonnyMJ" pitchFamily="2" charset="0"/>
              </a:rPr>
              <a:t>gU</a:t>
            </a:r>
            <a:r>
              <a:rPr lang="en-US" sz="2400" dirty="0" smtClean="0">
                <a:latin typeface="SutonnyMJ" pitchFamily="2" charset="0"/>
              </a:rPr>
              <a:t>©‡MR I Avg‡gv³vibvgv </a:t>
            </a:r>
            <a:r>
              <a:rPr lang="en-US" sz="2400" dirty="0" err="1" smtClean="0">
                <a:latin typeface="SutonnyMJ" pitchFamily="2" charset="0"/>
              </a:rPr>
              <a:t>MÖnb</a:t>
            </a:r>
            <a:r>
              <a:rPr lang="en-US" sz="2400" dirty="0" smtClean="0">
                <a:latin typeface="SutonnyMJ" pitchFamily="2" charset="0"/>
              </a:rPr>
              <a:t> </a:t>
            </a:r>
            <a:r>
              <a:rPr lang="en-US" sz="2400" dirty="0" err="1" smtClean="0">
                <a:latin typeface="SutonnyMJ" pitchFamily="2" charset="0"/>
              </a:rPr>
              <a:t>Ki‡Z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 </a:t>
            </a:r>
          </a:p>
          <a:p>
            <a:pPr algn="just">
              <a:lnSpc>
                <a:spcPct val="80000"/>
              </a:lnSpc>
              <a:buNone/>
            </a:pPr>
            <a:r>
              <a:rPr lang="en-US" sz="2400" dirty="0" smtClean="0">
                <a:latin typeface="SutonnyMJ" pitchFamily="2" charset="0"/>
              </a:rPr>
              <a:t>3| †</a:t>
            </a:r>
            <a:r>
              <a:rPr lang="en-US" sz="2400" dirty="0" err="1" smtClean="0">
                <a:latin typeface="SutonnyMJ" pitchFamily="2" charset="0"/>
              </a:rPr>
              <a:t>gqv`x</a:t>
            </a:r>
            <a:r>
              <a:rPr lang="en-US" sz="2400" dirty="0" smtClean="0">
                <a:latin typeface="SutonnyMJ" pitchFamily="2" charset="0"/>
              </a:rPr>
              <a:t> </a:t>
            </a:r>
            <a:r>
              <a:rPr lang="en-US" sz="2400" dirty="0" err="1" smtClean="0">
                <a:latin typeface="SutonnyMJ" pitchFamily="2" charset="0"/>
              </a:rPr>
              <a:t>F‡bi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5 </a:t>
            </a:r>
            <a:r>
              <a:rPr lang="en-US" sz="2400" dirty="0" err="1" smtClean="0">
                <a:latin typeface="SutonnyMJ" pitchFamily="2" charset="0"/>
              </a:rPr>
              <a:t>eQ‡i</a:t>
            </a:r>
            <a:r>
              <a:rPr lang="en-US" sz="2400" dirty="0" smtClean="0">
                <a:latin typeface="SutonnyMJ" pitchFamily="2" charset="0"/>
              </a:rPr>
              <a:t> </a:t>
            </a:r>
            <a:r>
              <a:rPr lang="en-US" sz="2400" dirty="0" err="1" smtClean="0">
                <a:latin typeface="SutonnyMJ" pitchFamily="2" charset="0"/>
              </a:rPr>
              <a:t>gvwmK</a:t>
            </a:r>
            <a:r>
              <a:rPr lang="en-US" sz="2400" dirty="0" smtClean="0">
                <a:latin typeface="SutonnyMJ" pitchFamily="2" charset="0"/>
              </a:rPr>
              <a:t>/‰</a:t>
            </a:r>
            <a:r>
              <a:rPr lang="en-US" sz="2400" dirty="0" err="1" smtClean="0">
                <a:latin typeface="SutonnyMJ" pitchFamily="2" charset="0"/>
              </a:rPr>
              <a:t>ÎgvwmK</a:t>
            </a:r>
            <a:r>
              <a:rPr lang="en-US" sz="2400" dirty="0" smtClean="0">
                <a:latin typeface="SutonnyMJ" pitchFamily="2" charset="0"/>
              </a:rPr>
              <a:t> </a:t>
            </a:r>
            <a:r>
              <a:rPr lang="en-US" sz="2400" dirty="0" err="1" smtClean="0">
                <a:latin typeface="SutonnyMJ" pitchFamily="2" charset="0"/>
              </a:rPr>
              <a:t>wKw¯Í‡Z</a:t>
            </a:r>
            <a:r>
              <a:rPr lang="en-US" sz="2400" dirty="0" smtClean="0">
                <a:latin typeface="SutonnyMJ" pitchFamily="2" charset="0"/>
              </a:rPr>
              <a:t> </a:t>
            </a:r>
            <a:r>
              <a:rPr lang="en-US" sz="2400" dirty="0" err="1" smtClean="0">
                <a:latin typeface="SutonnyMJ" pitchFamily="2" charset="0"/>
              </a:rPr>
              <a:t>cwi‡kva‡hvM</a:t>
            </a:r>
            <a:r>
              <a:rPr lang="en-US" sz="2400" dirty="0" smtClean="0">
                <a:latin typeface="SutonnyMJ" pitchFamily="2" charset="0"/>
                <a:cs typeface="SutonnyMJ" pitchFamily="2" charset="0"/>
              </a:rPr>
              <a:t>¨</a:t>
            </a:r>
            <a:r>
              <a:rPr lang="en-US" sz="2400" dirty="0" smtClean="0">
                <a:latin typeface="SutonnyMJ" pitchFamily="2" charset="0"/>
              </a:rPr>
              <a:t>| </a:t>
            </a:r>
            <a:r>
              <a:rPr lang="en-US" sz="2400" dirty="0" err="1" smtClean="0">
                <a:latin typeface="SutonnyMJ" pitchFamily="2" charset="0"/>
              </a:rPr>
              <a:t>Z‡e</a:t>
            </a:r>
            <a:r>
              <a:rPr lang="en-US" sz="2400" dirty="0" smtClean="0">
                <a:latin typeface="SutonnyMJ" pitchFamily="2" charset="0"/>
              </a:rPr>
              <a:t> </a:t>
            </a:r>
            <a:r>
              <a:rPr lang="en-US" sz="2400" dirty="0" err="1" smtClean="0">
                <a:latin typeface="SutonnyMJ" pitchFamily="2" charset="0"/>
              </a:rPr>
              <a:t>PjwZ</a:t>
            </a:r>
            <a:r>
              <a:rPr lang="en-US" sz="2400" dirty="0" smtClean="0">
                <a:latin typeface="SutonnyMJ" pitchFamily="2" charset="0"/>
              </a:rPr>
              <a:t> </a:t>
            </a:r>
            <a:r>
              <a:rPr lang="en-US" sz="2400" dirty="0" err="1" smtClean="0">
                <a:latin typeface="SutonnyMJ" pitchFamily="2" charset="0"/>
              </a:rPr>
              <a:t>gyjab</a:t>
            </a:r>
            <a:r>
              <a:rPr lang="en-US" sz="2400" dirty="0" smtClean="0">
                <a:latin typeface="SutonnyMJ" pitchFamily="2" charset="0"/>
              </a:rPr>
              <a:t> </a:t>
            </a:r>
            <a:r>
              <a:rPr lang="en-US" sz="2400" dirty="0" err="1" smtClean="0">
                <a:latin typeface="SutonnyMJ" pitchFamily="2" charset="0"/>
              </a:rPr>
              <a:t>F‡Yi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a:t>
            </a:r>
            <a:r>
              <a:rPr lang="en-US" sz="2400" dirty="0" err="1" smtClean="0">
                <a:latin typeface="SutonnyMJ" pitchFamily="2" charset="0"/>
              </a:rPr>
              <a:t>cÖPwjZ</a:t>
            </a:r>
            <a:r>
              <a:rPr lang="en-US" sz="2400" dirty="0" smtClean="0">
                <a:latin typeface="SutonnyMJ" pitchFamily="2" charset="0"/>
              </a:rPr>
              <a:t> </a:t>
            </a:r>
            <a:r>
              <a:rPr lang="en-US" sz="2400" dirty="0" err="1" smtClean="0">
                <a:latin typeface="SutonnyMJ" pitchFamily="2" charset="0"/>
              </a:rPr>
              <a:t>wbqgvbyhvqx</a:t>
            </a:r>
            <a:r>
              <a:rPr lang="en-US" sz="2400" dirty="0" smtClean="0">
                <a:latin typeface="SutonnyMJ" pitchFamily="2" charset="0"/>
              </a:rPr>
              <a:t> </a:t>
            </a:r>
            <a:r>
              <a:rPr lang="en-US" sz="2400" dirty="0" err="1" smtClean="0">
                <a:latin typeface="SutonnyMJ" pitchFamily="2" charset="0"/>
              </a:rPr>
              <a:t>cwiPvwjZ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 </a:t>
            </a:r>
          </a:p>
          <a:p>
            <a:pPr algn="just">
              <a:lnSpc>
                <a:spcPct val="80000"/>
              </a:lnSpc>
              <a:buNone/>
            </a:pPr>
            <a:r>
              <a:rPr lang="en-US" sz="2400" dirty="0" smtClean="0">
                <a:latin typeface="SutonnyMJ" pitchFamily="2" charset="0"/>
              </a:rPr>
              <a:t>4| </a:t>
            </a:r>
            <a:r>
              <a:rPr lang="en-US" sz="2400" dirty="0" err="1" smtClean="0">
                <a:latin typeface="SutonnyMJ" pitchFamily="2" charset="0"/>
              </a:rPr>
              <a:t>cÖ‡qvRbxq</a:t>
            </a:r>
            <a:r>
              <a:rPr lang="en-US" sz="2400" dirty="0" smtClean="0">
                <a:latin typeface="SutonnyMJ" pitchFamily="2" charset="0"/>
              </a:rPr>
              <a:t> †</a:t>
            </a:r>
            <a:r>
              <a:rPr lang="en-US" sz="2400" dirty="0" err="1" smtClean="0">
                <a:latin typeface="SutonnyMJ" pitchFamily="2" charset="0"/>
              </a:rPr>
              <a:t>cvó</a:t>
            </a:r>
            <a:r>
              <a:rPr lang="en-US" sz="2400" dirty="0" smtClean="0">
                <a:latin typeface="SutonnyMJ" pitchFamily="2" charset="0"/>
              </a:rPr>
              <a:t>-‡W‡UW †PK </a:t>
            </a:r>
            <a:r>
              <a:rPr lang="en-US" sz="2400" dirty="0" err="1" smtClean="0">
                <a:latin typeface="SutonnyMJ" pitchFamily="2" charset="0"/>
              </a:rPr>
              <a:t>MÖnb</a:t>
            </a:r>
            <a:r>
              <a:rPr lang="en-US" sz="2400" dirty="0" smtClean="0">
                <a:latin typeface="SutonnyMJ" pitchFamily="2" charset="0"/>
              </a:rPr>
              <a:t> </a:t>
            </a:r>
            <a:r>
              <a:rPr lang="en-US" sz="2400" dirty="0" err="1" smtClean="0">
                <a:latin typeface="SutonnyMJ" pitchFamily="2" charset="0"/>
              </a:rPr>
              <a:t>Ki‡Z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a:t>
            </a:r>
          </a:p>
          <a:p>
            <a:endParaRPr lang="en-US" dirty="0"/>
          </a:p>
        </p:txBody>
      </p:sp>
      <p:sp>
        <p:nvSpPr>
          <p:cNvPr id="7" name="Date Placeholder 6"/>
          <p:cNvSpPr>
            <a:spLocks noGrp="1"/>
          </p:cNvSpPr>
          <p:nvPr>
            <p:ph type="dt" sz="half" idx="10"/>
          </p:nvPr>
        </p:nvSpPr>
        <p:spPr/>
        <p:txBody>
          <a:bodyPr/>
          <a:lstStyle/>
          <a:p>
            <a:fld id="{BF2D7D8A-3BC8-4F82-91FA-71A0C3298E05}"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22</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91312"/>
          </a:xfrm>
        </p:spPr>
        <p:txBody>
          <a:bodyPr>
            <a:normAutofit fontScale="90000"/>
          </a:bodyPr>
          <a:lstStyle/>
          <a:p>
            <a:pPr algn="ctr"/>
            <a:r>
              <a:rPr lang="en-US" b="1" u="sng" dirty="0" smtClean="0">
                <a:solidFill>
                  <a:srgbClr val="FF0000"/>
                </a:solidFill>
                <a:latin typeface="SutonnyMJ" pitchFamily="2" charset="0"/>
              </a:rPr>
              <a:t>5| </a:t>
            </a:r>
            <a:r>
              <a:rPr lang="en-US" b="1" u="sng" dirty="0" err="1" smtClean="0">
                <a:solidFill>
                  <a:srgbClr val="FF0000"/>
                </a:solidFill>
                <a:latin typeface="SutonnyMJ" pitchFamily="2" charset="0"/>
              </a:rPr>
              <a:t>gvSvwi</a:t>
            </a:r>
            <a:r>
              <a:rPr lang="en-US" b="1" u="sng" dirty="0" smtClean="0">
                <a:solidFill>
                  <a:srgbClr val="FF0000"/>
                </a:solidFill>
                <a:latin typeface="SutonnyMJ" pitchFamily="2" charset="0"/>
              </a:rPr>
              <a:t> FY| </a:t>
            </a:r>
            <a:endParaRPr lang="en-US" b="1" u="sng" dirty="0">
              <a:solidFill>
                <a:srgbClr val="FF0000"/>
              </a:solidFill>
            </a:endParaRPr>
          </a:p>
        </p:txBody>
      </p:sp>
      <p:sp>
        <p:nvSpPr>
          <p:cNvPr id="3" name="Text Placeholder 2"/>
          <p:cNvSpPr>
            <a:spLocks noGrp="1"/>
          </p:cNvSpPr>
          <p:nvPr>
            <p:ph type="body" idx="1"/>
          </p:nvPr>
        </p:nvSpPr>
        <p:spPr>
          <a:xfrm>
            <a:off x="457200" y="1143000"/>
            <a:ext cx="4040188" cy="685800"/>
          </a:xfrm>
        </p:spPr>
        <p:style>
          <a:lnRef idx="2">
            <a:schemeClr val="accent2"/>
          </a:lnRef>
          <a:fillRef idx="1">
            <a:schemeClr val="lt1"/>
          </a:fillRef>
          <a:effectRef idx="0">
            <a:schemeClr val="accent2"/>
          </a:effectRef>
          <a:fontRef idx="minor">
            <a:schemeClr val="dk1"/>
          </a:fontRef>
        </p:style>
        <p:txBody>
          <a:bodyPr/>
          <a:lstStyle/>
          <a:p>
            <a:r>
              <a:rPr lang="en-US" dirty="0" smtClean="0">
                <a:latin typeface="SutonnyMJ" pitchFamily="2" charset="0"/>
                <a:cs typeface="SutonnyMJ" pitchFamily="2" charset="0"/>
              </a:rPr>
              <a:t> </a:t>
            </a:r>
          </a:p>
          <a:p>
            <a:r>
              <a:rPr lang="en-US" dirty="0" smtClean="0">
                <a:latin typeface="SutonnyMJ" pitchFamily="2" charset="0"/>
                <a:cs typeface="SutonnyMJ" pitchFamily="2" charset="0"/>
              </a:rPr>
              <a:t>†</a:t>
            </a:r>
            <a:r>
              <a:rPr lang="en-US" dirty="0" err="1" smtClean="0">
                <a:latin typeface="SutonnyMJ" pitchFamily="2" charset="0"/>
                <a:cs typeface="SutonnyMJ" pitchFamily="2" charset="0"/>
              </a:rPr>
              <a:t>gŠwjK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avibv</a:t>
            </a:r>
            <a:r>
              <a:rPr lang="en-US" dirty="0" smtClean="0">
                <a:latin typeface="SutonnyMJ" pitchFamily="2" charset="0"/>
                <a:cs typeface="SutonnyMJ" pitchFamily="2" charset="0"/>
              </a:rPr>
              <a:t> </a:t>
            </a:r>
            <a:r>
              <a:rPr lang="en-US" dirty="0" smtClean="0">
                <a:cs typeface="SutonnyMJ" pitchFamily="2" charset="0"/>
              </a:rPr>
              <a:t>(Basic Concept)</a:t>
            </a:r>
            <a:endParaRPr lang="en-US" dirty="0" smtClean="0"/>
          </a:p>
          <a:p>
            <a:endParaRPr lang="en-US" dirty="0"/>
          </a:p>
        </p:txBody>
      </p:sp>
      <p:sp>
        <p:nvSpPr>
          <p:cNvPr id="4" name="Text Placeholder 3"/>
          <p:cNvSpPr>
            <a:spLocks noGrp="1"/>
          </p:cNvSpPr>
          <p:nvPr>
            <p:ph type="body" sz="half" idx="3"/>
          </p:nvPr>
        </p:nvSpPr>
        <p:spPr>
          <a:xfrm>
            <a:off x="4645025" y="1143001"/>
            <a:ext cx="4041775" cy="685799"/>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endParaRPr lang="en-US" dirty="0" smtClean="0">
              <a:latin typeface="SutonnyMJ" pitchFamily="2" charset="0"/>
              <a:cs typeface="SutonnyMJ" pitchFamily="2" charset="0"/>
            </a:endParaRPr>
          </a:p>
          <a:p>
            <a:pPr algn="ctr"/>
            <a:r>
              <a:rPr lang="en-US" dirty="0" err="1" smtClean="0">
                <a:latin typeface="SutonnyMJ" pitchFamily="2" charset="0"/>
                <a:cs typeface="SutonnyMJ" pitchFamily="2" charset="0"/>
              </a:rPr>
              <a:t>gvSvwi</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cÖ`v‡b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we‡eP</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welq</a:t>
            </a:r>
            <a:r>
              <a:rPr lang="en-US" dirty="0" smtClean="0">
                <a:latin typeface="SutonnyMJ" pitchFamily="2" charset="0"/>
                <a:cs typeface="SutonnyMJ" pitchFamily="2" charset="0"/>
              </a:rPr>
              <a:t> t</a:t>
            </a:r>
            <a:endParaRPr lang="en-US" dirty="0" smtClean="0"/>
          </a:p>
          <a:p>
            <a:endParaRPr lang="en-US" dirty="0"/>
          </a:p>
        </p:txBody>
      </p:sp>
      <p:sp>
        <p:nvSpPr>
          <p:cNvPr id="5" name="Content Placeholder 4"/>
          <p:cNvSpPr>
            <a:spLocks noGrp="1"/>
          </p:cNvSpPr>
          <p:nvPr>
            <p:ph sz="quarter" idx="2"/>
          </p:nvPr>
        </p:nvSpPr>
        <p:spPr>
          <a:xfrm>
            <a:off x="457200" y="1828800"/>
            <a:ext cx="4040188" cy="47244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just">
              <a:buNone/>
            </a:pP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g¨vbyd¨vKPvwis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wk‡íi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mv</a:t>
            </a:r>
            <a:r>
              <a:rPr lang="en-US" dirty="0" smtClean="0">
                <a:latin typeface="SutonnyMJ" pitchFamily="2" charset="0"/>
                <a:cs typeface="SutonnyMJ" pitchFamily="2" charset="0"/>
              </a:rPr>
              <a:t>‡_ </a:t>
            </a:r>
            <a:r>
              <a:rPr lang="en-US" dirty="0" err="1" smtClean="0">
                <a:latin typeface="SutonnyMJ" pitchFamily="2" charset="0"/>
                <a:cs typeface="SutonnyMJ" pitchFamily="2" charset="0"/>
              </a:rPr>
              <a:t>RwoZ</a:t>
            </a:r>
            <a:r>
              <a:rPr lang="en-US" dirty="0" smtClean="0">
                <a:latin typeface="SutonnyMJ" pitchFamily="2" charset="0"/>
                <a:cs typeface="SutonnyMJ" pitchFamily="2" charset="0"/>
              </a:rPr>
              <a:t> e¨w³gvwjKvbvaxb I </a:t>
            </a:r>
            <a:r>
              <a:rPr lang="en-US" dirty="0" err="1" smtClean="0">
                <a:latin typeface="SutonnyMJ" pitchFamily="2" charset="0"/>
                <a:cs typeface="SutonnyMJ" pitchFamily="2" charset="0"/>
              </a:rPr>
              <a:t>Askx`vix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cÖwZôvb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Kv¤úvbx‡K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gvSwi</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Lv‡Z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GmGgB</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qv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gvSwi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D‡`¨vM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ej‡Z</a:t>
            </a:r>
            <a:r>
              <a:rPr lang="en-US" dirty="0" smtClean="0">
                <a:latin typeface="SutonnyMJ" pitchFamily="2" charset="0"/>
                <a:cs typeface="SutonnyMJ" pitchFamily="2" charset="0"/>
              </a:rPr>
              <a:t>  †m me -</a:t>
            </a:r>
          </a:p>
          <a:p>
            <a:pPr algn="just">
              <a:buFont typeface="Wingdings" pitchFamily="2" charset="2"/>
              <a:buChar char="§"/>
            </a:pP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cªwZôvb‡K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eSv‡e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cÖwZóv‡bi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Rwg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KviLvbv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feb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e¨vwZ‡i‡K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gyj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cÖwZ¯’vcb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e¨qmn</a:t>
            </a:r>
            <a:r>
              <a:rPr lang="en-US" dirty="0" smtClean="0">
                <a:latin typeface="SutonnyMJ" pitchFamily="2" charset="0"/>
                <a:cs typeface="SutonnyMJ" pitchFamily="2" charset="0"/>
              </a:rPr>
              <a:t> 10 †</a:t>
            </a:r>
            <a:r>
              <a:rPr lang="en-US" dirty="0" err="1" smtClean="0">
                <a:latin typeface="SutonnyMJ" pitchFamily="2" charset="0"/>
                <a:cs typeface="SutonnyMJ" pitchFamily="2" charset="0"/>
              </a:rPr>
              <a:t>KvwU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†_‡K 30 ‡</a:t>
            </a:r>
            <a:r>
              <a:rPr lang="en-US" dirty="0" err="1" smtClean="0">
                <a:latin typeface="SutonnyMJ" pitchFamily="2" charset="0"/>
                <a:cs typeface="SutonnyMJ" pitchFamily="2" charset="0"/>
              </a:rPr>
              <a:t>KvwU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100-250 </a:t>
            </a:r>
            <a:r>
              <a:rPr lang="en-US" dirty="0" err="1" smtClean="0">
                <a:latin typeface="SutonnyMJ" pitchFamily="2" charset="0"/>
                <a:cs typeface="SutonnyMJ" pitchFamily="2" charset="0"/>
              </a:rPr>
              <a:t>Rb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jvK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KvR</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a:t>
            </a:r>
            <a:r>
              <a:rPr lang="en-US" dirty="0" smtClean="0">
                <a:latin typeface="SutonnyMJ" pitchFamily="2" charset="0"/>
                <a:cs typeface="SutonnyMJ" pitchFamily="2" charset="0"/>
              </a:rPr>
              <a:t>| </a:t>
            </a:r>
          </a:p>
          <a:p>
            <a:pPr algn="just">
              <a:buFont typeface="Wingdings" pitchFamily="2" charset="2"/>
              <a:buChar char="§"/>
            </a:pPr>
            <a:r>
              <a:rPr lang="en-US" dirty="0" smtClean="0">
                <a:latin typeface="SutonnyMJ" pitchFamily="2" charset="0"/>
                <a:cs typeface="SutonnyMJ" pitchFamily="2" charset="0"/>
              </a:rPr>
              <a:t>‡</a:t>
            </a:r>
            <a:r>
              <a:rPr lang="en-US" dirty="0" err="1" smtClean="0">
                <a:latin typeface="SutonnyMJ" pitchFamily="2" charset="0"/>
                <a:cs typeface="SutonnyMJ" pitchFamily="2" charset="0"/>
              </a:rPr>
              <a:t>mevgyjK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wkí</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cªwZôvb‡K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eSv‡e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cÖwZóv‡bi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Rwg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feb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e¨vwZ‡i‡K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gyj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cÖwZ¯’vcb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e¨qmn</a:t>
            </a:r>
            <a:r>
              <a:rPr lang="en-US" dirty="0" smtClean="0">
                <a:latin typeface="SutonnyMJ" pitchFamily="2" charset="0"/>
                <a:cs typeface="SutonnyMJ" pitchFamily="2" charset="0"/>
              </a:rPr>
              <a:t> 1 †</a:t>
            </a:r>
            <a:r>
              <a:rPr lang="en-US" dirty="0" err="1" smtClean="0">
                <a:latin typeface="SutonnyMJ" pitchFamily="2" charset="0"/>
                <a:cs typeface="SutonnyMJ" pitchFamily="2" charset="0"/>
              </a:rPr>
              <a:t>KvwU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†_‡K- 15 †</a:t>
            </a:r>
            <a:r>
              <a:rPr lang="en-US" dirty="0" err="1" smtClean="0">
                <a:latin typeface="SutonnyMJ" pitchFamily="2" charset="0"/>
                <a:cs typeface="SutonnyMJ" pitchFamily="2" charset="0"/>
              </a:rPr>
              <a:t>KvwU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Rbej</a:t>
            </a:r>
            <a:r>
              <a:rPr lang="en-US" dirty="0" smtClean="0">
                <a:latin typeface="SutonnyMJ" pitchFamily="2" charset="0"/>
                <a:cs typeface="SutonnyMJ" pitchFamily="2" charset="0"/>
              </a:rPr>
              <a:t> 50-10 </a:t>
            </a:r>
            <a:r>
              <a:rPr lang="en-US" dirty="0" err="1" smtClean="0">
                <a:latin typeface="SutonnyMJ" pitchFamily="2" charset="0"/>
                <a:cs typeface="SutonnyMJ" pitchFamily="2" charset="0"/>
              </a:rPr>
              <a:t>Rb</a:t>
            </a:r>
            <a:r>
              <a:rPr lang="en-US" dirty="0" smtClean="0">
                <a:latin typeface="SutonnyMJ" pitchFamily="2" charset="0"/>
                <a:cs typeface="SutonnyMJ" pitchFamily="2" charset="0"/>
              </a:rPr>
              <a:t>| </a:t>
            </a:r>
          </a:p>
          <a:p>
            <a:pPr algn="just">
              <a:buFont typeface="Wingdings" pitchFamily="2" charset="2"/>
              <a:buChar char="§"/>
            </a:pPr>
            <a:r>
              <a:rPr lang="en-US" dirty="0" err="1" smtClean="0">
                <a:latin typeface="SutonnyMJ" pitchFamily="2" charset="0"/>
                <a:cs typeface="SutonnyMJ" pitchFamily="2" charset="0"/>
              </a:rPr>
              <a:t>e¨emvi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ÿ‡Î</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cªwZôvb‡K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eSv‡e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hme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cÖwZóv‡bi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Rwg</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feb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e¨vwZ‡i‡K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m¤ú‡`i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gyj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cÖwZ¯’vcb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e¨qmn</a:t>
            </a:r>
            <a:r>
              <a:rPr lang="en-US" dirty="0" smtClean="0">
                <a:latin typeface="SutonnyMJ" pitchFamily="2" charset="0"/>
                <a:cs typeface="SutonnyMJ" pitchFamily="2" charset="0"/>
              </a:rPr>
              <a:t> 1 †</a:t>
            </a:r>
            <a:r>
              <a:rPr lang="en-US" dirty="0" err="1" smtClean="0">
                <a:latin typeface="SutonnyMJ" pitchFamily="2" charset="0"/>
                <a:cs typeface="SutonnyMJ" pitchFamily="2" charset="0"/>
              </a:rPr>
              <a:t>KvwU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†_‡K 15 †</a:t>
            </a:r>
            <a:r>
              <a:rPr lang="en-US" dirty="0" err="1" smtClean="0">
                <a:latin typeface="SutonnyMJ" pitchFamily="2" charset="0"/>
                <a:cs typeface="SutonnyMJ" pitchFamily="2" charset="0"/>
              </a:rPr>
              <a:t>KvwU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UvKv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Rbej</a:t>
            </a:r>
            <a:r>
              <a:rPr lang="en-US" dirty="0" smtClean="0">
                <a:latin typeface="SutonnyMJ" pitchFamily="2" charset="0"/>
                <a:cs typeface="SutonnyMJ" pitchFamily="2" charset="0"/>
              </a:rPr>
              <a:t> 11-50 </a:t>
            </a:r>
            <a:r>
              <a:rPr lang="en-US" dirty="0" err="1" smtClean="0">
                <a:latin typeface="SutonnyMJ" pitchFamily="2" charset="0"/>
                <a:cs typeface="SutonnyMJ" pitchFamily="2" charset="0"/>
              </a:rPr>
              <a:t>Rb</a:t>
            </a:r>
            <a:r>
              <a:rPr lang="en-US" dirty="0" smtClean="0">
                <a:latin typeface="SutonnyMJ" pitchFamily="2" charset="0"/>
                <a:cs typeface="SutonnyMJ" pitchFamily="2" charset="0"/>
              </a:rPr>
              <a:t>|</a:t>
            </a:r>
          </a:p>
          <a:p>
            <a:endParaRPr lang="en-US" dirty="0"/>
          </a:p>
        </p:txBody>
      </p:sp>
      <p:sp>
        <p:nvSpPr>
          <p:cNvPr id="6" name="Content Placeholder 5"/>
          <p:cNvSpPr>
            <a:spLocks noGrp="1"/>
          </p:cNvSpPr>
          <p:nvPr>
            <p:ph sz="quarter" idx="4"/>
          </p:nvPr>
        </p:nvSpPr>
        <p:spPr>
          <a:xfrm>
            <a:off x="4645025" y="1828800"/>
            <a:ext cx="4041775" cy="4724400"/>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buNone/>
            </a:pPr>
            <a:r>
              <a:rPr lang="en-US" sz="2400" dirty="0" smtClean="0">
                <a:latin typeface="SutonnyMJ" pitchFamily="2" charset="0"/>
              </a:rPr>
              <a:t>| </a:t>
            </a:r>
            <a:r>
              <a:rPr lang="en-US" sz="2400" dirty="0" err="1" smtClean="0">
                <a:latin typeface="SutonnyMJ" pitchFamily="2" charset="0"/>
              </a:rPr>
              <a:t>m‡ev</a:t>
            </a:r>
            <a:r>
              <a:rPr lang="en-US" sz="2400" dirty="0" smtClean="0">
                <a:latin typeface="SutonnyMJ" pitchFamily="2" charset="0"/>
              </a:rPr>
              <a:t>©”P FYmxgv-75 (</a:t>
            </a:r>
            <a:r>
              <a:rPr lang="en-US" sz="2400" dirty="0" err="1" smtClean="0">
                <a:latin typeface="SutonnyMJ" pitchFamily="2" charset="0"/>
              </a:rPr>
              <a:t>cvuPvËi</a:t>
            </a:r>
            <a:r>
              <a:rPr lang="en-US" sz="2400" dirty="0" smtClean="0">
                <a:latin typeface="SutonnyMJ" pitchFamily="2" charset="0"/>
              </a:rPr>
              <a:t>) †</a:t>
            </a:r>
            <a:r>
              <a:rPr lang="en-US" sz="2400" dirty="0" err="1" smtClean="0">
                <a:latin typeface="SutonnyMJ" pitchFamily="2" charset="0"/>
              </a:rPr>
              <a:t>KvwU</a:t>
            </a:r>
            <a:r>
              <a:rPr lang="en-US" sz="2400" dirty="0" smtClean="0">
                <a:latin typeface="SutonnyMJ" pitchFamily="2" charset="0"/>
              </a:rPr>
              <a:t>| </a:t>
            </a:r>
            <a:r>
              <a:rPr lang="en-US" sz="2400" dirty="0" err="1" smtClean="0">
                <a:latin typeface="SutonnyMJ" pitchFamily="2" charset="0"/>
              </a:rPr>
              <a:t>Z‡e</a:t>
            </a:r>
            <a:r>
              <a:rPr lang="en-US" sz="2400" dirty="0" smtClean="0">
                <a:latin typeface="SutonnyMJ" pitchFamily="2" charset="0"/>
              </a:rPr>
              <a:t> </a:t>
            </a:r>
            <a:r>
              <a:rPr lang="en-US" sz="2400" dirty="0" err="1" smtClean="0">
                <a:latin typeface="SutonnyMJ" pitchFamily="2" charset="0"/>
              </a:rPr>
              <a:t>g</a:t>
            </a:r>
            <a:r>
              <a:rPr lang="en-US" sz="2400" dirty="0" err="1" smtClean="0">
                <a:latin typeface="SutonnyMJ" pitchFamily="2" charset="0"/>
                <a:cs typeface="SutonnyMJ" pitchFamily="2" charset="0"/>
              </a:rPr>
              <a:t>¨</a:t>
            </a:r>
            <a:r>
              <a:rPr lang="en-US" sz="2400" dirty="0" err="1" smtClean="0">
                <a:latin typeface="SutonnyMJ" pitchFamily="2" charset="0"/>
              </a:rPr>
              <a:t>vbyd</a:t>
            </a:r>
            <a:r>
              <a:rPr lang="en-US" sz="2400" dirty="0" err="1" smtClean="0">
                <a:latin typeface="SutonnyMJ" pitchFamily="2" charset="0"/>
                <a:cs typeface="SutonnyMJ" pitchFamily="2" charset="0"/>
              </a:rPr>
              <a:t>¨</a:t>
            </a:r>
            <a:r>
              <a:rPr lang="en-US" sz="2400" dirty="0" err="1" smtClean="0">
                <a:latin typeface="SutonnyMJ" pitchFamily="2" charset="0"/>
              </a:rPr>
              <a:t>vKPvixs</a:t>
            </a:r>
            <a:r>
              <a:rPr lang="en-US" sz="2400" dirty="0" smtClean="0">
                <a:latin typeface="SutonnyMJ" pitchFamily="2" charset="0"/>
              </a:rPr>
              <a:t> LvZfz³ </a:t>
            </a:r>
            <a:r>
              <a:rPr lang="en-US" sz="2400" dirty="0" err="1" smtClean="0">
                <a:latin typeface="SutonnyMJ" pitchFamily="2" charset="0"/>
              </a:rPr>
              <a:t>gvSvwi</a:t>
            </a:r>
            <a:r>
              <a:rPr lang="en-US" sz="2400" dirty="0" smtClean="0">
                <a:latin typeface="SutonnyMJ" pitchFamily="2" charset="0"/>
              </a:rPr>
              <a:t> </a:t>
            </a:r>
            <a:r>
              <a:rPr lang="en-US" sz="2400" dirty="0" err="1" smtClean="0">
                <a:latin typeface="SutonnyMJ" pitchFamily="2" charset="0"/>
              </a:rPr>
              <a:t>wk‡íi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75 †</a:t>
            </a:r>
            <a:r>
              <a:rPr lang="en-US" sz="2400" dirty="0" err="1" smtClean="0">
                <a:latin typeface="SutonnyMJ" pitchFamily="2" charset="0"/>
              </a:rPr>
              <a:t>KvwU</a:t>
            </a:r>
            <a:r>
              <a:rPr lang="en-US" sz="2400" dirty="0" smtClean="0">
                <a:latin typeface="SutonnyMJ" pitchFamily="2" charset="0"/>
              </a:rPr>
              <a:t> </a:t>
            </a:r>
            <a:r>
              <a:rPr lang="en-US" sz="2400" dirty="0" err="1" smtClean="0">
                <a:latin typeface="SutonnyMJ" pitchFamily="2" charset="0"/>
              </a:rPr>
              <a:t>Ges</a:t>
            </a:r>
            <a:r>
              <a:rPr lang="en-US" sz="2400" dirty="0" smtClean="0">
                <a:latin typeface="SutonnyMJ" pitchFamily="2" charset="0"/>
              </a:rPr>
              <a:t> †</a:t>
            </a:r>
            <a:r>
              <a:rPr lang="en-US" sz="2400" dirty="0" err="1" smtClean="0">
                <a:latin typeface="SutonnyMJ" pitchFamily="2" charset="0"/>
              </a:rPr>
              <a:t>mev</a:t>
            </a:r>
            <a:r>
              <a:rPr lang="en-US" sz="2400" dirty="0" smtClean="0">
                <a:latin typeface="SutonnyMJ" pitchFamily="2" charset="0"/>
              </a:rPr>
              <a:t> LvZfz³ </a:t>
            </a:r>
            <a:r>
              <a:rPr lang="en-US" sz="2400" dirty="0" err="1" smtClean="0">
                <a:latin typeface="SutonnyMJ" pitchFamily="2" charset="0"/>
              </a:rPr>
              <a:t>gvSvwi</a:t>
            </a:r>
            <a:r>
              <a:rPr lang="en-US" sz="2400" dirty="0" smtClean="0">
                <a:latin typeface="SutonnyMJ" pitchFamily="2" charset="0"/>
              </a:rPr>
              <a:t> </a:t>
            </a:r>
            <a:r>
              <a:rPr lang="en-US" sz="2400" dirty="0" err="1" smtClean="0">
                <a:latin typeface="SutonnyMJ" pitchFamily="2" charset="0"/>
              </a:rPr>
              <a:t>wk‡íi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50 †</a:t>
            </a:r>
            <a:r>
              <a:rPr lang="en-US" sz="2400" dirty="0" err="1" smtClean="0">
                <a:latin typeface="SutonnyMJ" pitchFamily="2" charset="0"/>
              </a:rPr>
              <a:t>KvwU</a:t>
            </a:r>
            <a:r>
              <a:rPr lang="en-US" sz="2400" dirty="0" smtClean="0">
                <a:latin typeface="SutonnyMJ" pitchFamily="2" charset="0"/>
              </a:rPr>
              <a:t> </a:t>
            </a:r>
            <a:r>
              <a:rPr lang="en-US" sz="2400" dirty="0" err="1" smtClean="0">
                <a:latin typeface="SutonnyMJ" pitchFamily="2" charset="0"/>
              </a:rPr>
              <a:t>UvKv</a:t>
            </a:r>
            <a:r>
              <a:rPr lang="en-US" sz="2400" dirty="0" smtClean="0">
                <a:latin typeface="SutonnyMJ" pitchFamily="2" charset="0"/>
              </a:rPr>
              <a:t> FY </a:t>
            </a:r>
            <a:r>
              <a:rPr lang="en-US" sz="2400" dirty="0" err="1" smtClean="0">
                <a:latin typeface="SutonnyMJ" pitchFamily="2" charset="0"/>
              </a:rPr>
              <a:t>weZib</a:t>
            </a:r>
            <a:r>
              <a:rPr lang="en-US" sz="2400" dirty="0" smtClean="0">
                <a:latin typeface="SutonnyMJ" pitchFamily="2" charset="0"/>
              </a:rPr>
              <a:t> </a:t>
            </a:r>
            <a:r>
              <a:rPr lang="en-US" sz="2400" dirty="0" err="1" smtClean="0">
                <a:latin typeface="SutonnyMJ" pitchFamily="2" charset="0"/>
              </a:rPr>
              <a:t>Kiv</a:t>
            </a:r>
            <a:r>
              <a:rPr lang="en-US" sz="2400" dirty="0" smtClean="0">
                <a:latin typeface="SutonnyMJ" pitchFamily="2" charset="0"/>
              </a:rPr>
              <a:t> </a:t>
            </a:r>
            <a:r>
              <a:rPr lang="en-US" sz="2400" dirty="0" err="1" smtClean="0">
                <a:latin typeface="SutonnyMJ" pitchFamily="2" charset="0"/>
              </a:rPr>
              <a:t>hvq</a:t>
            </a:r>
            <a:r>
              <a:rPr lang="en-US" sz="2400" dirty="0" smtClean="0">
                <a:latin typeface="SutonnyMJ" pitchFamily="2" charset="0"/>
              </a:rPr>
              <a:t>|</a:t>
            </a:r>
          </a:p>
          <a:p>
            <a:pPr>
              <a:lnSpc>
                <a:spcPct val="90000"/>
              </a:lnSpc>
              <a:buNone/>
            </a:pPr>
            <a:r>
              <a:rPr lang="en-US" sz="2400" dirty="0" smtClean="0">
                <a:latin typeface="SutonnyMJ" pitchFamily="2" charset="0"/>
              </a:rPr>
              <a:t>2| </a:t>
            </a:r>
            <a:r>
              <a:rPr lang="en-US" sz="2400" dirty="0" err="1" smtClean="0">
                <a:latin typeface="SutonnyMJ" pitchFamily="2" charset="0"/>
              </a:rPr>
              <a:t>e</a:t>
            </a:r>
            <a:r>
              <a:rPr lang="en-US" sz="2400" dirty="0" err="1" smtClean="0">
                <a:latin typeface="SutonnyMJ" pitchFamily="2" charset="0"/>
                <a:cs typeface="SutonnyMJ" pitchFamily="2" charset="0"/>
              </a:rPr>
              <a:t>¨</a:t>
            </a:r>
            <a:r>
              <a:rPr lang="en-US" sz="2400" dirty="0" err="1" smtClean="0">
                <a:latin typeface="SutonnyMJ" pitchFamily="2" charset="0"/>
              </a:rPr>
              <a:t>vs‡Ki</a:t>
            </a:r>
            <a:r>
              <a:rPr lang="en-US" sz="2400" dirty="0" smtClean="0">
                <a:latin typeface="SutonnyMJ" pitchFamily="2" charset="0"/>
              </a:rPr>
              <a:t> </a:t>
            </a:r>
            <a:r>
              <a:rPr lang="en-US" sz="2400" dirty="0" err="1" smtClean="0">
                <a:latin typeface="SutonnyMJ" pitchFamily="2" charset="0"/>
              </a:rPr>
              <a:t>cÖPvwjZ</a:t>
            </a:r>
            <a:r>
              <a:rPr lang="en-US" sz="2400" dirty="0" smtClean="0">
                <a:latin typeface="SutonnyMJ" pitchFamily="2" charset="0"/>
              </a:rPr>
              <a:t> </a:t>
            </a:r>
            <a:r>
              <a:rPr lang="en-US" sz="2400" dirty="0" err="1" smtClean="0">
                <a:latin typeface="SutonnyMJ" pitchFamily="2" charset="0"/>
              </a:rPr>
              <a:t>wbqvbyhvqx</a:t>
            </a:r>
            <a:r>
              <a:rPr lang="en-US" sz="2400" dirty="0" smtClean="0">
                <a:latin typeface="SutonnyMJ" pitchFamily="2" charset="0"/>
              </a:rPr>
              <a:t> </a:t>
            </a:r>
            <a:r>
              <a:rPr lang="en-US" sz="2400" dirty="0" err="1" smtClean="0">
                <a:latin typeface="SutonnyMJ" pitchFamily="2" charset="0"/>
              </a:rPr>
              <a:t>mnvqK</a:t>
            </a:r>
            <a:r>
              <a:rPr lang="en-US" sz="2400" dirty="0" smtClean="0">
                <a:latin typeface="SutonnyMJ" pitchFamily="2" charset="0"/>
              </a:rPr>
              <a:t> </a:t>
            </a:r>
            <a:r>
              <a:rPr lang="en-US" sz="2400" dirty="0" err="1" smtClean="0">
                <a:latin typeface="SutonnyMJ" pitchFamily="2" charset="0"/>
              </a:rPr>
              <a:t>RvgvbZ</a:t>
            </a:r>
            <a:r>
              <a:rPr lang="en-US" sz="2400" dirty="0" smtClean="0">
                <a:latin typeface="SutonnyMJ" pitchFamily="2" charset="0"/>
              </a:rPr>
              <a:t> </a:t>
            </a:r>
            <a:r>
              <a:rPr lang="en-US" sz="2400" dirty="0" err="1" smtClean="0">
                <a:latin typeface="SutonnyMJ" pitchFamily="2" charset="0"/>
              </a:rPr>
              <a:t>wb‡Z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 </a:t>
            </a:r>
          </a:p>
          <a:p>
            <a:pPr>
              <a:lnSpc>
                <a:spcPct val="90000"/>
              </a:lnSpc>
              <a:buNone/>
            </a:pPr>
            <a:r>
              <a:rPr lang="en-US" sz="2400" dirty="0" smtClean="0">
                <a:latin typeface="SutonnyMJ" pitchFamily="2" charset="0"/>
              </a:rPr>
              <a:t>3| </a:t>
            </a:r>
            <a:r>
              <a:rPr lang="en-US" sz="2400" dirty="0" err="1" smtClean="0">
                <a:latin typeface="SutonnyMJ" pitchFamily="2" charset="0"/>
              </a:rPr>
              <a:t>e</a:t>
            </a:r>
            <a:r>
              <a:rPr lang="en-US" sz="2400" dirty="0" err="1" smtClean="0">
                <a:latin typeface="SutonnyMJ" pitchFamily="2" charset="0"/>
                <a:cs typeface="SutonnyMJ" pitchFamily="2" charset="0"/>
              </a:rPr>
              <a:t>¨</a:t>
            </a:r>
            <a:r>
              <a:rPr lang="en-US" sz="2400" dirty="0" err="1" smtClean="0">
                <a:latin typeface="SutonnyMJ" pitchFamily="2" charset="0"/>
              </a:rPr>
              <a:t>emv‡qi</a:t>
            </a:r>
            <a:r>
              <a:rPr lang="en-US" sz="2400" dirty="0" smtClean="0">
                <a:latin typeface="SutonnyMJ" pitchFamily="2" charset="0"/>
              </a:rPr>
              <a:t> </a:t>
            </a:r>
            <a:r>
              <a:rPr lang="en-US" sz="2400" dirty="0" err="1" smtClean="0">
                <a:latin typeface="SutonnyMJ" pitchFamily="2" charset="0"/>
              </a:rPr>
              <a:t>cwiKíbvmn</a:t>
            </a:r>
            <a:r>
              <a:rPr lang="en-US" sz="2400" dirty="0" smtClean="0">
                <a:latin typeface="SutonnyMJ" pitchFamily="2" charset="0"/>
              </a:rPr>
              <a:t> KZ </a:t>
            </a:r>
            <a:r>
              <a:rPr lang="en-US" sz="2400" dirty="0" err="1" smtClean="0">
                <a:latin typeface="SutonnyMJ" pitchFamily="2" charset="0"/>
              </a:rPr>
              <a:t>Rb</a:t>
            </a:r>
            <a:r>
              <a:rPr lang="en-US" sz="2400" dirty="0" smtClean="0">
                <a:latin typeface="SutonnyMJ" pitchFamily="2" charset="0"/>
              </a:rPr>
              <a:t> †</a:t>
            </a:r>
            <a:r>
              <a:rPr lang="en-US" sz="2400" dirty="0" err="1" smtClean="0">
                <a:latin typeface="SutonnyMJ" pitchFamily="2" charset="0"/>
              </a:rPr>
              <a:t>jvK</a:t>
            </a:r>
            <a:r>
              <a:rPr lang="en-US" sz="2400" dirty="0" smtClean="0">
                <a:latin typeface="SutonnyMJ" pitchFamily="2" charset="0"/>
              </a:rPr>
              <a:t> </a:t>
            </a:r>
            <a:r>
              <a:rPr lang="en-US" sz="2400" dirty="0" err="1" smtClean="0">
                <a:latin typeface="SutonnyMJ" pitchFamily="2" charset="0"/>
              </a:rPr>
              <a:t>mve©ÿwbK</a:t>
            </a:r>
            <a:r>
              <a:rPr lang="en-US" sz="2400" dirty="0" smtClean="0">
                <a:latin typeface="SutonnyMJ" pitchFamily="2" charset="0"/>
              </a:rPr>
              <a:t> I </a:t>
            </a:r>
            <a:r>
              <a:rPr lang="en-US" sz="2400" dirty="0" err="1" smtClean="0">
                <a:latin typeface="SutonnyMJ" pitchFamily="2" charset="0"/>
              </a:rPr>
              <a:t>LÛKvjxb</a:t>
            </a:r>
            <a:r>
              <a:rPr lang="en-US" sz="2400" dirty="0" smtClean="0">
                <a:latin typeface="SutonnyMJ" pitchFamily="2" charset="0"/>
              </a:rPr>
              <a:t> </a:t>
            </a:r>
            <a:r>
              <a:rPr lang="en-US" sz="2400" dirty="0" err="1" smtClean="0">
                <a:latin typeface="SutonnyMJ" pitchFamily="2" charset="0"/>
              </a:rPr>
              <a:t>KvR</a:t>
            </a:r>
            <a:r>
              <a:rPr lang="en-US" sz="2400" dirty="0" smtClean="0">
                <a:latin typeface="SutonnyMJ" pitchFamily="2" charset="0"/>
              </a:rPr>
              <a:t> </a:t>
            </a:r>
            <a:r>
              <a:rPr lang="en-US" sz="2400" dirty="0" err="1" smtClean="0">
                <a:latin typeface="SutonnyMJ" pitchFamily="2" charset="0"/>
              </a:rPr>
              <a:t>K‡i</a:t>
            </a:r>
            <a:r>
              <a:rPr lang="en-US" sz="2400" dirty="0" smtClean="0">
                <a:latin typeface="SutonnyMJ" pitchFamily="2" charset="0"/>
              </a:rPr>
              <a:t> </a:t>
            </a:r>
            <a:r>
              <a:rPr lang="en-US" sz="2400" dirty="0" err="1" smtClean="0">
                <a:latin typeface="SutonnyMJ" pitchFamily="2" charset="0"/>
              </a:rPr>
              <a:t>Zvi</a:t>
            </a:r>
            <a:r>
              <a:rPr lang="en-US" sz="2400" dirty="0" smtClean="0">
                <a:latin typeface="SutonnyMJ" pitchFamily="2" charset="0"/>
              </a:rPr>
              <a:t> </a:t>
            </a:r>
            <a:r>
              <a:rPr lang="en-US" sz="2400" dirty="0" err="1" smtClean="0">
                <a:latin typeface="SutonnyMJ" pitchFamily="2" charset="0"/>
              </a:rPr>
              <a:t>weeibx</a:t>
            </a:r>
            <a:r>
              <a:rPr lang="en-US" sz="2400" dirty="0" smtClean="0">
                <a:latin typeface="SutonnyMJ" pitchFamily="2" charset="0"/>
              </a:rPr>
              <a:t> </a:t>
            </a:r>
            <a:r>
              <a:rPr lang="en-US" sz="2400" dirty="0" err="1" smtClean="0">
                <a:latin typeface="SutonnyMJ" pitchFamily="2" charset="0"/>
              </a:rPr>
              <a:t>wb‡Z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  </a:t>
            </a:r>
          </a:p>
          <a:p>
            <a:pPr>
              <a:lnSpc>
                <a:spcPct val="90000"/>
              </a:lnSpc>
              <a:buNone/>
            </a:pPr>
            <a:r>
              <a:rPr lang="en-US" sz="2400" dirty="0" smtClean="0">
                <a:latin typeface="SutonnyMJ" pitchFamily="2" charset="0"/>
              </a:rPr>
              <a:t>5| </a:t>
            </a:r>
            <a:r>
              <a:rPr lang="en-US" sz="2400" dirty="0" err="1" smtClean="0">
                <a:latin typeface="SutonnyMJ" pitchFamily="2" charset="0"/>
              </a:rPr>
              <a:t>cÖKí</a:t>
            </a:r>
            <a:r>
              <a:rPr lang="en-US" sz="2400" dirty="0" smtClean="0">
                <a:latin typeface="SutonnyMJ" pitchFamily="2" charset="0"/>
              </a:rPr>
              <a:t> </a:t>
            </a:r>
            <a:r>
              <a:rPr lang="en-US" sz="2400" dirty="0" err="1" smtClean="0">
                <a:latin typeface="SutonnyMJ" pitchFamily="2" charset="0"/>
              </a:rPr>
              <a:t>F‡Yi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10 </a:t>
            </a:r>
            <a:r>
              <a:rPr lang="en-US" sz="2400" dirty="0" err="1" smtClean="0">
                <a:latin typeface="SutonnyMJ" pitchFamily="2" charset="0"/>
              </a:rPr>
              <a:t>eQi</a:t>
            </a:r>
            <a:r>
              <a:rPr lang="en-US" sz="2400" dirty="0" smtClean="0">
                <a:latin typeface="SutonnyMJ" pitchFamily="2" charset="0"/>
              </a:rPr>
              <a:t> †</a:t>
            </a:r>
            <a:r>
              <a:rPr lang="en-US" sz="2400" dirty="0" err="1" smtClean="0">
                <a:latin typeface="SutonnyMJ" pitchFamily="2" charset="0"/>
              </a:rPr>
              <a:t>gqv`x</a:t>
            </a:r>
            <a:r>
              <a:rPr lang="en-US" sz="2400" dirty="0" smtClean="0">
                <a:latin typeface="SutonnyMJ" pitchFamily="2" charset="0"/>
              </a:rPr>
              <a:t> </a:t>
            </a:r>
            <a:r>
              <a:rPr lang="en-US" sz="2400" dirty="0" err="1" smtClean="0">
                <a:latin typeface="SutonnyMJ" pitchFamily="2" charset="0"/>
              </a:rPr>
              <a:t>gvwmK</a:t>
            </a:r>
            <a:r>
              <a:rPr lang="en-US" sz="2400" dirty="0" smtClean="0">
                <a:latin typeface="SutonnyMJ" pitchFamily="2" charset="0"/>
              </a:rPr>
              <a:t>/‰</a:t>
            </a:r>
            <a:r>
              <a:rPr lang="en-US" sz="2400" dirty="0" err="1" smtClean="0">
                <a:latin typeface="SutonnyMJ" pitchFamily="2" charset="0"/>
              </a:rPr>
              <a:t>ÎgvwmK</a:t>
            </a:r>
            <a:r>
              <a:rPr lang="en-US" sz="2400" dirty="0" smtClean="0">
                <a:latin typeface="SutonnyMJ" pitchFamily="2" charset="0"/>
              </a:rPr>
              <a:t> </a:t>
            </a:r>
            <a:r>
              <a:rPr lang="en-US" sz="2400" dirty="0" err="1" smtClean="0">
                <a:latin typeface="SutonnyMJ" pitchFamily="2" charset="0"/>
              </a:rPr>
              <a:t>wKw¯Í‡Z</a:t>
            </a:r>
            <a:r>
              <a:rPr lang="en-US" sz="2400" dirty="0" smtClean="0">
                <a:latin typeface="SutonnyMJ" pitchFamily="2" charset="0"/>
              </a:rPr>
              <a:t> </a:t>
            </a:r>
            <a:r>
              <a:rPr lang="en-US" sz="2400" dirty="0" err="1" smtClean="0">
                <a:latin typeface="SutonnyMJ" pitchFamily="2" charset="0"/>
              </a:rPr>
              <a:t>Ges</a:t>
            </a:r>
            <a:r>
              <a:rPr lang="en-US" sz="2400" dirty="0" smtClean="0">
                <a:latin typeface="SutonnyMJ" pitchFamily="2" charset="0"/>
              </a:rPr>
              <a:t> </a:t>
            </a:r>
            <a:r>
              <a:rPr lang="en-US" sz="2400" dirty="0" err="1" smtClean="0">
                <a:latin typeface="SutonnyMJ" pitchFamily="2" charset="0"/>
              </a:rPr>
              <a:t>PjwZ</a:t>
            </a:r>
            <a:r>
              <a:rPr lang="en-US" sz="2400" dirty="0" smtClean="0">
                <a:latin typeface="SutonnyMJ" pitchFamily="2" charset="0"/>
              </a:rPr>
              <a:t> </a:t>
            </a:r>
            <a:r>
              <a:rPr lang="en-US" sz="2400" dirty="0" err="1" smtClean="0">
                <a:latin typeface="SutonnyMJ" pitchFamily="2" charset="0"/>
              </a:rPr>
              <a:t>gyjab</a:t>
            </a:r>
            <a:r>
              <a:rPr lang="en-US" sz="2400" dirty="0" smtClean="0">
                <a:latin typeface="SutonnyMJ" pitchFamily="2" charset="0"/>
              </a:rPr>
              <a:t>  </a:t>
            </a:r>
            <a:r>
              <a:rPr lang="en-US" sz="2400" dirty="0" err="1" smtClean="0">
                <a:latin typeface="SutonnyMJ" pitchFamily="2" charset="0"/>
              </a:rPr>
              <a:t>F‡Yi</a:t>
            </a:r>
            <a:endParaRPr lang="en-US" dirty="0"/>
          </a:p>
        </p:txBody>
      </p:sp>
      <p:sp>
        <p:nvSpPr>
          <p:cNvPr id="7" name="Date Placeholder 6"/>
          <p:cNvSpPr>
            <a:spLocks noGrp="1"/>
          </p:cNvSpPr>
          <p:nvPr>
            <p:ph type="dt" sz="half" idx="10"/>
          </p:nvPr>
        </p:nvSpPr>
        <p:spPr/>
        <p:txBody>
          <a:bodyPr/>
          <a:lstStyle/>
          <a:p>
            <a:fld id="{844728B6-3656-4CB8-9CF0-0DD4EF55DFAC}" type="datetime1">
              <a:rPr lang="en-US" smtClean="0"/>
              <a:pPr/>
              <a:t>13-Mar-25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23</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sz="3200" dirty="0" smtClean="0">
                <a:solidFill>
                  <a:srgbClr val="FF0000"/>
                </a:solidFill>
              </a:rPr>
              <a:t> </a:t>
            </a:r>
            <a:r>
              <a:rPr lang="en-US" sz="3200" dirty="0" err="1" smtClean="0">
                <a:solidFill>
                  <a:srgbClr val="FF0000"/>
                </a:solidFill>
                <a:latin typeface="SutonnyMJ" pitchFamily="2" charset="0"/>
                <a:cs typeface="SutonnyMJ" pitchFamily="2" charset="0"/>
              </a:rPr>
              <a:t>GmGgB</a:t>
            </a:r>
            <a:r>
              <a:rPr lang="en-US" sz="3200" dirty="0" smtClean="0">
                <a:solidFill>
                  <a:srgbClr val="FF0000"/>
                </a:solidFill>
                <a:latin typeface="SutonnyMJ" pitchFamily="2" charset="0"/>
                <a:cs typeface="SutonnyMJ" pitchFamily="2" charset="0"/>
              </a:rPr>
              <a:t> </a:t>
            </a:r>
            <a:r>
              <a:rPr lang="en-US" sz="3200" dirty="0" smtClean="0">
                <a:solidFill>
                  <a:srgbClr val="FF0000"/>
                </a:solidFill>
                <a:latin typeface="+mn-lt"/>
                <a:cs typeface="SutonnyMJ" pitchFamily="2" charset="0"/>
              </a:rPr>
              <a:t>(SME)</a:t>
            </a:r>
            <a:r>
              <a:rPr lang="en-US" sz="3200" dirty="0" smtClean="0">
                <a:solidFill>
                  <a:srgbClr val="FF0000"/>
                </a:solidFill>
                <a:latin typeface="SutonnyMJ" pitchFamily="2" charset="0"/>
                <a:cs typeface="SutonnyMJ" pitchFamily="2" charset="0"/>
              </a:rPr>
              <a:t> </a:t>
            </a:r>
            <a:r>
              <a:rPr lang="en-US" sz="3200" dirty="0" err="1" smtClean="0">
                <a:solidFill>
                  <a:srgbClr val="FF0000"/>
                </a:solidFill>
                <a:latin typeface="SutonnyMJ" pitchFamily="2" charset="0"/>
                <a:cs typeface="SutonnyMJ" pitchFamily="2" charset="0"/>
              </a:rPr>
              <a:t>F‡Yi</a:t>
            </a:r>
            <a:r>
              <a:rPr lang="en-US" sz="3200" dirty="0" smtClean="0">
                <a:solidFill>
                  <a:srgbClr val="FF0000"/>
                </a:solidFill>
                <a:latin typeface="SutonnyMJ" pitchFamily="2" charset="0"/>
                <a:cs typeface="SutonnyMJ" pitchFamily="2" charset="0"/>
              </a:rPr>
              <a:t> </a:t>
            </a:r>
            <a:r>
              <a:rPr lang="en-US" sz="3200" dirty="0" err="1" smtClean="0">
                <a:solidFill>
                  <a:srgbClr val="FF0000"/>
                </a:solidFill>
                <a:latin typeface="SutonnyMJ" pitchFamily="2" charset="0"/>
                <a:cs typeface="SutonnyMJ" pitchFamily="2" charset="0"/>
              </a:rPr>
              <a:t>wmwjs</a:t>
            </a:r>
            <a:r>
              <a:rPr lang="en-US" sz="3200" dirty="0" smtClean="0">
                <a:solidFill>
                  <a:srgbClr val="FF0000"/>
                </a:solidFill>
                <a:latin typeface="SutonnyMJ" pitchFamily="2" charset="0"/>
                <a:cs typeface="SutonnyMJ" pitchFamily="2" charset="0"/>
              </a:rPr>
              <a:t>| </a:t>
            </a:r>
            <a:endParaRPr lang="en-US" sz="3200" dirty="0">
              <a:solidFill>
                <a:srgbClr val="FF0000"/>
              </a:solidFill>
            </a:endParaRPr>
          </a:p>
        </p:txBody>
      </p:sp>
      <p:graphicFrame>
        <p:nvGraphicFramePr>
          <p:cNvPr id="4" name="Content Placeholder 3"/>
          <p:cNvGraphicFramePr>
            <a:graphicFrameLocks noGrp="1"/>
          </p:cNvGraphicFramePr>
          <p:nvPr>
            <p:ph idx="1"/>
          </p:nvPr>
        </p:nvGraphicFramePr>
        <p:xfrm>
          <a:off x="0" y="756332"/>
          <a:ext cx="9144000" cy="6095997"/>
        </p:xfrm>
        <a:graphic>
          <a:graphicData uri="http://schemas.openxmlformats.org/drawingml/2006/table">
            <a:tbl>
              <a:tblPr firstRow="1" bandRow="1">
                <a:tableStyleId>{5C22544A-7EE6-4342-B048-85BDC9FD1C3A}</a:tableStyleId>
              </a:tblPr>
              <a:tblGrid>
                <a:gridCol w="605119">
                  <a:extLst>
                    <a:ext uri="{9D8B030D-6E8A-4147-A177-3AD203B41FA5}">
                      <a16:colId xmlns:a16="http://schemas.microsoft.com/office/drawing/2014/main" val="20000"/>
                    </a:ext>
                  </a:extLst>
                </a:gridCol>
                <a:gridCol w="1882588">
                  <a:extLst>
                    <a:ext uri="{9D8B030D-6E8A-4147-A177-3AD203B41FA5}">
                      <a16:colId xmlns:a16="http://schemas.microsoft.com/office/drawing/2014/main" val="20001"/>
                    </a:ext>
                  </a:extLst>
                </a:gridCol>
                <a:gridCol w="1882588">
                  <a:extLst>
                    <a:ext uri="{9D8B030D-6E8A-4147-A177-3AD203B41FA5}">
                      <a16:colId xmlns:a16="http://schemas.microsoft.com/office/drawing/2014/main" val="20002"/>
                    </a:ext>
                  </a:extLst>
                </a:gridCol>
                <a:gridCol w="1882588">
                  <a:extLst>
                    <a:ext uri="{9D8B030D-6E8A-4147-A177-3AD203B41FA5}">
                      <a16:colId xmlns:a16="http://schemas.microsoft.com/office/drawing/2014/main" val="20003"/>
                    </a:ext>
                  </a:extLst>
                </a:gridCol>
                <a:gridCol w="2891117">
                  <a:extLst>
                    <a:ext uri="{9D8B030D-6E8A-4147-A177-3AD203B41FA5}">
                      <a16:colId xmlns:a16="http://schemas.microsoft.com/office/drawing/2014/main" val="20004"/>
                    </a:ext>
                  </a:extLst>
                </a:gridCol>
              </a:tblGrid>
              <a:tr h="1057486">
                <a:tc>
                  <a:txBody>
                    <a:bodyPr/>
                    <a:lstStyle/>
                    <a:p>
                      <a:r>
                        <a:rPr lang="en-US" sz="2400" dirty="0" smtClean="0">
                          <a:latin typeface="SutonnyMJ" pitchFamily="2" charset="0"/>
                          <a:cs typeface="SutonnyMJ" pitchFamily="2" charset="0"/>
                        </a:rPr>
                        <a:t>µ:</a:t>
                      </a:r>
                      <a:r>
                        <a:rPr lang="en-US" sz="2400" baseline="0" dirty="0" smtClean="0">
                          <a:latin typeface="SutonnyMJ" pitchFamily="2" charset="0"/>
                          <a:cs typeface="SutonnyMJ" pitchFamily="2" charset="0"/>
                        </a:rPr>
                        <a:t> </a:t>
                      </a:r>
                      <a:r>
                        <a:rPr lang="en-US" sz="2400" baseline="0" dirty="0" err="1" smtClean="0">
                          <a:latin typeface="SutonnyMJ" pitchFamily="2" charset="0"/>
                          <a:cs typeface="SutonnyMJ" pitchFamily="2" charset="0"/>
                        </a:rPr>
                        <a:t>bs</a:t>
                      </a:r>
                      <a:endParaRPr lang="en-US" sz="2400" dirty="0">
                        <a:latin typeface="SutonnyMJ" pitchFamily="2" charset="0"/>
                        <a:cs typeface="SutonnyMJ" pitchFamily="2" charset="0"/>
                      </a:endParaRPr>
                    </a:p>
                  </a:txBody>
                  <a:tcPr/>
                </a:tc>
                <a:tc>
                  <a:txBody>
                    <a:bodyPr/>
                    <a:lstStyle/>
                    <a:p>
                      <a:r>
                        <a:rPr lang="en-US" sz="2400" dirty="0" err="1" smtClean="0">
                          <a:latin typeface="SutonnyMJ" pitchFamily="2" charset="0"/>
                          <a:cs typeface="SutonnyMJ" pitchFamily="2" charset="0"/>
                        </a:rPr>
                        <a:t>GmGgB</a:t>
                      </a:r>
                      <a:r>
                        <a:rPr lang="en-US" sz="2400" baseline="0" dirty="0" smtClean="0">
                          <a:latin typeface="SutonnyMJ" pitchFamily="2" charset="0"/>
                          <a:cs typeface="SutonnyMJ" pitchFamily="2" charset="0"/>
                        </a:rPr>
                        <a:t> </a:t>
                      </a:r>
                      <a:r>
                        <a:rPr lang="en-US" sz="2400" baseline="0" dirty="0" err="1" smtClean="0">
                          <a:latin typeface="SutonnyMJ" pitchFamily="2" charset="0"/>
                          <a:cs typeface="SutonnyMJ" pitchFamily="2" charset="0"/>
                        </a:rPr>
                        <a:t>Lv‡Zi</a:t>
                      </a:r>
                      <a:r>
                        <a:rPr lang="en-US" sz="2400" baseline="0" dirty="0" smtClean="0">
                          <a:latin typeface="SutonnyMJ" pitchFamily="2" charset="0"/>
                          <a:cs typeface="SutonnyMJ" pitchFamily="2" charset="0"/>
                        </a:rPr>
                        <a:t> </a:t>
                      </a:r>
                      <a:r>
                        <a:rPr lang="en-US" sz="2400" baseline="0" dirty="0" err="1" smtClean="0">
                          <a:latin typeface="SutonnyMJ" pitchFamily="2" charset="0"/>
                          <a:cs typeface="SutonnyMJ" pitchFamily="2" charset="0"/>
                        </a:rPr>
                        <a:t>bvg</a:t>
                      </a:r>
                      <a:endParaRPr lang="en-US" sz="2400" dirty="0">
                        <a:latin typeface="SutonnyMJ" pitchFamily="2" charset="0"/>
                        <a:cs typeface="SutonnyMJ" pitchFamily="2" charset="0"/>
                      </a:endParaRPr>
                    </a:p>
                  </a:txBody>
                  <a:tcPr/>
                </a:tc>
                <a:tc>
                  <a:txBody>
                    <a:bodyPr/>
                    <a:lstStyle/>
                    <a:p>
                      <a:pPr algn="ctr"/>
                      <a:r>
                        <a:rPr lang="en-US" sz="2400" dirty="0" err="1" smtClean="0">
                          <a:latin typeface="SutonnyMJ" pitchFamily="2" charset="0"/>
                          <a:cs typeface="SutonnyMJ" pitchFamily="2" charset="0"/>
                        </a:rPr>
                        <a:t>wkí</a:t>
                      </a:r>
                      <a:r>
                        <a:rPr lang="en-US" sz="2400" baseline="0" dirty="0" smtClean="0">
                          <a:latin typeface="SutonnyMJ" pitchFamily="2" charset="0"/>
                          <a:cs typeface="SutonnyMJ" pitchFamily="2" charset="0"/>
                        </a:rPr>
                        <a:t> </a:t>
                      </a:r>
                      <a:r>
                        <a:rPr lang="en-US" sz="2400" baseline="0" dirty="0" err="1" smtClean="0">
                          <a:latin typeface="SutonnyMJ" pitchFamily="2" charset="0"/>
                          <a:cs typeface="SutonnyMJ" pitchFamily="2" charset="0"/>
                        </a:rPr>
                        <a:t>LvZ</a:t>
                      </a:r>
                      <a:endParaRPr lang="en-US" sz="2400" dirty="0">
                        <a:latin typeface="SutonnyMJ" pitchFamily="2" charset="0"/>
                        <a:cs typeface="SutonnyMJ" pitchFamily="2" charset="0"/>
                      </a:endParaRPr>
                    </a:p>
                  </a:txBody>
                  <a:tcPr/>
                </a:tc>
                <a:tc>
                  <a:txBody>
                    <a:bodyPr/>
                    <a:lstStyle/>
                    <a:p>
                      <a:r>
                        <a:rPr lang="en-US" sz="2400" dirty="0" err="1" smtClean="0">
                          <a:latin typeface="SutonnyMJ" pitchFamily="2" charset="0"/>
                          <a:cs typeface="SutonnyMJ" pitchFamily="2" charset="0"/>
                        </a:rPr>
                        <a:t>F‡Yi</a:t>
                      </a:r>
                      <a:r>
                        <a:rPr lang="en-US" sz="2400" baseline="0" dirty="0" smtClean="0">
                          <a:latin typeface="SutonnyMJ" pitchFamily="2" charset="0"/>
                          <a:cs typeface="SutonnyMJ" pitchFamily="2" charset="0"/>
                        </a:rPr>
                        <a:t> </a:t>
                      </a:r>
                      <a:r>
                        <a:rPr lang="en-US" sz="2400" baseline="0" dirty="0" err="1" smtClean="0">
                          <a:latin typeface="SutonnyMJ" pitchFamily="2" charset="0"/>
                          <a:cs typeface="SutonnyMJ" pitchFamily="2" charset="0"/>
                        </a:rPr>
                        <a:t>wmwjs</a:t>
                      </a:r>
                      <a:endParaRPr lang="en-US" sz="2400" baseline="0" dirty="0" smtClean="0">
                        <a:latin typeface="SutonnyMJ" pitchFamily="2" charset="0"/>
                        <a:cs typeface="SutonnyMJ" pitchFamily="2" charset="0"/>
                      </a:endParaRPr>
                    </a:p>
                    <a:p>
                      <a:r>
                        <a:rPr lang="en-US" sz="2400" baseline="0" dirty="0" smtClean="0">
                          <a:latin typeface="SutonnyMJ" pitchFamily="2" charset="0"/>
                          <a:cs typeface="SutonnyMJ" pitchFamily="2" charset="0"/>
                        </a:rPr>
                        <a:t>(</a:t>
                      </a:r>
                      <a:r>
                        <a:rPr lang="en-US" sz="2400" baseline="0" dirty="0" err="1" smtClean="0">
                          <a:latin typeface="SutonnyMJ" pitchFamily="2" charset="0"/>
                          <a:cs typeface="SutonnyMJ" pitchFamily="2" charset="0"/>
                        </a:rPr>
                        <a:t>jÿ</a:t>
                      </a:r>
                      <a:r>
                        <a:rPr lang="en-US" sz="2400" baseline="0" dirty="0" smtClean="0">
                          <a:latin typeface="SutonnyMJ" pitchFamily="2" charset="0"/>
                          <a:cs typeface="SutonnyMJ" pitchFamily="2" charset="0"/>
                        </a:rPr>
                        <a:t> </a:t>
                      </a:r>
                      <a:r>
                        <a:rPr lang="en-US" sz="2400" baseline="0" dirty="0" err="1" smtClean="0">
                          <a:latin typeface="SutonnyMJ" pitchFamily="2" charset="0"/>
                          <a:cs typeface="SutonnyMJ" pitchFamily="2" charset="0"/>
                        </a:rPr>
                        <a:t>UvKvq</a:t>
                      </a:r>
                      <a:r>
                        <a:rPr lang="en-US" sz="2400" baseline="0" dirty="0" smtClean="0">
                          <a:latin typeface="SutonnyMJ" pitchFamily="2" charset="0"/>
                          <a:cs typeface="SutonnyMJ" pitchFamily="2" charset="0"/>
                        </a:rPr>
                        <a:t>)</a:t>
                      </a:r>
                      <a:endParaRPr lang="en-US" sz="2400" dirty="0">
                        <a:latin typeface="SutonnyMJ" pitchFamily="2" charset="0"/>
                        <a:cs typeface="SutonnyMJ" pitchFamily="2" charset="0"/>
                      </a:endParaRPr>
                    </a:p>
                  </a:txBody>
                  <a:tcPr/>
                </a:tc>
                <a:tc>
                  <a:txBody>
                    <a:bodyPr/>
                    <a:lstStyle/>
                    <a:p>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F‡Yi</a:t>
                      </a:r>
                      <a:r>
                        <a:rPr lang="en-US" sz="2400" baseline="0" dirty="0" smtClean="0">
                          <a:latin typeface="SutonnyMJ" pitchFamily="2" charset="0"/>
                          <a:cs typeface="SutonnyMJ" pitchFamily="2" charset="0"/>
                        </a:rPr>
                        <a:t> †</a:t>
                      </a:r>
                      <a:r>
                        <a:rPr lang="en-US" sz="2400" baseline="0" dirty="0" err="1" smtClean="0">
                          <a:latin typeface="SutonnyMJ" pitchFamily="2" charset="0"/>
                          <a:cs typeface="SutonnyMJ" pitchFamily="2" charset="0"/>
                        </a:rPr>
                        <a:t>gqv</a:t>
                      </a:r>
                      <a:r>
                        <a:rPr lang="en-US" sz="2400" baseline="0" dirty="0" smtClean="0">
                          <a:latin typeface="SutonnyMJ" pitchFamily="2" charset="0"/>
                          <a:cs typeface="SutonnyMJ" pitchFamily="2" charset="0"/>
                        </a:rPr>
                        <a:t>`</a:t>
                      </a:r>
                      <a:endParaRPr lang="en-US" sz="2400" dirty="0">
                        <a:latin typeface="SutonnyMJ" pitchFamily="2" charset="0"/>
                        <a:cs typeface="SutonnyMJ" pitchFamily="2" charset="0"/>
                      </a:endParaRPr>
                    </a:p>
                  </a:txBody>
                  <a:tcPr/>
                </a:tc>
                <a:extLst>
                  <a:ext uri="{0D108BD9-81ED-4DB2-BD59-A6C34878D82A}">
                    <a16:rowId xmlns:a16="http://schemas.microsoft.com/office/drawing/2014/main" val="10000"/>
                  </a:ext>
                </a:extLst>
              </a:tr>
              <a:tr h="740240">
                <a:tc>
                  <a:txBody>
                    <a:bodyPr/>
                    <a:lstStyle/>
                    <a:p>
                      <a:r>
                        <a:rPr lang="en-US" sz="2000" dirty="0" smtClean="0">
                          <a:latin typeface="SutonnyMJ" pitchFamily="2" charset="0"/>
                          <a:cs typeface="SutonnyMJ" pitchFamily="2" charset="0"/>
                        </a:rPr>
                        <a:t>1</a:t>
                      </a:r>
                      <a:endParaRPr lang="en-US" sz="2000" dirty="0">
                        <a:latin typeface="SutonnyMJ" pitchFamily="2" charset="0"/>
                        <a:cs typeface="SutonnyMJ" pitchFamily="2" charset="0"/>
                      </a:endParaRPr>
                    </a:p>
                  </a:txBody>
                  <a:tcPr/>
                </a:tc>
                <a:tc>
                  <a:txBody>
                    <a:bodyPr/>
                    <a:lstStyle/>
                    <a:p>
                      <a:r>
                        <a:rPr lang="en-US" sz="2000" dirty="0" err="1" smtClean="0">
                          <a:latin typeface="SutonnyMJ" pitchFamily="2" charset="0"/>
                          <a:cs typeface="SutonnyMJ" pitchFamily="2" charset="0"/>
                        </a:rPr>
                        <a:t>mnR</a:t>
                      </a:r>
                      <a:r>
                        <a:rPr lang="en-US" sz="2000" baseline="0" dirty="0" smtClean="0">
                          <a:latin typeface="SutonnyMJ" pitchFamily="2" charset="0"/>
                          <a:cs typeface="SutonnyMJ" pitchFamily="2" charset="0"/>
                        </a:rPr>
                        <a:t> FY</a:t>
                      </a:r>
                      <a:endParaRPr lang="en-US" sz="2000" dirty="0">
                        <a:latin typeface="SutonnyMJ" pitchFamily="2" charset="0"/>
                        <a:cs typeface="SutonnyMJ" pitchFamily="2" charset="0"/>
                      </a:endParaRPr>
                    </a:p>
                  </a:txBody>
                  <a:tcPr/>
                </a:tc>
                <a:tc>
                  <a:txBody>
                    <a:bodyPr/>
                    <a:lstStyle/>
                    <a:p>
                      <a:r>
                        <a:rPr lang="en-US" sz="2000" dirty="0" err="1" smtClean="0">
                          <a:latin typeface="SutonnyMJ" pitchFamily="2" charset="0"/>
                          <a:cs typeface="SutonnyMJ" pitchFamily="2" charset="0"/>
                        </a:rPr>
                        <a:t>KzwVi</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wkí</a:t>
                      </a:r>
                      <a:endParaRPr lang="en-US" sz="2000" dirty="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 10.00</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jÿ</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gqv`x</a:t>
                      </a:r>
                      <a:r>
                        <a:rPr lang="en-US" sz="2000" dirty="0" smtClean="0">
                          <a:latin typeface="SutonnyMJ" pitchFamily="2" charset="0"/>
                          <a:cs typeface="SutonnyMJ" pitchFamily="2" charset="0"/>
                        </a:rPr>
                        <a:t> FY-       4</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eQi</a:t>
                      </a:r>
                      <a:r>
                        <a:rPr lang="en-US" sz="2000" baseline="0" dirty="0" smtClean="0">
                          <a:latin typeface="SutonnyMJ" pitchFamily="2" charset="0"/>
                          <a:cs typeface="SutonnyMJ" pitchFamily="2" charset="0"/>
                        </a:rPr>
                        <a:t>|</a:t>
                      </a:r>
                    </a:p>
                    <a:p>
                      <a:r>
                        <a:rPr lang="en-US" sz="2000" baseline="0" dirty="0" err="1" smtClean="0">
                          <a:latin typeface="SutonnyMJ" pitchFamily="2" charset="0"/>
                          <a:cs typeface="SutonnyMJ" pitchFamily="2" charset="0"/>
                        </a:rPr>
                        <a:t>PjwZ</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gyjab</a:t>
                      </a:r>
                      <a:r>
                        <a:rPr lang="en-US" sz="2000" baseline="0" dirty="0" smtClean="0">
                          <a:latin typeface="SutonnyMJ" pitchFamily="2" charset="0"/>
                          <a:cs typeface="SutonnyMJ" pitchFamily="2" charset="0"/>
                        </a:rPr>
                        <a:t> FY- 1 </a:t>
                      </a:r>
                      <a:r>
                        <a:rPr lang="en-US" sz="2000" baseline="0" dirty="0" err="1" smtClean="0">
                          <a:latin typeface="SutonnyMJ" pitchFamily="2" charset="0"/>
                          <a:cs typeface="SutonnyMJ" pitchFamily="2" charset="0"/>
                        </a:rPr>
                        <a:t>eQi</a:t>
                      </a:r>
                      <a:r>
                        <a:rPr lang="en-US" sz="2000" baseline="0" dirty="0" smtClean="0">
                          <a:latin typeface="SutonnyMJ" pitchFamily="2" charset="0"/>
                          <a:cs typeface="SutonnyMJ" pitchFamily="2" charset="0"/>
                        </a:rPr>
                        <a:t>|</a:t>
                      </a:r>
                      <a:endParaRPr lang="en-US" sz="2000" dirty="0">
                        <a:latin typeface="SutonnyMJ" pitchFamily="2" charset="0"/>
                        <a:cs typeface="SutonnyMJ" pitchFamily="2" charset="0"/>
                      </a:endParaRPr>
                    </a:p>
                  </a:txBody>
                  <a:tcPr/>
                </a:tc>
                <a:extLst>
                  <a:ext uri="{0D108BD9-81ED-4DB2-BD59-A6C34878D82A}">
                    <a16:rowId xmlns:a16="http://schemas.microsoft.com/office/drawing/2014/main" val="10001"/>
                  </a:ext>
                </a:extLst>
              </a:tr>
              <a:tr h="422994">
                <a:tc rowSpan="3">
                  <a:txBody>
                    <a:bodyPr/>
                    <a:lstStyle/>
                    <a:p>
                      <a:r>
                        <a:rPr lang="en-US" sz="2000" dirty="0" smtClean="0">
                          <a:latin typeface="SutonnyMJ" pitchFamily="2" charset="0"/>
                          <a:cs typeface="SutonnyMJ" pitchFamily="2" charset="0"/>
                        </a:rPr>
                        <a:t>2</a:t>
                      </a:r>
                      <a:endParaRPr lang="en-US" sz="2000" dirty="0">
                        <a:latin typeface="SutonnyMJ" pitchFamily="2" charset="0"/>
                        <a:cs typeface="SutonnyMJ" pitchFamily="2" charset="0"/>
                      </a:endParaRPr>
                    </a:p>
                  </a:txBody>
                  <a:tcPr/>
                </a:tc>
                <a:tc rowSpan="3">
                  <a:txBody>
                    <a:bodyPr/>
                    <a:lstStyle/>
                    <a:p>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ckvRxwe</a:t>
                      </a:r>
                      <a:r>
                        <a:rPr lang="en-US" sz="2000" dirty="0" smtClean="0">
                          <a:latin typeface="SutonnyMJ" pitchFamily="2" charset="0"/>
                          <a:cs typeface="SutonnyMJ" pitchFamily="2" charset="0"/>
                        </a:rPr>
                        <a:t> FY</a:t>
                      </a:r>
                    </a:p>
                    <a:p>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gvB</a:t>
                      </a:r>
                      <a:r>
                        <a:rPr lang="en-US" sz="2000" dirty="0" smtClean="0">
                          <a:latin typeface="SutonnyMJ" pitchFamily="2" charset="0"/>
                          <a:cs typeface="SutonnyMJ" pitchFamily="2" charset="0"/>
                        </a:rPr>
                        <a:t>‡µ</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wkí</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Lv‡Z</a:t>
                      </a:r>
                      <a:r>
                        <a:rPr lang="en-US" sz="2000" baseline="0" dirty="0" smtClean="0">
                          <a:latin typeface="SutonnyMJ" pitchFamily="2" charset="0"/>
                          <a:cs typeface="SutonnyMJ" pitchFamily="2" charset="0"/>
                        </a:rPr>
                        <a:t> FY </a:t>
                      </a:r>
                      <a:r>
                        <a:rPr lang="en-US" sz="2000" dirty="0" smtClean="0">
                          <a:latin typeface="SutonnyMJ" pitchFamily="2" charset="0"/>
                          <a:cs typeface="SutonnyMJ" pitchFamily="2" charset="0"/>
                        </a:rPr>
                        <a:t>)</a:t>
                      </a:r>
                      <a:endParaRPr lang="en-US" sz="2000" dirty="0">
                        <a:latin typeface="SutonnyMJ" pitchFamily="2" charset="0"/>
                        <a:cs typeface="SutonnyMJ" pitchFamily="2" charset="0"/>
                      </a:endParaRPr>
                    </a:p>
                  </a:txBody>
                  <a:tcPr/>
                </a:tc>
                <a:tc>
                  <a:txBody>
                    <a:bodyPr/>
                    <a:lstStyle/>
                    <a:p>
                      <a:pPr algn="just"/>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ckvRxwe</a:t>
                      </a:r>
                      <a:r>
                        <a:rPr lang="en-US" sz="200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10.00 </a:t>
                      </a:r>
                      <a:r>
                        <a:rPr lang="en-US" sz="2000" dirty="0" err="1" smtClean="0">
                          <a:latin typeface="SutonnyMJ" pitchFamily="2" charset="0"/>
                          <a:cs typeface="SutonnyMJ" pitchFamily="2" charset="0"/>
                        </a:rPr>
                        <a:t>jÿ</a:t>
                      </a:r>
                      <a:r>
                        <a:rPr lang="en-US" sz="2000" dirty="0" smtClean="0">
                          <a:latin typeface="SutonnyMJ" pitchFamily="2" charset="0"/>
                          <a:cs typeface="SutonnyMJ" pitchFamily="2" charset="0"/>
                        </a:rPr>
                        <a:t>|</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rowSpan="3">
                  <a:txBody>
                    <a:bodyPr/>
                    <a:lstStyle/>
                    <a:p>
                      <a:endParaRPr lang="en-US" sz="2000" dirty="0" smtClean="0">
                        <a:latin typeface="SutonnyMJ" pitchFamily="2" charset="0"/>
                        <a:cs typeface="SutonnyMJ" pitchFamily="2" charset="0"/>
                      </a:endParaRPr>
                    </a:p>
                    <a:p>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gqv`x</a:t>
                      </a:r>
                      <a:r>
                        <a:rPr lang="en-US" sz="2000" dirty="0" smtClean="0">
                          <a:latin typeface="SutonnyMJ" pitchFamily="2" charset="0"/>
                          <a:cs typeface="SutonnyMJ" pitchFamily="2" charset="0"/>
                        </a:rPr>
                        <a:t> FY-       5</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eQi</a:t>
                      </a:r>
                      <a:r>
                        <a:rPr lang="en-US" sz="2000" baseline="0" dirty="0" smtClean="0">
                          <a:latin typeface="SutonnyMJ" pitchFamily="2" charset="0"/>
                          <a:cs typeface="SutonnyMJ" pitchFamily="2" charset="0"/>
                        </a:rPr>
                        <a:t>|</a:t>
                      </a:r>
                    </a:p>
                    <a:p>
                      <a:r>
                        <a:rPr lang="en-US" sz="2000" baseline="0" dirty="0" err="1" smtClean="0">
                          <a:latin typeface="SutonnyMJ" pitchFamily="2" charset="0"/>
                          <a:cs typeface="SutonnyMJ" pitchFamily="2" charset="0"/>
                        </a:rPr>
                        <a:t>PjwZ</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gyjab</a:t>
                      </a:r>
                      <a:r>
                        <a:rPr lang="en-US" sz="2000" baseline="0" dirty="0" smtClean="0">
                          <a:latin typeface="SutonnyMJ" pitchFamily="2" charset="0"/>
                          <a:cs typeface="SutonnyMJ" pitchFamily="2" charset="0"/>
                        </a:rPr>
                        <a:t> FY- 1 </a:t>
                      </a:r>
                      <a:r>
                        <a:rPr lang="en-US" sz="2000" baseline="0" dirty="0" err="1" smtClean="0">
                          <a:latin typeface="SutonnyMJ" pitchFamily="2" charset="0"/>
                          <a:cs typeface="SutonnyMJ" pitchFamily="2" charset="0"/>
                        </a:rPr>
                        <a:t>eQi</a:t>
                      </a:r>
                      <a:r>
                        <a:rPr lang="en-US" sz="2000" baseline="0" dirty="0" smtClean="0">
                          <a:latin typeface="SutonnyMJ" pitchFamily="2" charset="0"/>
                          <a:cs typeface="SutonnyMJ" pitchFamily="2" charset="0"/>
                        </a:rPr>
                        <a:t>|</a:t>
                      </a:r>
                      <a:endParaRPr lang="en-US" sz="2000" dirty="0" smtClean="0">
                        <a:latin typeface="SutonnyMJ" pitchFamily="2" charset="0"/>
                        <a:cs typeface="SutonnyMJ" pitchFamily="2" charset="0"/>
                      </a:endParaRPr>
                    </a:p>
                    <a:p>
                      <a:endParaRPr lang="en-US" sz="2000" dirty="0">
                        <a:latin typeface="SutonnyMJ" pitchFamily="2" charset="0"/>
                        <a:cs typeface="SutonnyMJ" pitchFamily="2" charset="0"/>
                      </a:endParaRPr>
                    </a:p>
                  </a:txBody>
                  <a:tcPr/>
                </a:tc>
                <a:extLst>
                  <a:ext uri="{0D108BD9-81ED-4DB2-BD59-A6C34878D82A}">
                    <a16:rowId xmlns:a16="http://schemas.microsoft.com/office/drawing/2014/main" val="10002"/>
                  </a:ext>
                </a:extLst>
              </a:tr>
              <a:tr h="422994">
                <a:tc vMerge="1">
                  <a:txBody>
                    <a:bodyPr/>
                    <a:lstStyle/>
                    <a:p>
                      <a:endParaRPr lang="en-US"/>
                    </a:p>
                  </a:txBody>
                  <a:tcPr/>
                </a:tc>
                <a:tc vMerge="1">
                  <a:txBody>
                    <a:bodyPr/>
                    <a:lstStyle/>
                    <a:p>
                      <a:endParaRPr lang="en-US"/>
                    </a:p>
                  </a:txBody>
                  <a:tcPr/>
                </a:tc>
                <a:tc>
                  <a:txBody>
                    <a:bodyPr/>
                    <a:lstStyle/>
                    <a:p>
                      <a:pPr algn="just"/>
                      <a:r>
                        <a:rPr lang="en-US" sz="2000" dirty="0" err="1" smtClean="0">
                          <a:latin typeface="SutonnyMJ" pitchFamily="2" charset="0"/>
                          <a:cs typeface="SutonnyMJ" pitchFamily="2" charset="0"/>
                        </a:rPr>
                        <a:t>gvB</a:t>
                      </a:r>
                      <a:r>
                        <a:rPr lang="en-US" sz="2000" dirty="0" smtClean="0">
                          <a:latin typeface="SutonnyMJ" pitchFamily="2" charset="0"/>
                          <a:cs typeface="SutonnyMJ" pitchFamily="2" charset="0"/>
                        </a:rPr>
                        <a:t>‡µv</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wkí</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LvZ</a:t>
                      </a:r>
                      <a:endParaRPr lang="en-US" sz="2000" dirty="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100.00 </a:t>
                      </a:r>
                      <a:r>
                        <a:rPr lang="en-US" sz="2000" dirty="0" err="1" smtClean="0">
                          <a:latin typeface="SutonnyMJ" pitchFamily="2" charset="0"/>
                          <a:cs typeface="SutonnyMJ" pitchFamily="2" charset="0"/>
                        </a:rPr>
                        <a:t>jÿ</a:t>
                      </a:r>
                      <a:r>
                        <a:rPr lang="en-US" sz="2000" dirty="0" smtClean="0">
                          <a:latin typeface="SutonnyMJ" pitchFamily="2" charset="0"/>
                          <a:cs typeface="SutonnyMJ" pitchFamily="2" charset="0"/>
                        </a:rPr>
                        <a:t>|</a:t>
                      </a:r>
                      <a:endParaRPr lang="en-US" sz="2000" dirty="0">
                        <a:latin typeface="SutonnyMJ" pitchFamily="2" charset="0"/>
                        <a:cs typeface="SutonnyMJ" pitchFamily="2" charset="0"/>
                      </a:endParaRPr>
                    </a:p>
                  </a:txBody>
                  <a:tcPr/>
                </a:tc>
                <a:tc vMerge="1">
                  <a:txBody>
                    <a:bodyPr/>
                    <a:lstStyle/>
                    <a:p>
                      <a:endParaRPr lang="en-US" dirty="0">
                        <a:latin typeface="SutonnyMJ" pitchFamily="2" charset="0"/>
                        <a:cs typeface="SutonnyMJ" pitchFamily="2" charset="0"/>
                      </a:endParaRPr>
                    </a:p>
                  </a:txBody>
                  <a:tcPr/>
                </a:tc>
                <a:extLst>
                  <a:ext uri="{0D108BD9-81ED-4DB2-BD59-A6C34878D82A}">
                    <a16:rowId xmlns:a16="http://schemas.microsoft.com/office/drawing/2014/main" val="10003"/>
                  </a:ext>
                </a:extLst>
              </a:tr>
              <a:tr h="702821">
                <a:tc vMerge="1">
                  <a:txBody>
                    <a:bodyPr/>
                    <a:lstStyle/>
                    <a:p>
                      <a:endParaRPr lang="en-US"/>
                    </a:p>
                  </a:txBody>
                  <a:tcPr/>
                </a:tc>
                <a:tc vMerge="1">
                  <a:txBody>
                    <a:bodyPr/>
                    <a:lstStyle/>
                    <a:p>
                      <a:endParaRPr lang="en-US"/>
                    </a:p>
                  </a:txBody>
                  <a:tcPr/>
                </a:tc>
                <a:tc>
                  <a:txBody>
                    <a:bodyPr/>
                    <a:lstStyle/>
                    <a:p>
                      <a:pPr algn="just"/>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mev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LvZ</a:t>
                      </a:r>
                      <a:endParaRPr lang="en-US" sz="2000" dirty="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25.00 </a:t>
                      </a:r>
                      <a:r>
                        <a:rPr lang="en-US" sz="2000" dirty="0" err="1" smtClean="0">
                          <a:latin typeface="SutonnyMJ" pitchFamily="2" charset="0"/>
                          <a:cs typeface="SutonnyMJ" pitchFamily="2" charset="0"/>
                        </a:rPr>
                        <a:t>jÿ</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vMerge="1">
                  <a:txBody>
                    <a:bodyPr/>
                    <a:lstStyle/>
                    <a:p>
                      <a:endParaRPr lang="en-US" dirty="0">
                        <a:latin typeface="SutonnyMJ" pitchFamily="2" charset="0"/>
                        <a:cs typeface="SutonnyMJ" pitchFamily="2" charset="0"/>
                      </a:endParaRPr>
                    </a:p>
                  </a:txBody>
                  <a:tcPr/>
                </a:tc>
                <a:extLst>
                  <a:ext uri="{0D108BD9-81ED-4DB2-BD59-A6C34878D82A}">
                    <a16:rowId xmlns:a16="http://schemas.microsoft.com/office/drawing/2014/main" val="10004"/>
                  </a:ext>
                </a:extLst>
              </a:tr>
              <a:tr h="422994">
                <a:tc rowSpan="2">
                  <a:txBody>
                    <a:bodyPr/>
                    <a:lstStyle/>
                    <a:p>
                      <a:r>
                        <a:rPr lang="en-US" sz="2000" dirty="0" smtClean="0">
                          <a:latin typeface="SutonnyMJ" pitchFamily="2" charset="0"/>
                          <a:cs typeface="SutonnyMJ" pitchFamily="2" charset="0"/>
                        </a:rPr>
                        <a:t>3</a:t>
                      </a:r>
                      <a:endParaRPr lang="en-US" sz="2000" dirty="0">
                        <a:latin typeface="SutonnyMJ" pitchFamily="2" charset="0"/>
                        <a:cs typeface="SutonnyMJ" pitchFamily="2" charset="0"/>
                      </a:endParaRPr>
                    </a:p>
                  </a:txBody>
                  <a:tcPr/>
                </a:tc>
                <a:tc rowSpan="2">
                  <a:txBody>
                    <a:bodyPr/>
                    <a:lstStyle/>
                    <a:p>
                      <a:r>
                        <a:rPr lang="en-US" sz="2000" dirty="0" err="1" smtClean="0">
                          <a:latin typeface="SutonnyMJ" pitchFamily="2" charset="0"/>
                          <a:cs typeface="SutonnyMJ" pitchFamily="2" charset="0"/>
                        </a:rPr>
                        <a:t>e¨emvqx</a:t>
                      </a:r>
                      <a:r>
                        <a:rPr lang="en-US" sz="2000" dirty="0" smtClean="0">
                          <a:latin typeface="SutonnyMJ" pitchFamily="2" charset="0"/>
                          <a:cs typeface="SutonnyMJ" pitchFamily="2" charset="0"/>
                        </a:rPr>
                        <a:t> FY</a:t>
                      </a:r>
                      <a:r>
                        <a:rPr lang="en-US" sz="2000" baseline="0" dirty="0" smtClean="0">
                          <a:latin typeface="SutonnyMJ" pitchFamily="2" charset="0"/>
                          <a:cs typeface="SutonnyMJ" pitchFamily="2" charset="0"/>
                        </a:rPr>
                        <a:t> </a:t>
                      </a:r>
                    </a:p>
                    <a:p>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UªwWs</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LvZ</a:t>
                      </a:r>
                      <a:r>
                        <a:rPr lang="en-US" sz="2000" baseline="0" dirty="0" smtClean="0">
                          <a:latin typeface="SutonnyMJ" pitchFamily="2" charset="0"/>
                          <a:cs typeface="SutonnyMJ" pitchFamily="2" charset="0"/>
                        </a:rPr>
                        <a:t>)</a:t>
                      </a:r>
                      <a:endParaRPr lang="en-US" sz="2000" dirty="0">
                        <a:latin typeface="SutonnyMJ" pitchFamily="2" charset="0"/>
                        <a:cs typeface="SutonnyMJ" pitchFamily="2" charset="0"/>
                      </a:endParaRPr>
                    </a:p>
                  </a:txBody>
                  <a:tcPr/>
                </a:tc>
                <a:tc>
                  <a:txBody>
                    <a:bodyPr/>
                    <a:lstStyle/>
                    <a:p>
                      <a:r>
                        <a:rPr lang="en-US" sz="2000" dirty="0" err="1" smtClean="0">
                          <a:latin typeface="SutonnyMJ" pitchFamily="2" charset="0"/>
                          <a:cs typeface="SutonnyMJ" pitchFamily="2" charset="0"/>
                        </a:rPr>
                        <a:t>gvB</a:t>
                      </a:r>
                      <a:r>
                        <a:rPr lang="en-US" sz="2000" dirty="0" smtClean="0">
                          <a:latin typeface="SutonnyMJ" pitchFamily="2" charset="0"/>
                          <a:cs typeface="SutonnyMJ" pitchFamily="2" charset="0"/>
                        </a:rPr>
                        <a:t>‡µv</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D‡`¨vM</a:t>
                      </a:r>
                      <a:endParaRPr lang="en-US" sz="2000" dirty="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25.00 </a:t>
                      </a:r>
                      <a:r>
                        <a:rPr lang="en-US" sz="2000" dirty="0" err="1" smtClean="0">
                          <a:latin typeface="SutonnyMJ" pitchFamily="2" charset="0"/>
                          <a:cs typeface="SutonnyMJ" pitchFamily="2" charset="0"/>
                        </a:rPr>
                        <a:t>jÿ</a:t>
                      </a:r>
                      <a:r>
                        <a:rPr lang="en-US" sz="2000" dirty="0" smtClean="0">
                          <a:latin typeface="SutonnyMJ" pitchFamily="2" charset="0"/>
                          <a:cs typeface="SutonnyMJ" pitchFamily="2" charset="0"/>
                        </a:rPr>
                        <a:t>|</a:t>
                      </a:r>
                      <a:endParaRPr lang="en-US" sz="2000" dirty="0">
                        <a:latin typeface="SutonnyMJ" pitchFamily="2" charset="0"/>
                        <a:cs typeface="SutonnyMJ" pitchFamily="2" charset="0"/>
                      </a:endParaRPr>
                    </a:p>
                  </a:txBody>
                  <a:tcPr/>
                </a:tc>
                <a:tc rowSpan="2">
                  <a:txBody>
                    <a:bodyPr/>
                    <a:lstStyle/>
                    <a:p>
                      <a:r>
                        <a:rPr lang="en-US" sz="2000" dirty="0" err="1" smtClean="0">
                          <a:latin typeface="SutonnyMJ" pitchFamily="2" charset="0"/>
                          <a:cs typeface="SutonnyMJ" pitchFamily="2" charset="0"/>
                        </a:rPr>
                        <a:t>PjwZ</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gyjab</a:t>
                      </a:r>
                      <a:r>
                        <a:rPr lang="en-US" sz="2000" baseline="0" dirty="0" smtClean="0">
                          <a:latin typeface="SutonnyMJ" pitchFamily="2" charset="0"/>
                          <a:cs typeface="SutonnyMJ" pitchFamily="2" charset="0"/>
                        </a:rPr>
                        <a:t> FY  1 </a:t>
                      </a:r>
                      <a:r>
                        <a:rPr lang="en-US" sz="2000" baseline="0" dirty="0" err="1" smtClean="0">
                          <a:latin typeface="SutonnyMJ" pitchFamily="2" charset="0"/>
                          <a:cs typeface="SutonnyMJ" pitchFamily="2" charset="0"/>
                        </a:rPr>
                        <a:t>eQi</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extLst>
                  <a:ext uri="{0D108BD9-81ED-4DB2-BD59-A6C34878D82A}">
                    <a16:rowId xmlns:a16="http://schemas.microsoft.com/office/drawing/2014/main" val="10005"/>
                  </a:ext>
                </a:extLst>
              </a:tr>
              <a:tr h="422994">
                <a:tc vMerge="1">
                  <a:txBody>
                    <a:bodyPr/>
                    <a:lstStyle/>
                    <a:p>
                      <a:endParaRPr lang="en-US"/>
                    </a:p>
                  </a:txBody>
                  <a:tcPr/>
                </a:tc>
                <a:tc vMerge="1">
                  <a:txBody>
                    <a:bodyPr/>
                    <a:lstStyle/>
                    <a:p>
                      <a:endParaRPr lang="en-US"/>
                    </a:p>
                  </a:txBody>
                  <a:tcPr/>
                </a:tc>
                <a:tc>
                  <a:txBody>
                    <a:bodyPr/>
                    <a:lstStyle/>
                    <a:p>
                      <a:r>
                        <a:rPr lang="en-US" sz="2000" dirty="0" err="1" smtClean="0">
                          <a:latin typeface="SutonnyMJ" pitchFamily="2" charset="0"/>
                          <a:cs typeface="SutonnyMJ" pitchFamily="2" charset="0"/>
                        </a:rPr>
                        <a:t>ÿz</a:t>
                      </a:r>
                      <a:r>
                        <a:rPr lang="en-US" sz="2000" dirty="0" smtClean="0">
                          <a:latin typeface="SutonnyMJ" pitchFamily="2" charset="0"/>
                          <a:cs typeface="SutonnyMJ" pitchFamily="2" charset="0"/>
                        </a:rPr>
                        <a:t>`ª </a:t>
                      </a:r>
                      <a:r>
                        <a:rPr lang="en-US" sz="2000" dirty="0" err="1" smtClean="0">
                          <a:latin typeface="SutonnyMJ" pitchFamily="2" charset="0"/>
                          <a:cs typeface="SutonnyMJ" pitchFamily="2" charset="0"/>
                        </a:rPr>
                        <a:t>D‡`¨vM</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500.00  </a:t>
                      </a:r>
                      <a:r>
                        <a:rPr lang="en-US" sz="2000" dirty="0" err="1" smtClean="0">
                          <a:latin typeface="SutonnyMJ" pitchFamily="2" charset="0"/>
                          <a:cs typeface="SutonnyMJ" pitchFamily="2" charset="0"/>
                        </a:rPr>
                        <a:t>jÿ</a:t>
                      </a:r>
                      <a:r>
                        <a:rPr lang="en-US" sz="2000" dirty="0" smtClean="0">
                          <a:latin typeface="SutonnyMJ" pitchFamily="2" charset="0"/>
                          <a:cs typeface="SutonnyMJ" pitchFamily="2" charset="0"/>
                        </a:rPr>
                        <a:t>|</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vMerge="1">
                  <a:txBody>
                    <a:bodyPr/>
                    <a:lstStyle/>
                    <a:p>
                      <a:endParaRPr lang="en-US"/>
                    </a:p>
                  </a:txBody>
                  <a:tcPr/>
                </a:tc>
                <a:extLst>
                  <a:ext uri="{0D108BD9-81ED-4DB2-BD59-A6C34878D82A}">
                    <a16:rowId xmlns:a16="http://schemas.microsoft.com/office/drawing/2014/main" val="10006"/>
                  </a:ext>
                </a:extLst>
              </a:tr>
              <a:tr h="528743">
                <a:tc rowSpan="2">
                  <a:txBody>
                    <a:bodyPr/>
                    <a:lstStyle/>
                    <a:p>
                      <a:r>
                        <a:rPr lang="en-US" sz="2000" dirty="0" smtClean="0">
                          <a:latin typeface="SutonnyMJ" pitchFamily="2" charset="0"/>
                          <a:cs typeface="SutonnyMJ" pitchFamily="2" charset="0"/>
                        </a:rPr>
                        <a:t>4</a:t>
                      </a:r>
                      <a:endParaRPr lang="en-US" sz="2000" dirty="0">
                        <a:latin typeface="SutonnyMJ" pitchFamily="2" charset="0"/>
                        <a:cs typeface="SutonnyMJ" pitchFamily="2" charset="0"/>
                      </a:endParaRPr>
                    </a:p>
                  </a:txBody>
                  <a:tcPr/>
                </a:tc>
                <a:tc rowSpan="2">
                  <a:txBody>
                    <a:bodyPr/>
                    <a:lstStyle/>
                    <a:p>
                      <a:r>
                        <a:rPr lang="en-US" sz="2000" dirty="0" err="1" smtClean="0">
                          <a:latin typeface="SutonnyMJ" pitchFamily="2" charset="0"/>
                          <a:cs typeface="SutonnyMJ" pitchFamily="2" charset="0"/>
                        </a:rPr>
                        <a:t>myjf</a:t>
                      </a:r>
                      <a:r>
                        <a:rPr lang="en-US" sz="2000" baseline="0" dirty="0" smtClean="0">
                          <a:latin typeface="SutonnyMJ" pitchFamily="2" charset="0"/>
                          <a:cs typeface="SutonnyMJ" pitchFamily="2" charset="0"/>
                        </a:rPr>
                        <a:t> FY</a:t>
                      </a:r>
                    </a:p>
                    <a:p>
                      <a:r>
                        <a:rPr lang="en-US" sz="2000" baseline="0" dirty="0" smtClean="0">
                          <a:latin typeface="SutonnyMJ" pitchFamily="2" charset="0"/>
                          <a:cs typeface="SutonnyMJ" pitchFamily="2" charset="0"/>
                        </a:rPr>
                        <a:t>(</a:t>
                      </a:r>
                      <a:r>
                        <a:rPr lang="en-US" sz="2000" baseline="0" dirty="0" err="1" smtClean="0">
                          <a:latin typeface="SutonnyMJ" pitchFamily="2" charset="0"/>
                          <a:cs typeface="SutonnyMJ" pitchFamily="2" charset="0"/>
                        </a:rPr>
                        <a:t>ÿz</a:t>
                      </a:r>
                      <a:r>
                        <a:rPr lang="en-US" sz="2000" baseline="0" dirty="0" smtClean="0">
                          <a:latin typeface="SutonnyMJ" pitchFamily="2" charset="0"/>
                          <a:cs typeface="SutonnyMJ" pitchFamily="2" charset="0"/>
                        </a:rPr>
                        <a:t>`ª </a:t>
                      </a:r>
                      <a:r>
                        <a:rPr lang="en-US" sz="2000" baseline="0" dirty="0" err="1" smtClean="0">
                          <a:latin typeface="SutonnyMJ" pitchFamily="2" charset="0"/>
                          <a:cs typeface="SutonnyMJ" pitchFamily="2" charset="0"/>
                        </a:rPr>
                        <a:t>wk‡íi</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AvIZvq</a:t>
                      </a:r>
                      <a:r>
                        <a:rPr lang="en-US" sz="2000" baseline="0" dirty="0" smtClean="0">
                          <a:latin typeface="SutonnyMJ" pitchFamily="2" charset="0"/>
                          <a:cs typeface="SutonnyMJ" pitchFamily="2" charset="0"/>
                        </a:rPr>
                        <a:t>)</a:t>
                      </a:r>
                      <a:endParaRPr lang="en-US" sz="2000" dirty="0">
                        <a:latin typeface="SutonnyMJ" pitchFamily="2" charset="0"/>
                        <a:cs typeface="SutonnyMJ" pitchFamily="2" charset="0"/>
                      </a:endParaRPr>
                    </a:p>
                  </a:txBody>
                  <a:tcPr/>
                </a:tc>
                <a:tc>
                  <a:txBody>
                    <a:bodyPr/>
                    <a:lstStyle/>
                    <a:p>
                      <a:r>
                        <a:rPr lang="en-US" sz="2000" dirty="0" err="1" smtClean="0">
                          <a:latin typeface="SutonnyMJ" pitchFamily="2" charset="0"/>
                          <a:cs typeface="SutonnyMJ" pitchFamily="2" charset="0"/>
                        </a:rPr>
                        <a:t>g¨vbyd¨vKPvwis</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LvZ</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2000 </a:t>
                      </a:r>
                      <a:r>
                        <a:rPr lang="en-US" sz="2000" dirty="0" err="1" smtClean="0">
                          <a:latin typeface="SutonnyMJ" pitchFamily="2" charset="0"/>
                          <a:cs typeface="SutonnyMJ" pitchFamily="2" charset="0"/>
                        </a:rPr>
                        <a:t>jÿ</a:t>
                      </a:r>
                      <a:r>
                        <a:rPr lang="en-US" sz="2000" dirty="0" smtClean="0">
                          <a:latin typeface="SutonnyMJ" pitchFamily="2" charset="0"/>
                          <a:cs typeface="SutonnyMJ" pitchFamily="2" charset="0"/>
                        </a:rPr>
                        <a:t>|</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rowSpan="2">
                  <a:txBody>
                    <a:bodyPr/>
                    <a:lstStyle/>
                    <a:p>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gqv`x</a:t>
                      </a:r>
                      <a:r>
                        <a:rPr lang="en-US" sz="2000" baseline="0" dirty="0" smtClean="0">
                          <a:latin typeface="SutonnyMJ" pitchFamily="2" charset="0"/>
                          <a:cs typeface="SutonnyMJ" pitchFamily="2" charset="0"/>
                        </a:rPr>
                        <a:t> FY -8 </a:t>
                      </a:r>
                      <a:r>
                        <a:rPr lang="en-US" sz="2000" baseline="0" dirty="0" err="1" smtClean="0">
                          <a:latin typeface="SutonnyMJ" pitchFamily="2" charset="0"/>
                          <a:cs typeface="SutonnyMJ" pitchFamily="2" charset="0"/>
                        </a:rPr>
                        <a:t>eQi</a:t>
                      </a:r>
                      <a:r>
                        <a:rPr lang="en-US" sz="2000" baseline="0" dirty="0" smtClean="0">
                          <a:latin typeface="SutonnyMJ" pitchFamily="2" charset="0"/>
                          <a:cs typeface="SutonnyMJ" pitchFamily="2" charset="0"/>
                        </a:rPr>
                        <a:t>| </a:t>
                      </a:r>
                    </a:p>
                    <a:p>
                      <a:r>
                        <a:rPr lang="en-US" sz="2000" baseline="0" dirty="0" err="1" smtClean="0">
                          <a:latin typeface="SutonnyMJ" pitchFamily="2" charset="0"/>
                          <a:cs typeface="SutonnyMJ" pitchFamily="2" charset="0"/>
                        </a:rPr>
                        <a:t>PjwZ</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gyjab</a:t>
                      </a:r>
                      <a:r>
                        <a:rPr lang="en-US" sz="2000" baseline="0" dirty="0" smtClean="0">
                          <a:latin typeface="SutonnyMJ" pitchFamily="2" charset="0"/>
                          <a:cs typeface="SutonnyMJ" pitchFamily="2" charset="0"/>
                        </a:rPr>
                        <a:t> FY-1eQi| </a:t>
                      </a:r>
                      <a:endParaRPr lang="en-US" sz="2000" dirty="0">
                        <a:latin typeface="SutonnyMJ" pitchFamily="2" charset="0"/>
                        <a:cs typeface="SutonnyMJ" pitchFamily="2" charset="0"/>
                      </a:endParaRPr>
                    </a:p>
                  </a:txBody>
                  <a:tcPr/>
                </a:tc>
                <a:extLst>
                  <a:ext uri="{0D108BD9-81ED-4DB2-BD59-A6C34878D82A}">
                    <a16:rowId xmlns:a16="http://schemas.microsoft.com/office/drawing/2014/main" val="10007"/>
                  </a:ext>
                </a:extLst>
              </a:tr>
              <a:tr h="528743">
                <a:tc vMerge="1">
                  <a:txBody>
                    <a:bodyPr/>
                    <a:lstStyle/>
                    <a:p>
                      <a:endParaRPr lang="en-US"/>
                    </a:p>
                  </a:txBody>
                  <a:tcPr/>
                </a:tc>
                <a:tc vMerge="1">
                  <a:txBody>
                    <a:bodyPr/>
                    <a:lstStyle/>
                    <a:p>
                      <a:endParaRPr lang="en-US"/>
                    </a:p>
                  </a:txBody>
                  <a:tcPr/>
                </a:tc>
                <a:tc>
                  <a:txBody>
                    <a:bodyPr/>
                    <a:lstStyle/>
                    <a:p>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mev</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LvZ</a:t>
                      </a:r>
                      <a:endParaRPr lang="en-US" sz="2000" dirty="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500 </a:t>
                      </a:r>
                      <a:r>
                        <a:rPr lang="en-US" sz="2000" dirty="0" err="1" smtClean="0">
                          <a:latin typeface="SutonnyMJ" pitchFamily="2" charset="0"/>
                          <a:cs typeface="SutonnyMJ" pitchFamily="2" charset="0"/>
                        </a:rPr>
                        <a:t>jÿ</a:t>
                      </a:r>
                      <a:r>
                        <a:rPr lang="en-US" sz="2000" dirty="0" smtClean="0">
                          <a:latin typeface="SutonnyMJ" pitchFamily="2" charset="0"/>
                          <a:cs typeface="SutonnyMJ" pitchFamily="2" charset="0"/>
                        </a:rPr>
                        <a:t>|</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vMerge="1">
                  <a:txBody>
                    <a:bodyPr/>
                    <a:lstStyle/>
                    <a:p>
                      <a:endParaRPr lang="en-US"/>
                    </a:p>
                  </a:txBody>
                  <a:tcPr/>
                </a:tc>
                <a:extLst>
                  <a:ext uri="{0D108BD9-81ED-4DB2-BD59-A6C34878D82A}">
                    <a16:rowId xmlns:a16="http://schemas.microsoft.com/office/drawing/2014/main" val="10008"/>
                  </a:ext>
                </a:extLst>
              </a:tr>
              <a:tr h="422994">
                <a:tc rowSpan="2">
                  <a:txBody>
                    <a:bodyPr/>
                    <a:lstStyle/>
                    <a:p>
                      <a:r>
                        <a:rPr lang="en-US" sz="2000" dirty="0" smtClean="0">
                          <a:latin typeface="SutonnyMJ" pitchFamily="2" charset="0"/>
                          <a:cs typeface="SutonnyMJ" pitchFamily="2" charset="0"/>
                        </a:rPr>
                        <a:t>5</a:t>
                      </a:r>
                      <a:endParaRPr lang="en-US" sz="2000" dirty="0">
                        <a:latin typeface="SutonnyMJ" pitchFamily="2" charset="0"/>
                        <a:cs typeface="SutonnyMJ" pitchFamily="2" charset="0"/>
                      </a:endParaRPr>
                    </a:p>
                  </a:txBody>
                  <a:tcPr/>
                </a:tc>
                <a:tc rowSpan="2">
                  <a:txBody>
                    <a:bodyPr/>
                    <a:lstStyle/>
                    <a:p>
                      <a:r>
                        <a:rPr lang="en-US" sz="2000" dirty="0" err="1" smtClean="0">
                          <a:latin typeface="SutonnyMJ" pitchFamily="2" charset="0"/>
                          <a:cs typeface="SutonnyMJ" pitchFamily="2" charset="0"/>
                        </a:rPr>
                        <a:t>gvSvwi</a:t>
                      </a:r>
                      <a:r>
                        <a:rPr lang="en-US" sz="2000" baseline="0" dirty="0" smtClean="0">
                          <a:latin typeface="SutonnyMJ" pitchFamily="2" charset="0"/>
                          <a:cs typeface="SutonnyMJ" pitchFamily="2" charset="0"/>
                        </a:rPr>
                        <a:t> FY</a:t>
                      </a:r>
                      <a:endParaRPr lang="en-US" sz="2000" dirty="0">
                        <a:latin typeface="SutonnyMJ" pitchFamily="2" charset="0"/>
                        <a:cs typeface="SutonnyMJ"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latin typeface="SutonnyMJ" pitchFamily="2" charset="0"/>
                          <a:cs typeface="SutonnyMJ" pitchFamily="2" charset="0"/>
                        </a:rPr>
                        <a:t>g¨vbyd¨vKPvwis</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LvZ</a:t>
                      </a:r>
                      <a:r>
                        <a:rPr lang="en-US" sz="2000" baseline="0" dirty="0" smtClean="0">
                          <a:latin typeface="SutonnyMJ" pitchFamily="2" charset="0"/>
                          <a:cs typeface="SutonnyMJ" pitchFamily="2" charset="0"/>
                        </a:rPr>
                        <a:t> </a:t>
                      </a:r>
                      <a:endParaRPr lang="en-US" sz="2000" dirty="0" smtClean="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7500 </a:t>
                      </a:r>
                      <a:r>
                        <a:rPr lang="en-US" sz="2000" dirty="0" err="1" smtClean="0">
                          <a:latin typeface="SutonnyMJ" pitchFamily="2" charset="0"/>
                          <a:cs typeface="SutonnyMJ" pitchFamily="2" charset="0"/>
                        </a:rPr>
                        <a:t>jÿ</a:t>
                      </a:r>
                      <a:r>
                        <a:rPr lang="en-US" sz="2000" dirty="0" smtClean="0">
                          <a:latin typeface="SutonnyMJ" pitchFamily="2" charset="0"/>
                          <a:cs typeface="SutonnyMJ" pitchFamily="2" charset="0"/>
                        </a:rPr>
                        <a:t>|</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rowSpan="2">
                  <a:txBody>
                    <a:bodyPr/>
                    <a:lstStyle/>
                    <a:p>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gqv`x</a:t>
                      </a:r>
                      <a:r>
                        <a:rPr lang="en-US" sz="2000" baseline="0" dirty="0" smtClean="0">
                          <a:latin typeface="SutonnyMJ" pitchFamily="2" charset="0"/>
                          <a:cs typeface="SutonnyMJ" pitchFamily="2" charset="0"/>
                        </a:rPr>
                        <a:t> FY- 10 </a:t>
                      </a:r>
                      <a:r>
                        <a:rPr lang="en-US" sz="2000" baseline="0" dirty="0" err="1" smtClean="0">
                          <a:latin typeface="SutonnyMJ" pitchFamily="2" charset="0"/>
                          <a:cs typeface="SutonnyMJ" pitchFamily="2" charset="0"/>
                        </a:rPr>
                        <a:t>eQi</a:t>
                      </a:r>
                      <a:r>
                        <a:rPr lang="en-US" sz="2000" baseline="0" dirty="0" smtClean="0">
                          <a:latin typeface="SutonnyMJ" pitchFamily="2" charset="0"/>
                          <a:cs typeface="SutonnyMJ" pitchFamily="2" charset="0"/>
                        </a:rPr>
                        <a:t>|</a:t>
                      </a:r>
                    </a:p>
                    <a:p>
                      <a:r>
                        <a:rPr lang="en-US" sz="2000" dirty="0" err="1" smtClean="0">
                          <a:latin typeface="SutonnyMJ" pitchFamily="2" charset="0"/>
                          <a:cs typeface="SutonnyMJ" pitchFamily="2" charset="0"/>
                        </a:rPr>
                        <a:t>PjwZ</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gyjab</a:t>
                      </a:r>
                      <a:r>
                        <a:rPr lang="en-US" sz="2000" dirty="0" smtClean="0">
                          <a:latin typeface="SutonnyMJ" pitchFamily="2" charset="0"/>
                          <a:cs typeface="SutonnyMJ" pitchFamily="2" charset="0"/>
                        </a:rPr>
                        <a:t> -1 </a:t>
                      </a:r>
                      <a:r>
                        <a:rPr lang="en-US" sz="2000" dirty="0" err="1" smtClean="0">
                          <a:latin typeface="SutonnyMJ" pitchFamily="2" charset="0"/>
                          <a:cs typeface="SutonnyMJ" pitchFamily="2" charset="0"/>
                        </a:rPr>
                        <a:t>eQi</a:t>
                      </a:r>
                      <a:r>
                        <a:rPr lang="en-US" sz="200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extLst>
                  <a:ext uri="{0D108BD9-81ED-4DB2-BD59-A6C34878D82A}">
                    <a16:rowId xmlns:a16="http://schemas.microsoft.com/office/drawing/2014/main" val="10009"/>
                  </a:ext>
                </a:extLst>
              </a:tr>
              <a:tr h="422994">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mev</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LvZ</a:t>
                      </a:r>
                      <a:endParaRPr lang="en-US" sz="2000" dirty="0" smtClean="0">
                        <a:latin typeface="SutonnyMJ" pitchFamily="2" charset="0"/>
                        <a:cs typeface="SutonnyMJ" pitchFamily="2" charset="0"/>
                      </a:endParaRPr>
                    </a:p>
                  </a:txBody>
                  <a:tcPr/>
                </a:tc>
                <a:tc>
                  <a:txBody>
                    <a:bodyPr/>
                    <a:lstStyle/>
                    <a:p>
                      <a:r>
                        <a:rPr lang="en-US" sz="2000" dirty="0" smtClean="0">
                          <a:latin typeface="SutonnyMJ" pitchFamily="2" charset="0"/>
                          <a:cs typeface="SutonnyMJ" pitchFamily="2" charset="0"/>
                        </a:rPr>
                        <a:t>5000</a:t>
                      </a:r>
                      <a:r>
                        <a:rPr lang="en-US" sz="2000" baseline="0" dirty="0" smtClean="0">
                          <a:latin typeface="SutonnyMJ" pitchFamily="2" charset="0"/>
                          <a:cs typeface="SutonnyMJ" pitchFamily="2" charset="0"/>
                        </a:rPr>
                        <a:t> </a:t>
                      </a:r>
                      <a:r>
                        <a:rPr lang="en-US" sz="2000" baseline="0" dirty="0" err="1" smtClean="0">
                          <a:latin typeface="SutonnyMJ" pitchFamily="2" charset="0"/>
                          <a:cs typeface="SutonnyMJ" pitchFamily="2" charset="0"/>
                        </a:rPr>
                        <a:t>jÿ</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
        <p:nvSpPr>
          <p:cNvPr id="3" name="Date Placeholder 2"/>
          <p:cNvSpPr>
            <a:spLocks noGrp="1"/>
          </p:cNvSpPr>
          <p:nvPr>
            <p:ph type="dt" sz="half" idx="10"/>
          </p:nvPr>
        </p:nvSpPr>
        <p:spPr/>
        <p:txBody>
          <a:bodyPr/>
          <a:lstStyle/>
          <a:p>
            <a:fld id="{4174E18A-98A7-4A17-B9C6-031C1894F172}"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24</a:t>
            </a:fld>
            <a:endParaRPr kumimoji="0"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latin typeface="SutonnyMJ" pitchFamily="2" charset="0"/>
                <a:cs typeface="SutonnyMJ" pitchFamily="2" charset="0"/>
              </a:rPr>
              <a:t> </a:t>
            </a:r>
            <a:r>
              <a:rPr lang="en-US" sz="3200" dirty="0" err="1" smtClean="0">
                <a:latin typeface="SutonnyMJ" pitchFamily="2" charset="0"/>
                <a:cs typeface="SutonnyMJ" pitchFamily="2" charset="0"/>
              </a:rPr>
              <a:t>GmGgB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F‡Yi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Rb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cÖ‡hvR</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KvMRcÎ</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wjjvZ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msMÖn</a:t>
            </a:r>
            <a:r>
              <a:rPr lang="en-US" sz="3200" dirty="0" smtClean="0">
                <a:latin typeface="SutonnyMJ" pitchFamily="2" charset="0"/>
                <a:cs typeface="SutonnyMJ" pitchFamily="2" charset="0"/>
              </a:rPr>
              <a:t>, </a:t>
            </a:r>
          </a:p>
          <a:p>
            <a:pPr algn="ctr">
              <a:buNone/>
            </a:pPr>
            <a:r>
              <a:rPr lang="en-US" sz="3200" dirty="0" smtClean="0">
                <a:latin typeface="SutonnyMJ" pitchFamily="2" charset="0"/>
                <a:cs typeface="SutonnyMJ" pitchFamily="2" charset="0"/>
              </a:rPr>
              <a:t>FY </a:t>
            </a:r>
            <a:r>
              <a:rPr lang="en-US" sz="3200" dirty="0" err="1" smtClean="0">
                <a:latin typeface="SutonnyMJ" pitchFamily="2" charset="0"/>
                <a:cs typeface="SutonnyMJ" pitchFamily="2" charset="0"/>
              </a:rPr>
              <a:t>cÖ¯Íve</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cÖ¯‘ZKiY</a:t>
            </a:r>
            <a:r>
              <a:rPr lang="en-US" sz="3200" dirty="0" smtClean="0">
                <a:latin typeface="SutonnyMJ" pitchFamily="2" charset="0"/>
                <a:cs typeface="SutonnyMJ" pitchFamily="2" charset="0"/>
              </a:rPr>
              <a:t> FY </a:t>
            </a:r>
            <a:r>
              <a:rPr lang="en-US" sz="3200" dirty="0" err="1" smtClean="0">
                <a:latin typeface="SutonnyMJ" pitchFamily="2" charset="0"/>
                <a:cs typeface="SutonnyMJ" pitchFamily="2" charset="0"/>
              </a:rPr>
              <a:t>Aby‡gv`b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Ges</a:t>
            </a:r>
            <a:r>
              <a:rPr lang="en-US" sz="3200" dirty="0" smtClean="0">
                <a:latin typeface="SutonnyMJ" pitchFamily="2" charset="0"/>
                <a:cs typeface="SutonnyMJ" pitchFamily="2" charset="0"/>
              </a:rPr>
              <a:t> FY </a:t>
            </a:r>
            <a:r>
              <a:rPr lang="en-US" sz="3200" dirty="0" err="1" smtClean="0">
                <a:latin typeface="SutonnyMJ" pitchFamily="2" charset="0"/>
                <a:cs typeface="SutonnyMJ" pitchFamily="2" charset="0"/>
              </a:rPr>
              <a:t>weZib</a:t>
            </a:r>
            <a:r>
              <a:rPr lang="en-US" sz="3200" dirty="0" smtClean="0">
                <a:latin typeface="SutonnyMJ" pitchFamily="2" charset="0"/>
                <a:cs typeface="SutonnyMJ" pitchFamily="2" charset="0"/>
              </a:rPr>
              <a:t>| </a:t>
            </a:r>
            <a:endParaRPr lang="en-US" sz="3200" dirty="0">
              <a:latin typeface="SutonnyMJ" pitchFamily="2" charset="0"/>
              <a:cs typeface="SutonnyMJ" pitchFamily="2" charset="0"/>
            </a:endParaRPr>
          </a:p>
        </p:txBody>
      </p:sp>
      <p:sp>
        <p:nvSpPr>
          <p:cNvPr id="2" name="Date Placeholder 1"/>
          <p:cNvSpPr>
            <a:spLocks noGrp="1"/>
          </p:cNvSpPr>
          <p:nvPr>
            <p:ph type="dt" sz="half" idx="10"/>
          </p:nvPr>
        </p:nvSpPr>
        <p:spPr/>
        <p:txBody>
          <a:bodyPr/>
          <a:lstStyle/>
          <a:p>
            <a:fld id="{45B5D539-3724-4379-B3EA-415B10B9DF5A}" type="datetime1">
              <a:rPr lang="en-US" smtClean="0"/>
              <a:pPr/>
              <a:t>13-Mar-25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25</a:t>
            </a:fld>
            <a:endParaRPr kumimoji="0"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10400" cy="685800"/>
          </a:xfrm>
        </p:spPr>
        <p:txBody>
          <a:bodyPr>
            <a:normAutofit fontScale="90000"/>
          </a:bodyPr>
          <a:lstStyle/>
          <a:p>
            <a:pPr algn="ctr"/>
            <a:r>
              <a:rPr lang="en-US" dirty="0" smtClean="0"/>
              <a:t> </a:t>
            </a:r>
            <a:r>
              <a:rPr lang="en-US" sz="4000" b="1" u="sng" dirty="0" err="1" smtClean="0">
                <a:latin typeface="SutonnyMJ" pitchFamily="2" charset="0"/>
                <a:cs typeface="SutonnyMJ" pitchFamily="2" charset="0"/>
              </a:rPr>
              <a:t>cÖ‡qvRbxq</a:t>
            </a:r>
            <a:r>
              <a:rPr lang="en-US" sz="4000" b="1" u="sng" dirty="0" smtClean="0">
                <a:latin typeface="SutonnyMJ" pitchFamily="2" charset="0"/>
                <a:cs typeface="SutonnyMJ" pitchFamily="2" charset="0"/>
              </a:rPr>
              <a:t> </a:t>
            </a:r>
            <a:r>
              <a:rPr lang="en-US" sz="4000" b="1" u="sng" dirty="0" err="1" smtClean="0">
                <a:latin typeface="SutonnyMJ" pitchFamily="2" charset="0"/>
                <a:cs typeface="SutonnyMJ" pitchFamily="2" charset="0"/>
              </a:rPr>
              <a:t>KvMRcÎ</a:t>
            </a:r>
            <a:r>
              <a:rPr lang="en-US" sz="4000" b="1" u="sng" dirty="0" smtClean="0">
                <a:latin typeface="SutonnyMJ" pitchFamily="2" charset="0"/>
                <a:cs typeface="SutonnyMJ" pitchFamily="2" charset="0"/>
              </a:rPr>
              <a:t>/`</a:t>
            </a:r>
            <a:r>
              <a:rPr lang="en-US" sz="4000" b="1" u="sng" dirty="0" err="1" smtClean="0">
                <a:latin typeface="SutonnyMJ" pitchFamily="2" charset="0"/>
                <a:cs typeface="SutonnyMJ" pitchFamily="2" charset="0"/>
              </a:rPr>
              <a:t>wjjvw</a:t>
            </a:r>
            <a:r>
              <a:rPr lang="en-US" sz="4000" b="1" u="sng" dirty="0" smtClean="0">
                <a:latin typeface="SutonnyMJ" pitchFamily="2" charset="0"/>
                <a:cs typeface="SutonnyMJ" pitchFamily="2" charset="0"/>
              </a:rPr>
              <a:t>`|</a:t>
            </a:r>
            <a:endParaRPr lang="en-US" dirty="0"/>
          </a:p>
        </p:txBody>
      </p:sp>
      <p:sp>
        <p:nvSpPr>
          <p:cNvPr id="3" name="Content Placeholder 2"/>
          <p:cNvSpPr>
            <a:spLocks noGrp="1"/>
          </p:cNvSpPr>
          <p:nvPr>
            <p:ph sz="half" idx="1"/>
          </p:nvPr>
        </p:nvSpPr>
        <p:spPr>
          <a:xfrm>
            <a:off x="228600" y="1219200"/>
            <a:ext cx="4343400" cy="5334000"/>
          </a:xfrm>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lvl="0">
              <a:buNone/>
            </a:pPr>
            <a:r>
              <a:rPr lang="en-US" sz="4200" b="1" u="sng" dirty="0" err="1" smtClean="0">
                <a:solidFill>
                  <a:srgbClr val="FF0000"/>
                </a:solidFill>
                <a:latin typeface="SutonnyMJ" pitchFamily="2" charset="0"/>
                <a:cs typeface="SutonnyMJ" pitchFamily="2" charset="0"/>
              </a:rPr>
              <a:t>mnR</a:t>
            </a:r>
            <a:r>
              <a:rPr lang="en-US" sz="4200" b="1" u="sng" dirty="0" smtClean="0">
                <a:solidFill>
                  <a:srgbClr val="FF0000"/>
                </a:solidFill>
                <a:latin typeface="SutonnyMJ" pitchFamily="2" charset="0"/>
                <a:cs typeface="SutonnyMJ" pitchFamily="2" charset="0"/>
              </a:rPr>
              <a:t> I †</a:t>
            </a:r>
            <a:r>
              <a:rPr lang="en-US" sz="4200" b="1" u="sng" dirty="0" err="1" smtClean="0">
                <a:solidFill>
                  <a:srgbClr val="FF0000"/>
                </a:solidFill>
                <a:latin typeface="SutonnyMJ" pitchFamily="2" charset="0"/>
                <a:cs typeface="SutonnyMJ" pitchFamily="2" charset="0"/>
              </a:rPr>
              <a:t>ckvRxwe</a:t>
            </a:r>
            <a:r>
              <a:rPr lang="en-US" sz="4200" b="1" u="sng" dirty="0" smtClean="0">
                <a:solidFill>
                  <a:srgbClr val="FF0000"/>
                </a:solidFill>
                <a:latin typeface="SutonnyMJ" pitchFamily="2" charset="0"/>
                <a:cs typeface="SutonnyMJ" pitchFamily="2" charset="0"/>
              </a:rPr>
              <a:t> </a:t>
            </a:r>
            <a:r>
              <a:rPr lang="en-US" sz="5100" b="1" u="sng" dirty="0" smtClean="0">
                <a:solidFill>
                  <a:srgbClr val="FF0000"/>
                </a:solidFill>
                <a:latin typeface="SutonnyMJ" pitchFamily="2" charset="0"/>
                <a:cs typeface="SutonnyMJ" pitchFamily="2" charset="0"/>
              </a:rPr>
              <a:t>t</a:t>
            </a:r>
            <a:r>
              <a:rPr lang="en-US" sz="5100" dirty="0" smtClean="0">
                <a:latin typeface="SutonnyMJ" pitchFamily="2" charset="0"/>
                <a:cs typeface="SutonnyMJ" pitchFamily="2" charset="0"/>
              </a:rPr>
              <a:t> </a:t>
            </a:r>
            <a:r>
              <a:rPr lang="en-US" sz="3800" dirty="0" err="1" smtClean="0">
                <a:latin typeface="SutonnyMJ" pitchFamily="2" charset="0"/>
                <a:cs typeface="SutonnyMJ" pitchFamily="2" charset="0"/>
              </a:rPr>
              <a:t>mnR</a:t>
            </a:r>
            <a:r>
              <a:rPr lang="en-US" sz="3800" dirty="0" smtClean="0">
                <a:latin typeface="SutonnyMJ" pitchFamily="2" charset="0"/>
                <a:cs typeface="SutonnyMJ" pitchFamily="2" charset="0"/>
              </a:rPr>
              <a:t> I †</a:t>
            </a:r>
            <a:r>
              <a:rPr lang="en-US" sz="3800" dirty="0" err="1" smtClean="0">
                <a:latin typeface="SutonnyMJ" pitchFamily="2" charset="0"/>
                <a:cs typeface="SutonnyMJ" pitchFamily="2" charset="0"/>
              </a:rPr>
              <a:t>ckvRxwe</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F‡Yi</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Rb</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wb</a:t>
            </a:r>
            <a:r>
              <a:rPr lang="en-US" sz="3800" dirty="0" smtClean="0">
                <a:latin typeface="SutonnyMJ" pitchFamily="2" charset="0"/>
                <a:cs typeface="SutonnyMJ" pitchFamily="2" charset="0"/>
              </a:rPr>
              <a:t>‡¤œv³ </a:t>
            </a:r>
            <a:r>
              <a:rPr lang="en-US" sz="3800" dirty="0" err="1" smtClean="0">
                <a:latin typeface="SutonnyMJ" pitchFamily="2" charset="0"/>
                <a:cs typeface="SutonnyMJ" pitchFamily="2" charset="0"/>
              </a:rPr>
              <a:t>KvMRcÎvw</a:t>
            </a:r>
            <a:r>
              <a:rPr lang="en-US" sz="3800" dirty="0" smtClean="0">
                <a:latin typeface="SutonnyMJ" pitchFamily="2" charset="0"/>
                <a:cs typeface="SutonnyMJ" pitchFamily="2" charset="0"/>
              </a:rPr>
              <a:t>`/`</a:t>
            </a:r>
            <a:r>
              <a:rPr lang="en-US" sz="3800" dirty="0" err="1" smtClean="0">
                <a:latin typeface="SutonnyMJ" pitchFamily="2" charset="0"/>
                <a:cs typeface="SutonnyMJ" pitchFamily="2" charset="0"/>
              </a:rPr>
              <a:t>wjjvw</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wb‡Z</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n‡e</a:t>
            </a:r>
            <a:r>
              <a:rPr lang="en-US" sz="3800" dirty="0" smtClean="0">
                <a:latin typeface="SutonnyMJ" pitchFamily="2" charset="0"/>
                <a:cs typeface="SutonnyMJ" pitchFamily="2" charset="0"/>
              </a:rPr>
              <a:t>| </a:t>
            </a:r>
          </a:p>
          <a:p>
            <a:pPr lvl="0">
              <a:buNone/>
            </a:pPr>
            <a:r>
              <a:rPr lang="en-US" sz="3800" dirty="0" smtClean="0">
                <a:latin typeface="SutonnyMJ" pitchFamily="2" charset="0"/>
                <a:cs typeface="SutonnyMJ" pitchFamily="2" charset="0"/>
              </a:rPr>
              <a:t>1| </a:t>
            </a:r>
            <a:r>
              <a:rPr lang="en-US" sz="3800" dirty="0" err="1" smtClean="0">
                <a:latin typeface="SutonnyMJ" pitchFamily="2" charset="0"/>
                <a:cs typeface="SutonnyMJ" pitchFamily="2" charset="0"/>
              </a:rPr>
              <a:t>iƒcvjx</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e¨vs‡K</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wnmve</a:t>
            </a:r>
            <a:r>
              <a:rPr lang="en-US" sz="3800" dirty="0" smtClean="0">
                <a:latin typeface="SutonnyMJ" pitchFamily="2" charset="0"/>
                <a:cs typeface="SutonnyMJ" pitchFamily="2" charset="0"/>
              </a:rPr>
              <a:t> _</a:t>
            </a:r>
            <a:r>
              <a:rPr lang="en-US" sz="3800" dirty="0" err="1" smtClean="0">
                <a:latin typeface="SutonnyMJ" pitchFamily="2" charset="0"/>
                <a:cs typeface="SutonnyMJ" pitchFamily="2" charset="0"/>
              </a:rPr>
              <a:t>vK‡Z</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n‡e</a:t>
            </a:r>
            <a:r>
              <a:rPr lang="en-US" sz="3800" dirty="0" smtClean="0">
                <a:latin typeface="SutonnyMJ" pitchFamily="2" charset="0"/>
                <a:cs typeface="SutonnyMJ" pitchFamily="2" charset="0"/>
              </a:rPr>
              <a:t>, </a:t>
            </a:r>
          </a:p>
          <a:p>
            <a:pPr lvl="0">
              <a:buNone/>
            </a:pPr>
            <a:r>
              <a:rPr lang="en-US" sz="3800" dirty="0" smtClean="0">
                <a:latin typeface="SutonnyMJ" pitchFamily="2" charset="0"/>
                <a:cs typeface="SutonnyMJ" pitchFamily="2" charset="0"/>
              </a:rPr>
              <a:t>2| </a:t>
            </a:r>
            <a:r>
              <a:rPr lang="en-US" sz="3800" dirty="0" err="1" smtClean="0">
                <a:latin typeface="SutonnyMJ" pitchFamily="2" charset="0"/>
                <a:cs typeface="SutonnyMJ" pitchFamily="2" charset="0"/>
              </a:rPr>
              <a:t>MÖvn‡Ki</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wbR</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c¨v‡W</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Av‡e`b</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Ki‡Z</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n‡e</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Ges</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GmGgB</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F‡Yi</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cwiwkómg~n</a:t>
            </a:r>
            <a:r>
              <a:rPr lang="en-US" sz="3800" dirty="0" smtClean="0">
                <a:latin typeface="SutonnyMJ" pitchFamily="2" charset="0"/>
                <a:cs typeface="SutonnyMJ" pitchFamily="2" charset="0"/>
              </a:rPr>
              <a:t> L, M, N(G), N(we), N(wm), O, P, Q, R, S, U,</a:t>
            </a:r>
          </a:p>
          <a:p>
            <a:pPr lvl="0">
              <a:buNone/>
            </a:pPr>
            <a:r>
              <a:rPr lang="en-US" sz="3800" dirty="0" smtClean="0">
                <a:latin typeface="SutonnyMJ" pitchFamily="2" charset="0"/>
                <a:cs typeface="SutonnyMJ" pitchFamily="2" charset="0"/>
              </a:rPr>
              <a:t>3| </a:t>
            </a:r>
            <a:r>
              <a:rPr lang="en-US" sz="3800" dirty="0" err="1" smtClean="0">
                <a:latin typeface="SutonnyMJ" pitchFamily="2" charset="0"/>
                <a:cs typeface="SutonnyMJ" pitchFamily="2" charset="0"/>
              </a:rPr>
              <a:t>e¨emvwqK</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jvB‡m›m</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cÖ‡hvR</a:t>
            </a:r>
            <a:r>
              <a:rPr lang="en-US" sz="3800" dirty="0" smtClean="0">
                <a:latin typeface="SutonnyMJ" pitchFamily="2" charset="0"/>
                <a:cs typeface="SutonnyMJ" pitchFamily="2" charset="0"/>
              </a:rPr>
              <a:t>¨ †¶‡Î),</a:t>
            </a:r>
          </a:p>
          <a:p>
            <a:pPr lvl="0">
              <a:buNone/>
            </a:pPr>
            <a:r>
              <a:rPr lang="en-US" sz="3800" dirty="0" smtClean="0">
                <a:latin typeface="SutonnyMJ" pitchFamily="2" charset="0"/>
                <a:cs typeface="SutonnyMJ" pitchFamily="2" charset="0"/>
              </a:rPr>
              <a:t>4| ‡U«W </a:t>
            </a:r>
            <a:r>
              <a:rPr lang="en-US" sz="3800" dirty="0" err="1" smtClean="0">
                <a:latin typeface="SutonnyMJ" pitchFamily="2" charset="0"/>
                <a:cs typeface="SutonnyMJ" pitchFamily="2" charset="0"/>
              </a:rPr>
              <a:t>jvB‡m›m,e¨emvwqK</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jvB‡mÝ</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wUb</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f¨vU</a:t>
            </a:r>
            <a:r>
              <a:rPr lang="en-US" sz="3800" dirty="0" smtClean="0">
                <a:latin typeface="SutonnyMJ" pitchFamily="2" charset="0"/>
                <a:cs typeface="SutonnyMJ" pitchFamily="2" charset="0"/>
              </a:rPr>
              <a:t>(hw` _</a:t>
            </a:r>
            <a:r>
              <a:rPr lang="en-US" sz="3800" dirty="0" err="1" smtClean="0">
                <a:latin typeface="SutonnyMJ" pitchFamily="2" charset="0"/>
                <a:cs typeface="SutonnyMJ" pitchFamily="2" charset="0"/>
              </a:rPr>
              <a:t>v‡K</a:t>
            </a:r>
            <a:r>
              <a:rPr lang="en-US" sz="3800" dirty="0" smtClean="0">
                <a:latin typeface="SutonnyMJ" pitchFamily="2" charset="0"/>
                <a:cs typeface="SutonnyMJ" pitchFamily="2" charset="0"/>
              </a:rPr>
              <a:t>)</a:t>
            </a:r>
          </a:p>
          <a:p>
            <a:pPr lvl="0">
              <a:buNone/>
            </a:pPr>
            <a:r>
              <a:rPr lang="en-US" sz="3800" dirty="0" smtClean="0">
                <a:latin typeface="SutonnyMJ" pitchFamily="2" charset="0"/>
                <a:cs typeface="SutonnyMJ" pitchFamily="2" charset="0"/>
              </a:rPr>
              <a:t>5| </a:t>
            </a:r>
            <a:r>
              <a:rPr lang="en-US" sz="3800" dirty="0" err="1" smtClean="0">
                <a:latin typeface="SutonnyMJ" pitchFamily="2" charset="0"/>
                <a:cs typeface="SutonnyMJ" pitchFamily="2" charset="0"/>
              </a:rPr>
              <a:t>Qwe</a:t>
            </a:r>
            <a:r>
              <a:rPr lang="en-US" sz="3800" dirty="0" smtClean="0">
                <a:latin typeface="SutonnyMJ" pitchFamily="2" charset="0"/>
                <a:cs typeface="SutonnyMJ" pitchFamily="2" charset="0"/>
              </a:rPr>
              <a:t> (4 </a:t>
            </a:r>
            <a:r>
              <a:rPr lang="en-US" sz="3800" dirty="0" err="1" smtClean="0">
                <a:latin typeface="SutonnyMJ" pitchFamily="2" charset="0"/>
                <a:cs typeface="SutonnyMJ" pitchFamily="2" charset="0"/>
              </a:rPr>
              <a:t>Kwc</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wcwc</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mvBR</a:t>
            </a:r>
            <a:r>
              <a:rPr lang="en-US" sz="3800" dirty="0" smtClean="0">
                <a:latin typeface="SutonnyMJ" pitchFamily="2" charset="0"/>
                <a:cs typeface="SutonnyMJ" pitchFamily="2" charset="0"/>
              </a:rPr>
              <a:t>),</a:t>
            </a:r>
          </a:p>
          <a:p>
            <a:pPr lvl="0">
              <a:buNone/>
            </a:pPr>
            <a:r>
              <a:rPr lang="en-US" sz="3800" dirty="0" smtClean="0">
                <a:latin typeface="SutonnyMJ" pitchFamily="2" charset="0"/>
                <a:cs typeface="SutonnyMJ" pitchFamily="2" charset="0"/>
              </a:rPr>
              <a:t>6| </a:t>
            </a:r>
            <a:r>
              <a:rPr lang="en-US" sz="3800" dirty="0" err="1" smtClean="0">
                <a:latin typeface="SutonnyMJ" pitchFamily="2" charset="0"/>
                <a:cs typeface="SutonnyMJ" pitchFamily="2" charset="0"/>
              </a:rPr>
              <a:t>RvZxq</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cwiPqcÎ</a:t>
            </a:r>
            <a:r>
              <a:rPr lang="en-US" sz="3800" dirty="0" smtClean="0">
                <a:latin typeface="SutonnyMJ" pitchFamily="2" charset="0"/>
                <a:cs typeface="SutonnyMJ" pitchFamily="2" charset="0"/>
              </a:rPr>
              <a:t>,</a:t>
            </a:r>
          </a:p>
          <a:p>
            <a:pPr lvl="0">
              <a:buNone/>
            </a:pPr>
            <a:r>
              <a:rPr lang="en-US" sz="3800" dirty="0" smtClean="0">
                <a:latin typeface="SutonnyMJ" pitchFamily="2" charset="0"/>
                <a:cs typeface="SutonnyMJ" pitchFamily="2" charset="0"/>
              </a:rPr>
              <a:t>7| </a:t>
            </a:r>
            <a:r>
              <a:rPr lang="en-US" sz="3800" dirty="0" err="1" smtClean="0">
                <a:latin typeface="SutonnyMJ" pitchFamily="2" charset="0"/>
                <a:cs typeface="SutonnyMJ" pitchFamily="2" charset="0"/>
              </a:rPr>
              <a:t>h_vh_fv‡e</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m¤úvw`Z</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Askx`vix</a:t>
            </a:r>
            <a:r>
              <a:rPr lang="en-US" sz="3800" dirty="0" smtClean="0">
                <a:latin typeface="SutonnyMJ" pitchFamily="2" charset="0"/>
                <a:cs typeface="SutonnyMJ" pitchFamily="2" charset="0"/>
              </a:rPr>
              <a:t> Pyw³cÎ (</a:t>
            </a:r>
            <a:r>
              <a:rPr lang="en-US" sz="3800" dirty="0" err="1" smtClean="0">
                <a:latin typeface="SutonnyMJ" pitchFamily="2" charset="0"/>
                <a:cs typeface="SutonnyMJ" pitchFamily="2" charset="0"/>
              </a:rPr>
              <a:t>cÖ‡hvR</a:t>
            </a:r>
            <a:r>
              <a:rPr lang="en-US" sz="3800" dirty="0" smtClean="0">
                <a:latin typeface="SutonnyMJ" pitchFamily="2" charset="0"/>
                <a:cs typeface="SutonnyMJ" pitchFamily="2" charset="0"/>
              </a:rPr>
              <a:t>¨ †¶‡Î),</a:t>
            </a:r>
          </a:p>
          <a:p>
            <a:pPr lvl="0">
              <a:buNone/>
            </a:pPr>
            <a:r>
              <a:rPr lang="en-US" sz="3800" dirty="0" smtClean="0">
                <a:latin typeface="SutonnyMJ" pitchFamily="2" charset="0"/>
                <a:cs typeface="SutonnyMJ" pitchFamily="2" charset="0"/>
              </a:rPr>
              <a:t>8| </a:t>
            </a:r>
            <a:r>
              <a:rPr lang="en-US" sz="3800" dirty="0" err="1" smtClean="0">
                <a:latin typeface="SutonnyMJ" pitchFamily="2" charset="0"/>
                <a:cs typeface="SutonnyMJ" pitchFamily="2" charset="0"/>
              </a:rPr>
              <a:t>Avq-e¨q</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msµvš</a:t>
            </a:r>
            <a:r>
              <a:rPr lang="en-US" sz="3800" dirty="0" smtClean="0">
                <a:latin typeface="SutonnyMJ" pitchFamily="2" charset="0"/>
                <a:cs typeface="SutonnyMJ" pitchFamily="2" charset="0"/>
              </a:rPr>
              <a:t>— Z_¨,</a:t>
            </a:r>
          </a:p>
          <a:p>
            <a:pPr lvl="0">
              <a:buNone/>
            </a:pPr>
            <a:r>
              <a:rPr lang="en-US" sz="3800" dirty="0" smtClean="0">
                <a:latin typeface="SutonnyMJ" pitchFamily="2" charset="0"/>
                <a:cs typeface="SutonnyMJ" pitchFamily="2" charset="0"/>
              </a:rPr>
              <a:t>9| </a:t>
            </a:r>
            <a:r>
              <a:rPr lang="en-US" sz="3800" dirty="0" err="1" smtClean="0">
                <a:latin typeface="SutonnyMJ" pitchFamily="2" charset="0"/>
                <a:cs typeface="SutonnyMJ" pitchFamily="2" charset="0"/>
              </a:rPr>
              <a:t>gRy</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cY</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weeiYx</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Gm.Gd</a:t>
            </a:r>
            <a:r>
              <a:rPr lang="en-US" sz="3800" dirty="0" smtClean="0">
                <a:latin typeface="SutonnyMJ" pitchFamily="2" charset="0"/>
                <a:cs typeface="SutonnyMJ" pitchFamily="2" charset="0"/>
              </a:rPr>
              <a:t>- 246) (</a:t>
            </a:r>
            <a:r>
              <a:rPr lang="en-US" sz="3800" dirty="0" err="1" smtClean="0">
                <a:latin typeface="SutonnyMJ" pitchFamily="2" charset="0"/>
                <a:cs typeface="SutonnyMJ" pitchFamily="2" charset="0"/>
              </a:rPr>
              <a:t>cÖ‡hvR</a:t>
            </a:r>
            <a:r>
              <a:rPr lang="en-US" sz="3800" dirty="0" smtClean="0">
                <a:latin typeface="SutonnyMJ" pitchFamily="2" charset="0"/>
                <a:cs typeface="SutonnyMJ" pitchFamily="2" charset="0"/>
              </a:rPr>
              <a:t>¨ †¶‡Î),</a:t>
            </a:r>
          </a:p>
          <a:p>
            <a:pPr lvl="0">
              <a:buNone/>
            </a:pPr>
            <a:r>
              <a:rPr lang="en-US" sz="3800" dirty="0" smtClean="0">
                <a:latin typeface="SutonnyMJ" pitchFamily="2" charset="0"/>
                <a:cs typeface="SutonnyMJ" pitchFamily="2" charset="0"/>
              </a:rPr>
              <a:t>10| FY </a:t>
            </a:r>
            <a:r>
              <a:rPr lang="en-US" sz="3800" dirty="0" err="1" smtClean="0">
                <a:latin typeface="SutonnyMJ" pitchFamily="2" charset="0"/>
                <a:cs typeface="SutonnyMJ" pitchFamily="2" charset="0"/>
              </a:rPr>
              <a:t>MÖnxZvi</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m¤ú‡`i</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weeiYx</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cwiwkó</a:t>
            </a:r>
            <a:r>
              <a:rPr lang="en-US" sz="3800" dirty="0" smtClean="0">
                <a:latin typeface="SutonnyMJ" pitchFamily="2" charset="0"/>
                <a:cs typeface="SutonnyMJ" pitchFamily="2" charset="0"/>
              </a:rPr>
              <a:t>-P),</a:t>
            </a:r>
          </a:p>
          <a:p>
            <a:pPr>
              <a:buNone/>
            </a:pPr>
            <a:r>
              <a:rPr lang="en-US" sz="3800" dirty="0" smtClean="0">
                <a:latin typeface="SutonnyMJ" pitchFamily="2" charset="0"/>
                <a:cs typeface="SutonnyMJ" pitchFamily="2" charset="0"/>
              </a:rPr>
              <a:t>11| </a:t>
            </a:r>
            <a:r>
              <a:rPr lang="en-US" sz="3800" dirty="0" err="1" smtClean="0">
                <a:latin typeface="SutonnyMJ" pitchFamily="2" charset="0"/>
                <a:cs typeface="SutonnyMJ" pitchFamily="2" charset="0"/>
              </a:rPr>
              <a:t>F‡Yi</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D‡Ïk</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e¨envi</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cwi‡kv‡ai</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cwiKíbvmn</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KZRb</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jv‡Ki</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mve</a:t>
            </a:r>
            <a:r>
              <a:rPr lang="en-US" sz="3800" dirty="0" smtClean="0">
                <a:latin typeface="SutonnyMJ" pitchFamily="2" charset="0"/>
                <a:cs typeface="SutonnyMJ" pitchFamily="2" charset="0"/>
              </a:rPr>
              <a:t>©¶</a:t>
            </a:r>
            <a:r>
              <a:rPr lang="en-US" sz="3800" dirty="0" err="1" smtClean="0">
                <a:latin typeface="SutonnyMJ" pitchFamily="2" charset="0"/>
                <a:cs typeface="SutonnyMJ" pitchFamily="2" charset="0"/>
              </a:rPr>
              <a:t>wYK</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ev</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LÛKvjxb</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Kg©ms¯’vb</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Zv</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D‡j­L¨c~e©K</a:t>
            </a:r>
            <a:r>
              <a:rPr lang="en-US" sz="3800" dirty="0" smtClean="0">
                <a:latin typeface="SutonnyMJ" pitchFamily="2" charset="0"/>
                <a:cs typeface="SutonnyMJ" pitchFamily="2" charset="0"/>
              </a:rPr>
              <a:t> D‡`¨v³v KZ©„K 1/2  </a:t>
            </a:r>
            <a:r>
              <a:rPr lang="en-US" sz="3800" dirty="0" err="1" smtClean="0">
                <a:latin typeface="SutonnyMJ" pitchFamily="2" charset="0"/>
                <a:cs typeface="SutonnyMJ" pitchFamily="2" charset="0"/>
              </a:rPr>
              <a:t>c„ôvi</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GKwU</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cwiKíbv</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MÖnY</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Ki‡Z</a:t>
            </a:r>
            <a:r>
              <a:rPr lang="en-US" sz="3800" dirty="0" smtClean="0">
                <a:latin typeface="SutonnyMJ" pitchFamily="2" charset="0"/>
                <a:cs typeface="SutonnyMJ" pitchFamily="2" charset="0"/>
              </a:rPr>
              <a:t> </a:t>
            </a:r>
            <a:r>
              <a:rPr lang="en-US" sz="3800" dirty="0" err="1" smtClean="0">
                <a:latin typeface="SutonnyMJ" pitchFamily="2" charset="0"/>
                <a:cs typeface="SutonnyMJ" pitchFamily="2" charset="0"/>
              </a:rPr>
              <a:t>n‡e</a:t>
            </a:r>
            <a:r>
              <a:rPr lang="en-US" sz="3800" dirty="0" smtClean="0">
                <a:latin typeface="SutonnyMJ" pitchFamily="2" charset="0"/>
                <a:cs typeface="SutonnyMJ" pitchFamily="2" charset="0"/>
              </a:rPr>
              <a:t>| </a:t>
            </a:r>
          </a:p>
          <a:p>
            <a:pPr lvl="0">
              <a:buNone/>
            </a:pPr>
            <a:endParaRPr lang="en-US" sz="3300" dirty="0" smtClean="0">
              <a:latin typeface="SutonnyMJ" pitchFamily="2" charset="0"/>
              <a:cs typeface="SutonnyMJ" pitchFamily="2" charset="0"/>
            </a:endParaRPr>
          </a:p>
          <a:p>
            <a:endParaRPr lang="en-US" dirty="0"/>
          </a:p>
        </p:txBody>
      </p:sp>
      <p:sp>
        <p:nvSpPr>
          <p:cNvPr id="4" name="Content Placeholder 3"/>
          <p:cNvSpPr>
            <a:spLocks noGrp="1"/>
          </p:cNvSpPr>
          <p:nvPr>
            <p:ph sz="half" idx="2"/>
          </p:nvPr>
        </p:nvSpPr>
        <p:spPr>
          <a:xfrm>
            <a:off x="4648200" y="1219200"/>
            <a:ext cx="4343400" cy="5334000"/>
          </a:xfrm>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lvl="0">
              <a:buNone/>
            </a:pPr>
            <a:r>
              <a:rPr lang="en-US" sz="4200" dirty="0" smtClean="0">
                <a:latin typeface="SutonnyMJ" pitchFamily="2" charset="0"/>
                <a:cs typeface="SutonnyMJ" pitchFamily="2" charset="0"/>
              </a:rPr>
              <a:t>12| </a:t>
            </a:r>
            <a:r>
              <a:rPr lang="en-US" sz="4200" dirty="0" err="1" smtClean="0">
                <a:latin typeface="SutonnyMJ" pitchFamily="2" charset="0"/>
                <a:cs typeface="SutonnyMJ" pitchFamily="2" charset="0"/>
              </a:rPr>
              <a:t>mnvqK</a:t>
            </a:r>
            <a:r>
              <a:rPr lang="en-US" sz="4200" dirty="0" smtClean="0">
                <a:latin typeface="SutonnyMJ" pitchFamily="2" charset="0"/>
                <a:cs typeface="SutonnyMJ" pitchFamily="2" charset="0"/>
              </a:rPr>
              <a:t> </a:t>
            </a:r>
            <a:r>
              <a:rPr lang="en-US" sz="4200" dirty="0" err="1" smtClean="0">
                <a:latin typeface="SutonnyMJ" pitchFamily="2" charset="0"/>
                <a:cs typeface="SutonnyMJ" pitchFamily="2" charset="0"/>
              </a:rPr>
              <a:t>Rvgvb‡Zi</a:t>
            </a:r>
            <a:r>
              <a:rPr lang="en-US" sz="4200" dirty="0" smtClean="0">
                <a:latin typeface="SutonnyMJ" pitchFamily="2" charset="0"/>
                <a:cs typeface="SutonnyMJ" pitchFamily="2" charset="0"/>
              </a:rPr>
              <a:t> </a:t>
            </a:r>
            <a:r>
              <a:rPr lang="en-US" sz="4200" dirty="0" err="1" smtClean="0">
                <a:latin typeface="SutonnyMJ" pitchFamily="2" charset="0"/>
                <a:cs typeface="SutonnyMJ" pitchFamily="2" charset="0"/>
              </a:rPr>
              <a:t>mKj</a:t>
            </a:r>
            <a:r>
              <a:rPr lang="en-US" sz="4200" dirty="0" smtClean="0">
                <a:latin typeface="SutonnyMJ" pitchFamily="2" charset="0"/>
                <a:cs typeface="SutonnyMJ" pitchFamily="2" charset="0"/>
              </a:rPr>
              <a:t> </a:t>
            </a:r>
            <a:r>
              <a:rPr lang="en-US" sz="4200" dirty="0" err="1" smtClean="0">
                <a:latin typeface="SutonnyMJ" pitchFamily="2" charset="0"/>
                <a:cs typeface="SutonnyMJ" pitchFamily="2" charset="0"/>
              </a:rPr>
              <a:t>KvMRcÎ</a:t>
            </a:r>
            <a:r>
              <a:rPr lang="en-US" sz="4200" dirty="0" smtClean="0">
                <a:latin typeface="SutonnyMJ" pitchFamily="2" charset="0"/>
                <a:cs typeface="SutonnyMJ" pitchFamily="2" charset="0"/>
              </a:rPr>
              <a:t>| </a:t>
            </a:r>
          </a:p>
          <a:p>
            <a:pPr lvl="0">
              <a:buNone/>
            </a:pPr>
            <a:r>
              <a:rPr lang="en-US" sz="4400" dirty="0" smtClean="0">
                <a:latin typeface="SutonnyMJ" pitchFamily="2" charset="0"/>
                <a:cs typeface="SutonnyMJ" pitchFamily="2" charset="0"/>
              </a:rPr>
              <a:t>13| </a:t>
            </a:r>
            <a:r>
              <a:rPr lang="en-US" sz="4400" dirty="0" err="1" smtClean="0">
                <a:latin typeface="SutonnyMJ" pitchFamily="2" charset="0"/>
                <a:cs typeface="SutonnyMJ" pitchFamily="2" charset="0"/>
              </a:rPr>
              <a:t>RvgvbZ</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wnmve</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M„nxZ</a:t>
            </a:r>
            <a:r>
              <a:rPr lang="en-US" sz="4400" dirty="0" smtClean="0">
                <a:latin typeface="SutonnyMJ" pitchFamily="2" charset="0"/>
                <a:cs typeface="SutonnyMJ" pitchFamily="2" charset="0"/>
              </a:rPr>
              <a:t>/</a:t>
            </a:r>
            <a:r>
              <a:rPr lang="en-US" sz="4400" dirty="0" err="1" smtClean="0">
                <a:latin typeface="SutonnyMJ" pitchFamily="2" charset="0"/>
                <a:cs typeface="SutonnyMJ" pitchFamily="2" charset="0"/>
              </a:rPr>
              <a:t>M„nxZe</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f~wg</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feb</a:t>
            </a:r>
            <a:r>
              <a:rPr lang="en-US" sz="4400" dirty="0" smtClean="0">
                <a:latin typeface="SutonnyMJ" pitchFamily="2" charset="0"/>
                <a:cs typeface="SutonnyMJ" pitchFamily="2" charset="0"/>
              </a:rPr>
              <a:t> I   †</a:t>
            </a:r>
            <a:r>
              <a:rPr lang="en-US" sz="4400" dirty="0" err="1" smtClean="0">
                <a:latin typeface="SutonnyMJ" pitchFamily="2" charset="0"/>
                <a:cs typeface="SutonnyMJ" pitchFamily="2" charset="0"/>
              </a:rPr>
              <a:t>gwkbvixR</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Gi</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g~j</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wba©viY</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c×wZ</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msµvš</a:t>
            </a:r>
            <a:r>
              <a:rPr lang="en-US" sz="4400" dirty="0" smtClean="0">
                <a:latin typeface="SutonnyMJ" pitchFamily="2" charset="0"/>
                <a:cs typeface="SutonnyMJ" pitchFamily="2" charset="0"/>
              </a:rPr>
              <a:t>— 22 </a:t>
            </a:r>
            <a:r>
              <a:rPr lang="en-US" sz="4400" dirty="0" err="1" smtClean="0">
                <a:latin typeface="SutonnyMJ" pitchFamily="2" charset="0"/>
                <a:cs typeface="SutonnyMJ" pitchFamily="2" charset="0"/>
              </a:rPr>
              <a:t>Kjvg</a:t>
            </a:r>
            <a:r>
              <a:rPr lang="en-US" sz="4400" dirty="0" smtClean="0">
                <a:latin typeface="SutonnyMJ" pitchFamily="2" charset="0"/>
                <a:cs typeface="SutonnyMJ" pitchFamily="2" charset="0"/>
              </a:rPr>
              <a:t> QK (</a:t>
            </a:r>
            <a:r>
              <a:rPr lang="en-US" sz="4400" dirty="0" err="1" smtClean="0">
                <a:latin typeface="SutonnyMJ" pitchFamily="2" charset="0"/>
                <a:cs typeface="SutonnyMJ" pitchFamily="2" charset="0"/>
              </a:rPr>
              <a:t>cÖ‡hvR</a:t>
            </a:r>
            <a:r>
              <a:rPr lang="en-US" sz="4400" dirty="0" smtClean="0">
                <a:latin typeface="SutonnyMJ" pitchFamily="2" charset="0"/>
                <a:cs typeface="SutonnyMJ" pitchFamily="2" charset="0"/>
              </a:rPr>
              <a:t>¨ †¶‡Î),</a:t>
            </a:r>
          </a:p>
          <a:p>
            <a:pPr lvl="0">
              <a:buNone/>
            </a:pPr>
            <a:r>
              <a:rPr lang="en-US" sz="4400" dirty="0" smtClean="0">
                <a:latin typeface="SutonnyMJ" pitchFamily="2" charset="0"/>
                <a:cs typeface="SutonnyMJ" pitchFamily="2" charset="0"/>
              </a:rPr>
              <a:t>14| </a:t>
            </a:r>
            <a:r>
              <a:rPr lang="en-US" sz="4400" dirty="0" err="1" smtClean="0">
                <a:latin typeface="SutonnyMJ" pitchFamily="2" charset="0"/>
                <a:cs typeface="SutonnyMJ" pitchFamily="2" charset="0"/>
              </a:rPr>
              <a:t>nvj</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bvMv</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BDwbqb</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cwil</a:t>
            </a:r>
            <a:r>
              <a:rPr lang="en-US" sz="4400" dirty="0" smtClean="0">
                <a:latin typeface="SutonnyMJ" pitchFamily="2" charset="0"/>
                <a:cs typeface="SutonnyMJ" pitchFamily="2" charset="0"/>
              </a:rPr>
              <a:t>`/</a:t>
            </a:r>
            <a:r>
              <a:rPr lang="en-US" sz="4400" dirty="0" err="1" smtClean="0">
                <a:latin typeface="SutonnyMJ" pitchFamily="2" charset="0"/>
                <a:cs typeface="SutonnyMJ" pitchFamily="2" charset="0"/>
              </a:rPr>
              <a:t>wmwU</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K‡cv</a:t>
            </a:r>
            <a:r>
              <a:rPr lang="en-US" sz="4400" dirty="0" smtClean="0">
                <a:latin typeface="SutonnyMJ" pitchFamily="2" charset="0"/>
                <a:cs typeface="SutonnyMJ" pitchFamily="2" charset="0"/>
              </a:rPr>
              <a:t>©‡</a:t>
            </a:r>
            <a:r>
              <a:rPr lang="en-US" sz="4400" dirty="0" err="1" smtClean="0">
                <a:latin typeface="SutonnyMJ" pitchFamily="2" charset="0"/>
                <a:cs typeface="SutonnyMJ" pitchFamily="2" charset="0"/>
              </a:rPr>
              <a:t>ikb</a:t>
            </a:r>
            <a:r>
              <a:rPr lang="en-US" sz="4400" dirty="0" smtClean="0">
                <a:latin typeface="SutonnyMJ" pitchFamily="2" charset="0"/>
                <a:cs typeface="SutonnyMJ" pitchFamily="2" charset="0"/>
              </a:rPr>
              <a:t>/‡</a:t>
            </a:r>
            <a:r>
              <a:rPr lang="en-US" sz="4400" dirty="0" err="1" smtClean="0">
                <a:latin typeface="SutonnyMJ" pitchFamily="2" charset="0"/>
                <a:cs typeface="SutonnyMJ" pitchFamily="2" charset="0"/>
              </a:rPr>
              <a:t>cŠiKi</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cwi‡kv‡ai</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iwk</a:t>
            </a:r>
            <a:r>
              <a:rPr lang="en-US" sz="4400" dirty="0" smtClean="0">
                <a:latin typeface="SutonnyMJ" pitchFamily="2" charset="0"/>
                <a:cs typeface="SutonnyMJ" pitchFamily="2" charset="0"/>
              </a:rPr>
              <a:t>`| </a:t>
            </a:r>
          </a:p>
          <a:p>
            <a:pPr lvl="0">
              <a:buNone/>
            </a:pPr>
            <a:r>
              <a:rPr lang="en-US" sz="4400" dirty="0" smtClean="0">
                <a:latin typeface="SutonnyMJ" pitchFamily="2" charset="0"/>
                <a:cs typeface="SutonnyMJ" pitchFamily="2" charset="0"/>
              </a:rPr>
              <a:t>15| </a:t>
            </a:r>
            <a:r>
              <a:rPr lang="en-US" sz="4400" dirty="0" err="1" smtClean="0">
                <a:latin typeface="SutonnyMJ" pitchFamily="2" charset="0"/>
                <a:cs typeface="SutonnyMJ" pitchFamily="2" charset="0"/>
              </a:rPr>
              <a:t>nvj</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bvMv</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wmAvBwe</a:t>
            </a:r>
            <a:r>
              <a:rPr lang="en-US" sz="4400" dirty="0" smtClean="0">
                <a:latin typeface="SutonnyMJ" pitchFamily="2" charset="0"/>
                <a:cs typeface="SutonnyMJ" pitchFamily="2" charset="0"/>
              </a:rPr>
              <a:t>/ ‡µ</a:t>
            </a:r>
            <a:r>
              <a:rPr lang="en-US" sz="4400" dirty="0" err="1" smtClean="0">
                <a:latin typeface="SutonnyMJ" pitchFamily="2" charset="0"/>
                <a:cs typeface="SutonnyMJ" pitchFamily="2" charset="0"/>
              </a:rPr>
              <a:t>wWU</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iwUs</a:t>
            </a:r>
            <a:r>
              <a:rPr lang="en-US" sz="4400" dirty="0" smtClean="0">
                <a:latin typeface="SutonnyMJ" pitchFamily="2" charset="0"/>
                <a:cs typeface="SutonnyMJ" pitchFamily="2" charset="0"/>
              </a:rPr>
              <a:t>/‡µ</a:t>
            </a:r>
            <a:r>
              <a:rPr lang="en-US" sz="4400" dirty="0" err="1" smtClean="0">
                <a:latin typeface="SutonnyMJ" pitchFamily="2" charset="0"/>
                <a:cs typeface="SutonnyMJ" pitchFamily="2" charset="0"/>
              </a:rPr>
              <a:t>wWU</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wi‡cvU</a:t>
            </a:r>
            <a:endParaRPr lang="en-US" sz="4400" dirty="0" smtClean="0">
              <a:latin typeface="SutonnyMJ" pitchFamily="2" charset="0"/>
              <a:cs typeface="SutonnyMJ" pitchFamily="2" charset="0"/>
            </a:endParaRPr>
          </a:p>
          <a:p>
            <a:pPr lvl="0">
              <a:buNone/>
            </a:pPr>
            <a:r>
              <a:rPr lang="en-US" sz="4400" dirty="0" smtClean="0">
                <a:latin typeface="SutonnyMJ" pitchFamily="2" charset="0"/>
                <a:cs typeface="SutonnyMJ" pitchFamily="2" charset="0"/>
              </a:rPr>
              <a:t>16| </a:t>
            </a:r>
            <a:r>
              <a:rPr lang="en-US" sz="4400" dirty="0" err="1" smtClean="0">
                <a:latin typeface="SutonnyMJ" pitchFamily="2" charset="0"/>
                <a:cs typeface="SutonnyMJ" pitchFamily="2" charset="0"/>
              </a:rPr>
              <a:t>Avw_©K</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weeibx</a:t>
            </a:r>
            <a:r>
              <a:rPr lang="en-US" sz="4400" dirty="0" smtClean="0">
                <a:latin typeface="SutonnyMJ" pitchFamily="2" charset="0"/>
                <a:cs typeface="SutonnyMJ" pitchFamily="2" charset="0"/>
              </a:rPr>
              <a:t>| </a:t>
            </a:r>
          </a:p>
          <a:p>
            <a:pPr lvl="0">
              <a:buNone/>
            </a:pPr>
            <a:r>
              <a:rPr lang="en-US" sz="4400" dirty="0" smtClean="0">
                <a:latin typeface="SutonnyMJ" pitchFamily="2" charset="0"/>
                <a:cs typeface="SutonnyMJ" pitchFamily="2" charset="0"/>
              </a:rPr>
              <a:t>17| ‡`</a:t>
            </a:r>
            <a:r>
              <a:rPr lang="en-US" sz="4400" dirty="0" err="1" smtClean="0">
                <a:latin typeface="SutonnyMJ" pitchFamily="2" charset="0"/>
                <a:cs typeface="SutonnyMJ" pitchFamily="2" charset="0"/>
              </a:rPr>
              <a:t>vKvb</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fvov</a:t>
            </a:r>
            <a:r>
              <a:rPr lang="en-US" sz="4400" dirty="0" smtClean="0">
                <a:latin typeface="SutonnyMJ" pitchFamily="2" charset="0"/>
                <a:cs typeface="SutonnyMJ" pitchFamily="2" charset="0"/>
              </a:rPr>
              <a:t> Pzw³ | (</a:t>
            </a:r>
            <a:r>
              <a:rPr lang="en-US" sz="4400" dirty="0" err="1" smtClean="0">
                <a:latin typeface="SutonnyMJ" pitchFamily="2" charset="0"/>
                <a:cs typeface="SutonnyMJ" pitchFamily="2" charset="0"/>
              </a:rPr>
              <a:t>cÖ‡hvR</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ÿ‡Î</a:t>
            </a:r>
            <a:r>
              <a:rPr lang="en-US" sz="4400" dirty="0" smtClean="0">
                <a:latin typeface="SutonnyMJ" pitchFamily="2" charset="0"/>
                <a:cs typeface="SutonnyMJ" pitchFamily="2" charset="0"/>
              </a:rPr>
              <a:t>)</a:t>
            </a:r>
          </a:p>
          <a:p>
            <a:pPr lvl="0">
              <a:buNone/>
            </a:pP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Ab¨vb</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cÖ‡qvRbxq</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wjjvw</a:t>
            </a:r>
            <a:r>
              <a:rPr lang="en-US" sz="4400" dirty="0" smtClean="0">
                <a:latin typeface="SutonnyMJ" pitchFamily="2" charset="0"/>
                <a:cs typeface="SutonnyMJ" pitchFamily="2" charset="0"/>
              </a:rPr>
              <a:t>`/</a:t>
            </a:r>
            <a:r>
              <a:rPr lang="en-US" sz="4400" dirty="0" err="1" smtClean="0">
                <a:latin typeface="SutonnyMJ" pitchFamily="2" charset="0"/>
                <a:cs typeface="SutonnyMJ" pitchFamily="2" charset="0"/>
              </a:rPr>
              <a:t>KvMRcÎvw</a:t>
            </a:r>
            <a:r>
              <a:rPr lang="en-US" sz="4400" dirty="0" smtClean="0">
                <a:latin typeface="SutonnyMJ" pitchFamily="2" charset="0"/>
                <a:cs typeface="SutonnyMJ" pitchFamily="2" charset="0"/>
              </a:rPr>
              <a:t>`|</a:t>
            </a:r>
          </a:p>
          <a:p>
            <a:pPr lvl="0">
              <a:buNone/>
            </a:pPr>
            <a:r>
              <a:rPr lang="en-US" sz="4400" dirty="0" smtClean="0">
                <a:latin typeface="SutonnyMJ" pitchFamily="2" charset="0"/>
                <a:cs typeface="SutonnyMJ" pitchFamily="2" charset="0"/>
              </a:rPr>
              <a:t>18| </a:t>
            </a:r>
            <a:r>
              <a:rPr lang="en-US" sz="4400" dirty="0" err="1" smtClean="0">
                <a:latin typeface="SutonnyMJ" pitchFamily="2" charset="0"/>
                <a:cs typeface="SutonnyMJ" pitchFamily="2" charset="0"/>
              </a:rPr>
              <a:t>Ab¨vb</a:t>
            </a:r>
            <a:r>
              <a:rPr lang="en-US" sz="4400" dirty="0" smtClean="0">
                <a:latin typeface="SutonnyMJ" pitchFamily="2" charset="0"/>
                <a:cs typeface="SutonnyMJ" pitchFamily="2" charset="0"/>
              </a:rPr>
              <a:t>¨| </a:t>
            </a:r>
          </a:p>
          <a:p>
            <a:pPr>
              <a:buNone/>
            </a:pPr>
            <a:r>
              <a:rPr lang="en-US" sz="4200" b="1" u="sng" dirty="0" err="1" smtClean="0">
                <a:solidFill>
                  <a:srgbClr val="FF0000"/>
                </a:solidFill>
                <a:latin typeface="SutonnyMJ" pitchFamily="2" charset="0"/>
                <a:cs typeface="SutonnyMJ" pitchFamily="2" charset="0"/>
              </a:rPr>
              <a:t>e¨emvqx,myjf</a:t>
            </a:r>
            <a:r>
              <a:rPr lang="en-US" sz="4200" b="1" u="sng" dirty="0" smtClean="0">
                <a:solidFill>
                  <a:srgbClr val="FF0000"/>
                </a:solidFill>
                <a:latin typeface="SutonnyMJ" pitchFamily="2" charset="0"/>
                <a:cs typeface="SutonnyMJ" pitchFamily="2" charset="0"/>
              </a:rPr>
              <a:t> I </a:t>
            </a:r>
            <a:r>
              <a:rPr lang="en-US" sz="4200" b="1" u="sng" dirty="0" err="1" smtClean="0">
                <a:solidFill>
                  <a:srgbClr val="FF0000"/>
                </a:solidFill>
                <a:latin typeface="SutonnyMJ" pitchFamily="2" charset="0"/>
                <a:cs typeface="SutonnyMJ" pitchFamily="2" charset="0"/>
              </a:rPr>
              <a:t>gvSvwi</a:t>
            </a:r>
            <a:r>
              <a:rPr lang="en-US" sz="4200" b="1" u="sng" dirty="0" smtClean="0">
                <a:solidFill>
                  <a:srgbClr val="FF0000"/>
                </a:solidFill>
                <a:latin typeface="SutonnyMJ" pitchFamily="2" charset="0"/>
                <a:cs typeface="SutonnyMJ" pitchFamily="2" charset="0"/>
              </a:rPr>
              <a:t> FY t </a:t>
            </a:r>
            <a:r>
              <a:rPr lang="en-US" sz="4400" dirty="0" smtClean="0">
                <a:latin typeface="SutonnyMJ" pitchFamily="2" charset="0"/>
                <a:cs typeface="SutonnyMJ" pitchFamily="2" charset="0"/>
              </a:rPr>
              <a:t>Dc‡iv³ 1-18 </a:t>
            </a:r>
            <a:r>
              <a:rPr lang="en-US" sz="4400" dirty="0" err="1" smtClean="0">
                <a:latin typeface="SutonnyMJ" pitchFamily="2" charset="0"/>
                <a:cs typeface="SutonnyMJ" pitchFamily="2" charset="0"/>
              </a:rPr>
              <a:t>bs</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ch©šÍ</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KvMRvw</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QvovI</a:t>
            </a:r>
            <a:r>
              <a:rPr lang="en-US" sz="4400" dirty="0" smtClean="0">
                <a:latin typeface="SutonnyMJ" pitchFamily="2" charset="0"/>
                <a:cs typeface="SutonnyMJ" pitchFamily="2" charset="0"/>
              </a:rPr>
              <a:t> G †</a:t>
            </a:r>
            <a:r>
              <a:rPr lang="en-US" sz="4400" dirty="0" err="1" smtClean="0">
                <a:latin typeface="SutonnyMJ" pitchFamily="2" charset="0"/>
                <a:cs typeface="SutonnyMJ" pitchFamily="2" charset="0"/>
              </a:rPr>
              <a:t>ÿ‡Î</a:t>
            </a:r>
            <a:r>
              <a:rPr lang="en-US" sz="4400" dirty="0" smtClean="0">
                <a:latin typeface="SutonnyMJ" pitchFamily="2" charset="0"/>
                <a:cs typeface="SutonnyMJ" pitchFamily="2" charset="0"/>
              </a:rPr>
              <a:t> AwZwiw³ </a:t>
            </a:r>
            <a:r>
              <a:rPr lang="en-US" sz="4400" dirty="0" err="1" smtClean="0">
                <a:latin typeface="SutonnyMJ" pitchFamily="2" charset="0"/>
                <a:cs typeface="SutonnyMJ" pitchFamily="2" charset="0"/>
              </a:rPr>
              <a:t>GKwU</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KvMR</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wb‡Z</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n‡e</a:t>
            </a:r>
            <a:r>
              <a:rPr lang="en-US" sz="4400" dirty="0" smtClean="0">
                <a:latin typeface="SutonnyMJ" pitchFamily="2" charset="0"/>
                <a:cs typeface="SutonnyMJ" pitchFamily="2" charset="0"/>
              </a:rPr>
              <a:t> t</a:t>
            </a:r>
          </a:p>
          <a:p>
            <a:pPr lvl="0">
              <a:buNone/>
            </a:pPr>
            <a:r>
              <a:rPr lang="en-US" sz="4400" dirty="0" smtClean="0">
                <a:latin typeface="SutonnyMJ" pitchFamily="2" charset="0"/>
                <a:cs typeface="SutonnyMJ" pitchFamily="2" charset="0"/>
              </a:rPr>
              <a:t>19| ‡</a:t>
            </a:r>
            <a:r>
              <a:rPr lang="en-US" sz="4400" dirty="0" err="1" smtClean="0">
                <a:latin typeface="SutonnyMJ" pitchFamily="2" charset="0"/>
                <a:cs typeface="SutonnyMJ" pitchFamily="2" charset="0"/>
              </a:rPr>
              <a:t>g‡gv‡iÛvg</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Ae</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G‡mvwm‡qkb</a:t>
            </a:r>
            <a:r>
              <a:rPr lang="en-US" sz="4400" dirty="0" smtClean="0">
                <a:latin typeface="SutonnyMJ" pitchFamily="2" charset="0"/>
                <a:cs typeface="SutonnyMJ" pitchFamily="2" charset="0"/>
              </a:rPr>
              <a:t> I </a:t>
            </a:r>
            <a:r>
              <a:rPr lang="en-US" sz="4400" dirty="0" err="1" smtClean="0">
                <a:latin typeface="SutonnyMJ" pitchFamily="2" charset="0"/>
                <a:cs typeface="SutonnyMJ" pitchFamily="2" charset="0"/>
              </a:rPr>
              <a:t>AvwU</a:t>
            </a:r>
            <a:r>
              <a:rPr lang="en-US" sz="4400" dirty="0" smtClean="0">
                <a:latin typeface="SutonnyMJ" pitchFamily="2" charset="0"/>
                <a:cs typeface="SutonnyMJ" pitchFamily="2" charset="0"/>
              </a:rPr>
              <a:t>©‡</a:t>
            </a:r>
            <a:r>
              <a:rPr lang="en-US" sz="4400" dirty="0" err="1" smtClean="0">
                <a:latin typeface="SutonnyMJ" pitchFamily="2" charset="0"/>
                <a:cs typeface="SutonnyMJ" pitchFamily="2" charset="0"/>
              </a:rPr>
              <a:t>Kj</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Ae</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G‡mvwm‡qkb</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cÖ‡hvR</a:t>
            </a:r>
            <a:r>
              <a:rPr lang="en-US" sz="4400" dirty="0" smtClean="0">
                <a:latin typeface="SutonnyMJ" pitchFamily="2" charset="0"/>
                <a:cs typeface="SutonnyMJ" pitchFamily="2" charset="0"/>
              </a:rPr>
              <a:t>¨ †¶‡Î),</a:t>
            </a:r>
          </a:p>
          <a:p>
            <a:endParaRPr lang="en-US" dirty="0"/>
          </a:p>
        </p:txBody>
      </p:sp>
      <p:sp>
        <p:nvSpPr>
          <p:cNvPr id="5" name="Date Placeholder 4"/>
          <p:cNvSpPr>
            <a:spLocks noGrp="1"/>
          </p:cNvSpPr>
          <p:nvPr>
            <p:ph type="dt" sz="half" idx="10"/>
          </p:nvPr>
        </p:nvSpPr>
        <p:spPr/>
        <p:txBody>
          <a:bodyPr/>
          <a:lstStyle/>
          <a:p>
            <a:fld id="{879C1FD1-A6F5-47ED-A337-43797E980CD6}"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26</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762000"/>
            <a:ext cx="4040188" cy="659352"/>
          </a:xfrm>
        </p:spPr>
        <p:style>
          <a:lnRef idx="2">
            <a:schemeClr val="accent2"/>
          </a:lnRef>
          <a:fillRef idx="1">
            <a:schemeClr val="lt1"/>
          </a:fillRef>
          <a:effectRef idx="0">
            <a:schemeClr val="accent2"/>
          </a:effectRef>
          <a:fontRef idx="minor">
            <a:schemeClr val="dk1"/>
          </a:fontRef>
        </p:style>
        <p:txBody>
          <a:bodyPr/>
          <a:lstStyle/>
          <a:p>
            <a:r>
              <a:rPr lang="en-US" sz="2800" dirty="0" err="1" smtClean="0">
                <a:latin typeface="SutonnyMJ" pitchFamily="2" charset="0"/>
                <a:cs typeface="SutonnyMJ" pitchFamily="2" charset="0"/>
              </a:rPr>
              <a:t>mnvqK</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RvgvbZ</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msµvšÍ</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KvMRcÎ</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g‡M©R‡PKwjó</a:t>
            </a:r>
            <a:endParaRPr lang="en-US" sz="2800" dirty="0">
              <a:latin typeface="SutonnyMJ" pitchFamily="2" charset="0"/>
              <a:cs typeface="SutonnyMJ" pitchFamily="2" charset="0"/>
            </a:endParaRPr>
          </a:p>
        </p:txBody>
      </p:sp>
      <p:sp>
        <p:nvSpPr>
          <p:cNvPr id="4" name="Text Placeholder 3"/>
          <p:cNvSpPr>
            <a:spLocks noGrp="1"/>
          </p:cNvSpPr>
          <p:nvPr>
            <p:ph type="body" sz="half" idx="3"/>
          </p:nvPr>
        </p:nvSpPr>
        <p:spPr>
          <a:xfrm>
            <a:off x="4572000" y="762000"/>
            <a:ext cx="4041775" cy="654843"/>
          </a:xfrm>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 </a:t>
            </a:r>
            <a:r>
              <a:rPr lang="en-US" sz="2800" dirty="0" smtClean="0">
                <a:latin typeface="SutonnyMJ" pitchFamily="2" charset="0"/>
                <a:cs typeface="SutonnyMJ" pitchFamily="2" charset="0"/>
              </a:rPr>
              <a:t>FY </a:t>
            </a:r>
            <a:r>
              <a:rPr lang="en-US" sz="2800" dirty="0" err="1" smtClean="0">
                <a:latin typeface="SutonnyMJ" pitchFamily="2" charset="0"/>
                <a:cs typeface="SutonnyMJ" pitchFamily="2" charset="0"/>
              </a:rPr>
              <a:t>cÖ¯Íve</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cÖ¯‘ZKib</a:t>
            </a:r>
            <a:r>
              <a:rPr lang="en-US" sz="2800" dirty="0" smtClean="0">
                <a:latin typeface="SutonnyMJ" pitchFamily="2" charset="0"/>
                <a:cs typeface="SutonnyMJ" pitchFamily="2" charset="0"/>
              </a:rPr>
              <a:t> I </a:t>
            </a:r>
            <a:r>
              <a:rPr lang="en-US" sz="2800" dirty="0" err="1" smtClean="0">
                <a:latin typeface="SutonnyMJ" pitchFamily="2" charset="0"/>
                <a:cs typeface="SutonnyMJ" pitchFamily="2" charset="0"/>
              </a:rPr>
              <a:t>Aby‡gv`b</a:t>
            </a:r>
            <a:endParaRPr lang="en-US" dirty="0"/>
          </a:p>
        </p:txBody>
      </p:sp>
      <p:sp>
        <p:nvSpPr>
          <p:cNvPr id="5" name="Content Placeholder 4"/>
          <p:cNvSpPr>
            <a:spLocks noGrp="1"/>
          </p:cNvSpPr>
          <p:nvPr>
            <p:ph sz="quarter" idx="2"/>
          </p:nvPr>
        </p:nvSpPr>
        <p:spPr>
          <a:xfrm>
            <a:off x="533400" y="1447800"/>
            <a:ext cx="4040188" cy="50292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lvl="1">
              <a:buNone/>
            </a:pPr>
            <a:endParaRPr lang="en-US" sz="2300" dirty="0" smtClean="0">
              <a:latin typeface="SutonnyMJ" pitchFamily="2" charset="0"/>
              <a:cs typeface="SutonnyMJ" pitchFamily="2" charset="0"/>
            </a:endParaRPr>
          </a:p>
          <a:p>
            <a:pPr lvl="1">
              <a:buNone/>
            </a:pPr>
            <a:r>
              <a:rPr lang="en-US" sz="2300" dirty="0" smtClean="0">
                <a:latin typeface="SutonnyMJ" pitchFamily="2" charset="0"/>
                <a:cs typeface="SutonnyMJ" pitchFamily="2" charset="0"/>
              </a:rPr>
              <a:t>1| </a:t>
            </a:r>
            <a:r>
              <a:rPr lang="en-US" sz="2300" dirty="0" err="1" smtClean="0">
                <a:latin typeface="SutonnyMJ" pitchFamily="2" charset="0"/>
                <a:cs typeface="SutonnyMJ" pitchFamily="2" charset="0"/>
              </a:rPr>
              <a:t>AvBbMZ</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gZvgZ</a:t>
            </a:r>
            <a:r>
              <a:rPr lang="en-US" sz="2300" dirty="0" smtClean="0">
                <a:latin typeface="SutonnyMJ" pitchFamily="2" charset="0"/>
                <a:cs typeface="SutonnyMJ" pitchFamily="2" charset="0"/>
              </a:rPr>
              <a:t> </a:t>
            </a:r>
          </a:p>
          <a:p>
            <a:pPr lvl="1">
              <a:buNone/>
            </a:pPr>
            <a:r>
              <a:rPr lang="en-US" sz="2300" dirty="0" smtClean="0">
                <a:latin typeface="SutonnyMJ" pitchFamily="2" charset="0"/>
                <a:cs typeface="SutonnyMJ" pitchFamily="2" charset="0"/>
              </a:rPr>
              <a:t>2| `vqgy³ </a:t>
            </a:r>
            <a:r>
              <a:rPr lang="en-US" sz="2300" dirty="0" err="1" smtClean="0">
                <a:latin typeface="SutonnyMJ" pitchFamily="2" charset="0"/>
                <a:cs typeface="SutonnyMJ" pitchFamily="2" charset="0"/>
              </a:rPr>
              <a:t>mb</a:t>
            </a:r>
            <a:r>
              <a:rPr lang="en-US" sz="2300" dirty="0" smtClean="0">
                <a:latin typeface="SutonnyMJ" pitchFamily="2" charset="0"/>
                <a:cs typeface="SutonnyMJ" pitchFamily="2" charset="0"/>
              </a:rPr>
              <a:t>` wd </a:t>
            </a:r>
            <a:r>
              <a:rPr lang="en-US" sz="2300" dirty="0" err="1" smtClean="0">
                <a:latin typeface="SutonnyMJ" pitchFamily="2" charset="0"/>
                <a:cs typeface="SutonnyMJ" pitchFamily="2" charset="0"/>
              </a:rPr>
              <a:t>Rvgvi</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iwk</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mn</a:t>
            </a:r>
            <a:r>
              <a:rPr lang="en-US" sz="2300" dirty="0" smtClean="0">
                <a:latin typeface="SutonnyMJ" pitchFamily="2" charset="0"/>
                <a:cs typeface="SutonnyMJ" pitchFamily="2" charset="0"/>
              </a:rPr>
              <a:t> </a:t>
            </a:r>
          </a:p>
          <a:p>
            <a:pPr lvl="1">
              <a:buNone/>
            </a:pPr>
            <a:r>
              <a:rPr lang="en-US" sz="2300" dirty="0" smtClean="0">
                <a:latin typeface="SutonnyMJ" pitchFamily="2" charset="0"/>
                <a:cs typeface="SutonnyMJ" pitchFamily="2" charset="0"/>
              </a:rPr>
              <a:t>3| </a:t>
            </a:r>
            <a:r>
              <a:rPr lang="en-US" sz="2300" dirty="0" err="1" smtClean="0">
                <a:latin typeface="SutonnyMJ" pitchFamily="2" charset="0"/>
                <a:cs typeface="SutonnyMJ" pitchFamily="2" charset="0"/>
              </a:rPr>
              <a:t>LvRbvi</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iwk</a:t>
            </a:r>
            <a:r>
              <a:rPr lang="en-US" sz="2300" dirty="0" smtClean="0">
                <a:latin typeface="SutonnyMJ" pitchFamily="2" charset="0"/>
                <a:cs typeface="SutonnyMJ" pitchFamily="2" charset="0"/>
              </a:rPr>
              <a:t>` </a:t>
            </a:r>
          </a:p>
          <a:p>
            <a:pPr lvl="1">
              <a:buNone/>
            </a:pPr>
            <a:r>
              <a:rPr lang="en-US" sz="2300" dirty="0" smtClean="0">
                <a:latin typeface="SutonnyMJ" pitchFamily="2" charset="0"/>
                <a:cs typeface="SutonnyMJ" pitchFamily="2" charset="0"/>
              </a:rPr>
              <a:t>4| </a:t>
            </a:r>
            <a:r>
              <a:rPr lang="en-US" sz="2300" dirty="0" err="1" smtClean="0">
                <a:latin typeface="SutonnyMJ" pitchFamily="2" charset="0"/>
                <a:cs typeface="SutonnyMJ" pitchFamily="2" charset="0"/>
              </a:rPr>
              <a:t>wmGm</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GmG</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AviGm</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weGm</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LwZqvb</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cÖ‡hvR</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g‡Z</a:t>
            </a:r>
            <a:r>
              <a:rPr lang="en-US" sz="2300" dirty="0" smtClean="0">
                <a:latin typeface="SutonnyMJ" pitchFamily="2" charset="0"/>
                <a:cs typeface="SutonnyMJ" pitchFamily="2" charset="0"/>
              </a:rPr>
              <a:t>)</a:t>
            </a:r>
          </a:p>
          <a:p>
            <a:pPr lvl="1">
              <a:buNone/>
            </a:pPr>
            <a:r>
              <a:rPr lang="en-US" sz="2300" dirty="0" smtClean="0">
                <a:latin typeface="SutonnyMJ" pitchFamily="2" charset="0"/>
                <a:cs typeface="SutonnyMJ" pitchFamily="2" charset="0"/>
              </a:rPr>
              <a:t>8| </a:t>
            </a:r>
            <a:r>
              <a:rPr lang="en-US" sz="2300" dirty="0" err="1" smtClean="0">
                <a:latin typeface="SutonnyMJ" pitchFamily="2" charset="0"/>
                <a:cs typeface="SutonnyMJ" pitchFamily="2" charset="0"/>
              </a:rPr>
              <a:t>LvwiR</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LwZqvb</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wWwmAvimn</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cÖ‡hvR</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ÿ‡Î</a:t>
            </a:r>
            <a:r>
              <a:rPr lang="en-US" sz="2300" dirty="0" smtClean="0">
                <a:latin typeface="SutonnyMJ" pitchFamily="2" charset="0"/>
                <a:cs typeface="SutonnyMJ" pitchFamily="2" charset="0"/>
              </a:rPr>
              <a:t>)</a:t>
            </a:r>
          </a:p>
          <a:p>
            <a:pPr lvl="1">
              <a:buNone/>
            </a:pPr>
            <a:r>
              <a:rPr lang="en-US" sz="2300" dirty="0" smtClean="0">
                <a:latin typeface="SutonnyMJ" pitchFamily="2" charset="0"/>
                <a:cs typeface="SutonnyMJ" pitchFamily="2" charset="0"/>
              </a:rPr>
              <a:t> 8| </a:t>
            </a:r>
            <a:r>
              <a:rPr lang="en-US" sz="2300" dirty="0" err="1" smtClean="0">
                <a:latin typeface="SutonnyMJ" pitchFamily="2" charset="0"/>
                <a:cs typeface="SutonnyMJ" pitchFamily="2" charset="0"/>
              </a:rPr>
              <a:t>gyj</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wjj</a:t>
            </a:r>
            <a:r>
              <a:rPr lang="en-US" sz="2300" dirty="0" smtClean="0">
                <a:latin typeface="SutonnyMJ" pitchFamily="2" charset="0"/>
                <a:cs typeface="SutonnyMJ" pitchFamily="2" charset="0"/>
              </a:rPr>
              <a:t>  I </a:t>
            </a:r>
            <a:r>
              <a:rPr lang="en-US" sz="2300" dirty="0" err="1" smtClean="0">
                <a:latin typeface="SutonnyMJ" pitchFamily="2" charset="0"/>
                <a:cs typeface="SutonnyMJ" pitchFamily="2" charset="0"/>
              </a:rPr>
              <a:t>evqv</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wjj</a:t>
            </a:r>
            <a:r>
              <a:rPr lang="en-US" sz="2300" dirty="0" smtClean="0">
                <a:latin typeface="SutonnyMJ" pitchFamily="2" charset="0"/>
                <a:cs typeface="SutonnyMJ" pitchFamily="2" charset="0"/>
              </a:rPr>
              <a:t>| </a:t>
            </a:r>
          </a:p>
          <a:p>
            <a:pPr lvl="1">
              <a:buNone/>
            </a:pPr>
            <a:r>
              <a:rPr lang="en-US" sz="2300" dirty="0" smtClean="0">
                <a:latin typeface="SutonnyMJ" pitchFamily="2" charset="0"/>
                <a:cs typeface="SutonnyMJ" pitchFamily="2" charset="0"/>
              </a:rPr>
              <a:t>10| </a:t>
            </a:r>
            <a:r>
              <a:rPr lang="en-US" sz="2300" dirty="0" err="1" smtClean="0">
                <a:latin typeface="SutonnyMJ" pitchFamily="2" charset="0"/>
                <a:cs typeface="SutonnyMJ" pitchFamily="2" charset="0"/>
              </a:rPr>
              <a:t>eÜKxK</a:t>
            </a:r>
            <a:r>
              <a:rPr lang="en-US" sz="2300" dirty="0" smtClean="0">
                <a:latin typeface="SutonnyMJ" pitchFamily="2" charset="0"/>
                <a:cs typeface="SutonnyMJ" pitchFamily="2" charset="0"/>
              </a:rPr>
              <a:t>…Z </a:t>
            </a:r>
            <a:r>
              <a:rPr lang="en-US" sz="2300" dirty="0" err="1" smtClean="0">
                <a:latin typeface="SutonnyMJ" pitchFamily="2" charset="0"/>
                <a:cs typeface="SutonnyMJ" pitchFamily="2" charset="0"/>
              </a:rPr>
              <a:t>m¤úwË</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Z„Zxq</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c‡ÿi</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n‡j</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Z„Zxqcÿ</a:t>
            </a:r>
            <a:r>
              <a:rPr lang="en-US" sz="2300" dirty="0" smtClean="0">
                <a:latin typeface="SutonnyMJ" pitchFamily="2" charset="0"/>
                <a:cs typeface="SutonnyMJ" pitchFamily="2" charset="0"/>
              </a:rPr>
              <a:t> KZ©„K </a:t>
            </a:r>
            <a:r>
              <a:rPr lang="en-US" sz="2300" dirty="0" err="1" smtClean="0">
                <a:latin typeface="SutonnyMJ" pitchFamily="2" charset="0"/>
                <a:cs typeface="SutonnyMJ" pitchFamily="2" charset="0"/>
              </a:rPr>
              <a:t>eÜ‡Ki</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wel‡q</a:t>
            </a:r>
            <a:r>
              <a:rPr lang="en-US" sz="2300" dirty="0" smtClean="0">
                <a:latin typeface="SutonnyMJ" pitchFamily="2" charset="0"/>
                <a:cs typeface="SutonnyMJ" pitchFamily="2" charset="0"/>
              </a:rPr>
              <a:t> 300/- </a:t>
            </a:r>
            <a:r>
              <a:rPr lang="en-US" sz="2300" dirty="0" err="1" smtClean="0">
                <a:latin typeface="SutonnyMJ" pitchFamily="2" charset="0"/>
                <a:cs typeface="SutonnyMJ" pitchFamily="2" charset="0"/>
              </a:rPr>
              <a:t>UvKvi</a:t>
            </a:r>
            <a:r>
              <a:rPr lang="en-US" sz="2300" dirty="0" smtClean="0">
                <a:latin typeface="SutonnyMJ" pitchFamily="2" charset="0"/>
                <a:cs typeface="SutonnyMJ" pitchFamily="2" charset="0"/>
              </a:rPr>
              <a:t> bb-</a:t>
            </a:r>
            <a:r>
              <a:rPr lang="en-US" sz="2300" dirty="0" err="1" smtClean="0">
                <a:latin typeface="SutonnyMJ" pitchFamily="2" charset="0"/>
                <a:cs typeface="SutonnyMJ" pitchFamily="2" charset="0"/>
              </a:rPr>
              <a:t>RywWwkqvj</a:t>
            </a:r>
            <a:r>
              <a:rPr lang="en-US" sz="2300" dirty="0" smtClean="0">
                <a:latin typeface="SutonnyMJ" pitchFamily="2" charset="0"/>
                <a:cs typeface="SutonnyMJ" pitchFamily="2" charset="0"/>
              </a:rPr>
              <a:t> ÷¨v‡¤ú m¤§</a:t>
            </a:r>
            <a:r>
              <a:rPr lang="en-US" sz="2300" dirty="0" err="1" smtClean="0">
                <a:latin typeface="SutonnyMJ" pitchFamily="2" charset="0"/>
                <a:cs typeface="SutonnyMJ" pitchFamily="2" charset="0"/>
              </a:rPr>
              <a:t>wZcÎ</a:t>
            </a:r>
            <a:r>
              <a:rPr lang="en-US" sz="2300" dirty="0" smtClean="0">
                <a:latin typeface="SutonnyMJ" pitchFamily="2" charset="0"/>
                <a:cs typeface="SutonnyMJ" pitchFamily="2" charset="0"/>
              </a:rPr>
              <a:t>| </a:t>
            </a:r>
          </a:p>
          <a:p>
            <a:pPr lvl="1">
              <a:buNone/>
            </a:pPr>
            <a:r>
              <a:rPr lang="en-US" sz="2300" dirty="0" smtClean="0">
                <a:latin typeface="SutonnyMJ" pitchFamily="2" charset="0"/>
                <a:cs typeface="SutonnyMJ" pitchFamily="2" charset="0"/>
              </a:rPr>
              <a:t>11| ‡</a:t>
            </a:r>
            <a:r>
              <a:rPr lang="en-US" sz="2300" dirty="0" err="1" smtClean="0">
                <a:latin typeface="SutonnyMJ" pitchFamily="2" charset="0"/>
                <a:cs typeface="SutonnyMJ" pitchFamily="2" charset="0"/>
              </a:rPr>
              <a:t>hŠ</a:t>
            </a:r>
            <a:r>
              <a:rPr lang="en-US" sz="2300" dirty="0" smtClean="0">
                <a:latin typeface="SutonnyMJ" pitchFamily="2" charset="0"/>
                <a:cs typeface="SutonnyMJ" pitchFamily="2" charset="0"/>
              </a:rPr>
              <a:t>_ </a:t>
            </a:r>
            <a:r>
              <a:rPr lang="en-US" sz="2300" dirty="0" err="1" smtClean="0">
                <a:latin typeface="SutonnyMJ" pitchFamily="2" charset="0"/>
                <a:cs typeface="SutonnyMJ" pitchFamily="2" charset="0"/>
              </a:rPr>
              <a:t>gyj¨vqb</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cÖwZ‡e`b</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kvLv</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e¨e¯’vcK</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Ges</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Fb</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Kg©KZ©v</a:t>
            </a:r>
            <a:r>
              <a:rPr lang="en-US" sz="2300" dirty="0" smtClean="0">
                <a:latin typeface="SutonnyMJ" pitchFamily="2" charset="0"/>
                <a:cs typeface="SutonnyMJ" pitchFamily="2" charset="0"/>
              </a:rPr>
              <a:t> KZ©„K) </a:t>
            </a:r>
          </a:p>
          <a:p>
            <a:pPr lvl="1">
              <a:buNone/>
            </a:pPr>
            <a:r>
              <a:rPr lang="en-US" sz="2300" dirty="0" smtClean="0">
                <a:latin typeface="SutonnyMJ" pitchFamily="2" charset="0"/>
                <a:cs typeface="SutonnyMJ" pitchFamily="2" charset="0"/>
              </a:rPr>
              <a:t>12| </a:t>
            </a:r>
            <a:r>
              <a:rPr lang="en-US" sz="2300" dirty="0" err="1" smtClean="0">
                <a:latin typeface="SutonnyMJ" pitchFamily="2" charset="0"/>
                <a:cs typeface="SutonnyMJ" pitchFamily="2" charset="0"/>
              </a:rPr>
              <a:t>Znwkj</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Zjøvkx</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mb</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kvLv</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e¨e¯’vcK</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Ges</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Fb</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Kg©KZ©v</a:t>
            </a:r>
            <a:r>
              <a:rPr lang="en-US" sz="2300" dirty="0" smtClean="0">
                <a:latin typeface="SutonnyMJ" pitchFamily="2" charset="0"/>
                <a:cs typeface="SutonnyMJ" pitchFamily="2" charset="0"/>
              </a:rPr>
              <a:t> KZ©„K †</a:t>
            </a:r>
            <a:r>
              <a:rPr lang="en-US" sz="2300" dirty="0" err="1" smtClean="0">
                <a:latin typeface="SutonnyMJ" pitchFamily="2" charset="0"/>
                <a:cs typeface="SutonnyMJ" pitchFamily="2" charset="0"/>
              </a:rPr>
              <a:t>hŠ_fv‡e</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vÿwiZ</a:t>
            </a:r>
            <a:r>
              <a:rPr lang="en-US" sz="2300" dirty="0" smtClean="0">
                <a:latin typeface="SutonnyMJ" pitchFamily="2" charset="0"/>
                <a:cs typeface="SutonnyMJ" pitchFamily="2" charset="0"/>
              </a:rPr>
              <a:t>)</a:t>
            </a:r>
          </a:p>
          <a:p>
            <a:pPr lvl="1">
              <a:buNone/>
            </a:pPr>
            <a:r>
              <a:rPr lang="en-US" sz="2300" dirty="0" smtClean="0">
                <a:latin typeface="SutonnyMJ" pitchFamily="2" charset="0"/>
                <a:cs typeface="SutonnyMJ" pitchFamily="2" charset="0"/>
              </a:rPr>
              <a:t>13| </a:t>
            </a:r>
            <a:r>
              <a:rPr lang="en-US" sz="2300" dirty="0" err="1" smtClean="0">
                <a:latin typeface="SutonnyMJ" pitchFamily="2" charset="0"/>
                <a:cs typeface="SutonnyMJ" pitchFamily="2" charset="0"/>
              </a:rPr>
              <a:t>Awc©Z</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m¤úwË</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bq</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g‡g</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mb`cÎ</a:t>
            </a:r>
            <a:r>
              <a:rPr lang="en-US" sz="2300" dirty="0" smtClean="0">
                <a:latin typeface="SutonnyMJ" pitchFamily="2" charset="0"/>
                <a:cs typeface="SutonnyMJ" pitchFamily="2" charset="0"/>
              </a:rPr>
              <a:t>| </a:t>
            </a:r>
          </a:p>
          <a:p>
            <a:pPr lvl="1">
              <a:buNone/>
            </a:pPr>
            <a:r>
              <a:rPr lang="en-US" sz="2300" dirty="0" smtClean="0">
                <a:latin typeface="SutonnyMJ" pitchFamily="2" charset="0"/>
                <a:cs typeface="SutonnyMJ" pitchFamily="2" charset="0"/>
              </a:rPr>
              <a:t>14| </a:t>
            </a:r>
            <a:r>
              <a:rPr lang="en-US" sz="2300" dirty="0" err="1" smtClean="0">
                <a:latin typeface="SutonnyMJ" pitchFamily="2" charset="0"/>
                <a:cs typeface="SutonnyMJ" pitchFamily="2" charset="0"/>
              </a:rPr>
              <a:t>e¨emv</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cÖwZôvb</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cwi`k©b</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cÖwZ‡eaY</a:t>
            </a:r>
            <a:r>
              <a:rPr lang="en-US" sz="2300" dirty="0" smtClean="0">
                <a:latin typeface="SutonnyMJ" pitchFamily="2" charset="0"/>
                <a:cs typeface="SutonnyMJ" pitchFamily="2" charset="0"/>
              </a:rPr>
              <a:t>|  </a:t>
            </a:r>
          </a:p>
          <a:p>
            <a:pPr lvl="1">
              <a:buNone/>
            </a:pPr>
            <a:r>
              <a:rPr lang="en-US" sz="2300" dirty="0" smtClean="0">
                <a:latin typeface="SutonnyMJ" pitchFamily="2" charset="0"/>
                <a:cs typeface="SutonnyMJ" pitchFamily="2" charset="0"/>
              </a:rPr>
              <a:t>13| </a:t>
            </a:r>
            <a:r>
              <a:rPr lang="en-US" sz="2300" dirty="0" err="1" smtClean="0">
                <a:latin typeface="SutonnyMJ" pitchFamily="2" charset="0"/>
                <a:cs typeface="SutonnyMJ" pitchFamily="2" charset="0"/>
              </a:rPr>
              <a:t>mv‡f</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wi‡cvU</a:t>
            </a:r>
            <a:r>
              <a:rPr lang="en-US" sz="2300" dirty="0" smtClean="0">
                <a:latin typeface="SutonnyMJ" pitchFamily="2" charset="0"/>
                <a:cs typeface="SutonnyMJ" pitchFamily="2" charset="0"/>
              </a:rPr>
              <a:t>| </a:t>
            </a:r>
          </a:p>
          <a:p>
            <a:pPr lvl="1">
              <a:buNone/>
            </a:pPr>
            <a:r>
              <a:rPr lang="en-US" sz="2300" dirty="0" smtClean="0">
                <a:latin typeface="SutonnyMJ" pitchFamily="2" charset="0"/>
                <a:cs typeface="SutonnyMJ" pitchFamily="2" charset="0"/>
              </a:rPr>
              <a:t>14| †</a:t>
            </a:r>
            <a:r>
              <a:rPr lang="en-US" sz="2300" dirty="0" err="1" smtClean="0">
                <a:latin typeface="SutonnyMJ" pitchFamily="2" charset="0"/>
                <a:cs typeface="SutonnyMJ" pitchFamily="2" charset="0"/>
              </a:rPr>
              <a:t>gŠRv</a:t>
            </a:r>
            <a:r>
              <a:rPr lang="en-US" sz="2300" dirty="0" smtClean="0">
                <a:latin typeface="SutonnyMJ" pitchFamily="2" charset="0"/>
                <a:cs typeface="SutonnyMJ" pitchFamily="2" charset="0"/>
              </a:rPr>
              <a:t> </a:t>
            </a:r>
            <a:r>
              <a:rPr lang="en-US" sz="2300" dirty="0" err="1" smtClean="0">
                <a:latin typeface="SutonnyMJ" pitchFamily="2" charset="0"/>
                <a:cs typeface="SutonnyMJ" pitchFamily="2" charset="0"/>
              </a:rPr>
              <a:t>g¨vc</a:t>
            </a:r>
            <a:r>
              <a:rPr lang="en-US" sz="2300" dirty="0" smtClean="0">
                <a:latin typeface="SutonnyMJ" pitchFamily="2" charset="0"/>
                <a:cs typeface="SutonnyMJ" pitchFamily="2" charset="0"/>
              </a:rPr>
              <a:t> (me©‡</a:t>
            </a:r>
            <a:r>
              <a:rPr lang="en-US" sz="2300" dirty="0" err="1" smtClean="0">
                <a:latin typeface="SutonnyMJ" pitchFamily="2" charset="0"/>
                <a:cs typeface="SutonnyMJ" pitchFamily="2" charset="0"/>
              </a:rPr>
              <a:t>kl</a:t>
            </a:r>
            <a:r>
              <a:rPr lang="en-US" sz="2300" dirty="0" smtClean="0">
                <a:latin typeface="SutonnyMJ" pitchFamily="2" charset="0"/>
                <a:cs typeface="SutonnyMJ" pitchFamily="2" charset="0"/>
              </a:rPr>
              <a:t> 2wU </a:t>
            </a:r>
            <a:r>
              <a:rPr lang="en-US" sz="2300" dirty="0" err="1" smtClean="0">
                <a:latin typeface="SutonnyMJ" pitchFamily="2" charset="0"/>
                <a:cs typeface="SutonnyMJ" pitchFamily="2" charset="0"/>
              </a:rPr>
              <a:t>Rwi‡ci</a:t>
            </a:r>
            <a:r>
              <a:rPr lang="en-US" sz="2300" dirty="0" smtClean="0">
                <a:latin typeface="SutonnyMJ" pitchFamily="2" charset="0"/>
                <a:cs typeface="SutonnyMJ" pitchFamily="2" charset="0"/>
              </a:rPr>
              <a:t>)|</a:t>
            </a:r>
          </a:p>
          <a:p>
            <a:endParaRPr lang="en-US" dirty="0">
              <a:latin typeface="SutonnyMJ" pitchFamily="2" charset="0"/>
              <a:cs typeface="SutonnyMJ" pitchFamily="2" charset="0"/>
            </a:endParaRPr>
          </a:p>
        </p:txBody>
      </p:sp>
      <p:sp>
        <p:nvSpPr>
          <p:cNvPr id="6" name="Content Placeholder 5"/>
          <p:cNvSpPr>
            <a:spLocks noGrp="1"/>
          </p:cNvSpPr>
          <p:nvPr>
            <p:ph sz="quarter" idx="4"/>
          </p:nvPr>
        </p:nvSpPr>
        <p:spPr>
          <a:xfrm>
            <a:off x="4572000" y="1447800"/>
            <a:ext cx="4041775" cy="5029200"/>
          </a:xfrm>
        </p:spPr>
        <p:style>
          <a:lnRef idx="2">
            <a:schemeClr val="accent2"/>
          </a:lnRef>
          <a:fillRef idx="1">
            <a:schemeClr val="lt1"/>
          </a:fillRef>
          <a:effectRef idx="0">
            <a:schemeClr val="accent2"/>
          </a:effectRef>
          <a:fontRef idx="minor">
            <a:schemeClr val="dk1"/>
          </a:fontRef>
        </p:style>
        <p:txBody>
          <a:bodyPr/>
          <a:lstStyle/>
          <a:p>
            <a:pPr algn="just">
              <a:buNone/>
            </a:pPr>
            <a:r>
              <a:rPr lang="en-US" dirty="0" smtClean="0">
                <a:latin typeface="SutonnyMJ" pitchFamily="2" charset="0"/>
                <a:cs typeface="SutonnyMJ" pitchFamily="2" charset="0"/>
              </a:rPr>
              <a:t>    </a:t>
            </a:r>
            <a:r>
              <a:rPr lang="en-US" dirty="0" err="1" smtClean="0">
                <a:latin typeface="SutonnyMJ" pitchFamily="2" charset="0"/>
                <a:cs typeface="SutonnyMJ" pitchFamily="2" charset="0"/>
              </a:rPr>
              <a:t>wb¤œwjwLZ</a:t>
            </a:r>
            <a:r>
              <a:rPr lang="en-US" dirty="0" smtClean="0">
                <a:latin typeface="SutonnyMJ" pitchFamily="2" charset="0"/>
                <a:cs typeface="SutonnyMJ" pitchFamily="2" charset="0"/>
              </a:rPr>
              <a:t> dig ¸‡</a:t>
            </a:r>
            <a:r>
              <a:rPr lang="en-US" dirty="0" err="1" smtClean="0">
                <a:latin typeface="SutonnyMJ" pitchFamily="2" charset="0"/>
                <a:cs typeface="SutonnyMJ" pitchFamily="2" charset="0"/>
              </a:rPr>
              <a:t>jv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mwVKfv‡e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cyib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a:t>
            </a:r>
            <a:r>
              <a:rPr lang="en-US" dirty="0" smtClean="0">
                <a:latin typeface="SutonnyMJ" pitchFamily="2" charset="0"/>
                <a:cs typeface="SutonnyMJ" pitchFamily="2" charset="0"/>
              </a:rPr>
              <a:t> c~‡e© </a:t>
            </a:r>
            <a:r>
              <a:rPr lang="en-US" dirty="0" err="1" smtClean="0">
                <a:latin typeface="SutonnyMJ" pitchFamily="2" charset="0"/>
                <a:cs typeface="SutonnyMJ" pitchFamily="2" charset="0"/>
              </a:rPr>
              <a:t>DwjøwLZ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cÖ‡qvRbx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KvMRvw`mn</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kvLvi</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Aby‡gv`b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ÿgZvi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g‡a</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kvLv</a:t>
            </a:r>
            <a:r>
              <a:rPr lang="en-US" dirty="0" smtClean="0">
                <a:latin typeface="SutonnyMJ" pitchFamily="2" charset="0"/>
                <a:cs typeface="SutonnyMJ" pitchFamily="2" charset="0"/>
              </a:rPr>
              <a:t> FY </a:t>
            </a:r>
            <a:r>
              <a:rPr lang="en-US" dirty="0" err="1" smtClean="0">
                <a:latin typeface="SutonnyMJ" pitchFamily="2" charset="0"/>
                <a:cs typeface="SutonnyMJ" pitchFamily="2" charset="0"/>
              </a:rPr>
              <a:t>Aby‡gv`b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Ab¨_vq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cÖ¯Íve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AvKv‡i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mycvwikmn</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Rvbvj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wefvMxq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Kvh©vj‡q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cÖiY</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Ki‡e</a:t>
            </a:r>
            <a:r>
              <a:rPr lang="en-US" dirty="0" smtClean="0">
                <a:latin typeface="SutonnyMJ" pitchFamily="2" charset="0"/>
                <a:cs typeface="SutonnyMJ" pitchFamily="2" charset="0"/>
              </a:rPr>
              <a:t>| </a:t>
            </a:r>
          </a:p>
          <a:p>
            <a:pPr>
              <a:buNone/>
            </a:pPr>
            <a:r>
              <a:rPr lang="en-US" dirty="0" smtClean="0">
                <a:latin typeface="SutonnyMJ" pitchFamily="2" charset="0"/>
                <a:cs typeface="SutonnyMJ" pitchFamily="2" charset="0"/>
              </a:rPr>
              <a:t>1| ‡PK </a:t>
            </a:r>
            <a:r>
              <a:rPr lang="en-US" dirty="0" err="1" smtClean="0">
                <a:latin typeface="SutonnyMJ" pitchFamily="2" charset="0"/>
                <a:cs typeface="SutonnyMJ" pitchFamily="2" charset="0"/>
              </a:rPr>
              <a:t>wjó</a:t>
            </a:r>
            <a:r>
              <a:rPr lang="en-US" dirty="0" smtClean="0">
                <a:latin typeface="SutonnyMJ" pitchFamily="2" charset="0"/>
                <a:cs typeface="SutonnyMJ" pitchFamily="2" charset="0"/>
              </a:rPr>
              <a:t>| </a:t>
            </a:r>
          </a:p>
          <a:p>
            <a:pPr>
              <a:buNone/>
            </a:pPr>
            <a:r>
              <a:rPr lang="en-US" dirty="0" smtClean="0">
                <a:latin typeface="SutonnyMJ" pitchFamily="2" charset="0"/>
                <a:cs typeface="SutonnyMJ" pitchFamily="2" charset="0"/>
              </a:rPr>
              <a:t>2|  FY </a:t>
            </a:r>
            <a:r>
              <a:rPr lang="en-US" dirty="0" err="1" smtClean="0">
                <a:latin typeface="SutonnyMJ" pitchFamily="2" charset="0"/>
                <a:cs typeface="SutonnyMJ" pitchFamily="2" charset="0"/>
              </a:rPr>
              <a:t>cÖ¯Íve</a:t>
            </a:r>
            <a:r>
              <a:rPr lang="en-US" dirty="0" smtClean="0">
                <a:latin typeface="SutonnyMJ" pitchFamily="2" charset="0"/>
                <a:cs typeface="SutonnyMJ" pitchFamily="2" charset="0"/>
              </a:rPr>
              <a:t> </a:t>
            </a:r>
            <a:r>
              <a:rPr lang="en-US" dirty="0" smtClean="0">
                <a:cs typeface="SutonnyMJ" pitchFamily="2" charset="0"/>
              </a:rPr>
              <a:t>(S.F- 86)</a:t>
            </a:r>
          </a:p>
          <a:p>
            <a:pPr>
              <a:buNone/>
            </a:pPr>
            <a:r>
              <a:rPr lang="en-US" dirty="0" smtClean="0">
                <a:latin typeface="SutonnyMJ" pitchFamily="2" charset="0"/>
                <a:cs typeface="SutonnyMJ" pitchFamily="2" charset="0"/>
              </a:rPr>
              <a:t>3| </a:t>
            </a:r>
            <a:r>
              <a:rPr lang="en-US" dirty="0" err="1" smtClean="0">
                <a:latin typeface="SutonnyMJ" pitchFamily="2" charset="0"/>
                <a:cs typeface="SutonnyMJ" pitchFamily="2" charset="0"/>
              </a:rPr>
              <a:t>cwiwkó</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mgyn</a:t>
            </a:r>
            <a:r>
              <a:rPr lang="en-US" dirty="0" smtClean="0">
                <a:latin typeface="SutonnyMJ" pitchFamily="2" charset="0"/>
                <a:cs typeface="SutonnyMJ" pitchFamily="2" charset="0"/>
              </a:rPr>
              <a:t>|</a:t>
            </a:r>
          </a:p>
          <a:p>
            <a:pPr>
              <a:buNone/>
            </a:pPr>
            <a:r>
              <a:rPr lang="en-US" dirty="0" smtClean="0">
                <a:latin typeface="SutonnyMJ" pitchFamily="2" charset="0"/>
                <a:cs typeface="SutonnyMJ" pitchFamily="2" charset="0"/>
              </a:rPr>
              <a:t>4| ÷K </a:t>
            </a:r>
            <a:r>
              <a:rPr lang="en-US" dirty="0" err="1" smtClean="0">
                <a:latin typeface="SutonnyMJ" pitchFamily="2" charset="0"/>
                <a:cs typeface="SutonnyMJ" pitchFamily="2" charset="0"/>
              </a:rPr>
              <a:t>wi‡cv©U</a:t>
            </a:r>
            <a:r>
              <a:rPr lang="en-US" dirty="0" smtClean="0">
                <a:latin typeface="SutonnyMJ" pitchFamily="2" charset="0"/>
                <a:cs typeface="SutonnyMJ" pitchFamily="2" charset="0"/>
              </a:rPr>
              <a:t>|</a:t>
            </a:r>
          </a:p>
          <a:p>
            <a:pPr>
              <a:buNone/>
            </a:pPr>
            <a:r>
              <a:rPr lang="en-US" dirty="0" smtClean="0">
                <a:latin typeface="SutonnyMJ" pitchFamily="2" charset="0"/>
                <a:cs typeface="SutonnyMJ" pitchFamily="2" charset="0"/>
              </a:rPr>
              <a:t>5| </a:t>
            </a:r>
            <a:r>
              <a:rPr lang="en-US" dirty="0" err="1" smtClean="0">
                <a:latin typeface="SutonnyMJ" pitchFamily="2" charset="0"/>
                <a:cs typeface="SutonnyMJ" pitchFamily="2" charset="0"/>
              </a:rPr>
              <a:t>Ab¨vb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KvMRvw</a:t>
            </a:r>
            <a:r>
              <a:rPr lang="en-US" dirty="0" smtClean="0">
                <a:latin typeface="SutonnyMJ" pitchFamily="2" charset="0"/>
                <a:cs typeface="SutonnyMJ" pitchFamily="2" charset="0"/>
              </a:rPr>
              <a:t>`| </a:t>
            </a:r>
          </a:p>
          <a:p>
            <a:pPr>
              <a:buNone/>
            </a:pPr>
            <a:endParaRPr lang="en-US" dirty="0">
              <a:latin typeface="SutonnyMJ" pitchFamily="2" charset="0"/>
              <a:cs typeface="SutonnyMJ" pitchFamily="2" charset="0"/>
            </a:endParaRPr>
          </a:p>
        </p:txBody>
      </p:sp>
      <p:sp>
        <p:nvSpPr>
          <p:cNvPr id="2" name="Date Placeholder 1"/>
          <p:cNvSpPr>
            <a:spLocks noGrp="1"/>
          </p:cNvSpPr>
          <p:nvPr>
            <p:ph type="dt" sz="half" idx="10"/>
          </p:nvPr>
        </p:nvSpPr>
        <p:spPr/>
        <p:txBody>
          <a:bodyPr/>
          <a:lstStyle/>
          <a:p>
            <a:fld id="{692A51AB-74C5-4E43-BA89-F7920CB045B3}" type="datetime1">
              <a:rPr lang="en-US" smtClean="0"/>
              <a:pPr/>
              <a:t>13-Mar-25</a:t>
            </a:fld>
            <a:endParaRPr lang="en-US"/>
          </a:p>
        </p:txBody>
      </p:sp>
      <p:sp>
        <p:nvSpPr>
          <p:cNvPr id="7" name="Footer Placeholder 6"/>
          <p:cNvSpPr>
            <a:spLocks noGrp="1"/>
          </p:cNvSpPr>
          <p:nvPr>
            <p:ph type="ftr" sz="quarter" idx="11"/>
          </p:nvPr>
        </p:nvSpPr>
        <p:spPr/>
        <p:txBody>
          <a:bodyPr/>
          <a:lstStyle/>
          <a:p>
            <a:endParaRPr kumimoji="0" lang="en-US"/>
          </a:p>
        </p:txBody>
      </p:sp>
      <p:sp>
        <p:nvSpPr>
          <p:cNvPr id="8" name="Slide Number Placeholder 7"/>
          <p:cNvSpPr>
            <a:spLocks noGrp="1"/>
          </p:cNvSpPr>
          <p:nvPr>
            <p:ph type="sldNum" sz="quarter" idx="12"/>
          </p:nvPr>
        </p:nvSpPr>
        <p:spPr/>
        <p:txBody>
          <a:bodyPr/>
          <a:lstStyle/>
          <a:p>
            <a:fld id="{CA15C064-DD44-4CAC-873E-2D1F54821676}" type="slidenum">
              <a:rPr kumimoji="0" lang="en-US" smtClean="0"/>
              <a:pPr/>
              <a:t>27</a:t>
            </a:fld>
            <a:endParaRPr kumimoji="0"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609600"/>
          </a:xfrm>
        </p:spPr>
        <p:txBody>
          <a:bodyPr>
            <a:normAutofit/>
          </a:bodyPr>
          <a:lstStyle/>
          <a:p>
            <a:pPr algn="ctr"/>
            <a:r>
              <a:rPr lang="en-US" sz="3600" b="1" u="sng" dirty="0" err="1" smtClean="0">
                <a:latin typeface="SutonnyMJ" pitchFamily="2" charset="0"/>
                <a:cs typeface="SutonnyMJ" pitchFamily="2" charset="0"/>
              </a:rPr>
              <a:t>GmGgB</a:t>
            </a:r>
            <a:r>
              <a:rPr lang="en-US" sz="3600" b="1" u="sng" dirty="0" smtClean="0">
                <a:latin typeface="SutonnyMJ" pitchFamily="2" charset="0"/>
                <a:cs typeface="SutonnyMJ" pitchFamily="2" charset="0"/>
              </a:rPr>
              <a:t> </a:t>
            </a:r>
            <a:r>
              <a:rPr lang="en-US" sz="3600" b="1" u="sng" dirty="0" err="1" smtClean="0">
                <a:latin typeface="SutonnyMJ" pitchFamily="2" charset="0"/>
                <a:cs typeface="SutonnyMJ" pitchFamily="2" charset="0"/>
              </a:rPr>
              <a:t>F‡Yi</a:t>
            </a:r>
            <a:r>
              <a:rPr lang="en-US" sz="3600" b="1" u="sng" dirty="0" smtClean="0">
                <a:latin typeface="SutonnyMJ" pitchFamily="2" charset="0"/>
                <a:cs typeface="SutonnyMJ" pitchFamily="2" charset="0"/>
              </a:rPr>
              <a:t> `</a:t>
            </a:r>
            <a:r>
              <a:rPr lang="en-US" sz="3600" b="1" u="sng" dirty="0" err="1" smtClean="0">
                <a:latin typeface="SutonnyMJ" pitchFamily="2" charset="0"/>
                <a:cs typeface="SutonnyMJ" pitchFamily="2" charset="0"/>
              </a:rPr>
              <a:t>wjjvqb</a:t>
            </a:r>
            <a:r>
              <a:rPr lang="en-US" sz="3600" b="1" u="sng" dirty="0" smtClean="0">
                <a:latin typeface="SutonnyMJ" pitchFamily="2" charset="0"/>
                <a:cs typeface="SutonnyMJ" pitchFamily="2" charset="0"/>
              </a:rPr>
              <a:t> </a:t>
            </a:r>
            <a:r>
              <a:rPr lang="en-US" sz="3600" b="1" u="sng" dirty="0" smtClean="0">
                <a:latin typeface="Aparajita" pitchFamily="34" charset="0"/>
                <a:cs typeface="Aparajita" pitchFamily="34" charset="0"/>
              </a:rPr>
              <a:t>(Documentation)</a:t>
            </a:r>
            <a:r>
              <a:rPr lang="en-US" sz="3600" b="1" u="sng" dirty="0" smtClean="0">
                <a:latin typeface="SutonnyMJ" pitchFamily="2" charset="0"/>
                <a:cs typeface="SutonnyMJ" pitchFamily="2" charset="0"/>
              </a:rPr>
              <a:t> </a:t>
            </a:r>
            <a:r>
              <a:rPr lang="en-US" sz="3600" dirty="0" smtClean="0">
                <a:latin typeface="SutonnyMJ" pitchFamily="2" charset="0"/>
                <a:cs typeface="SutonnyMJ" pitchFamily="2" charset="0"/>
              </a:rPr>
              <a:t>:</a:t>
            </a:r>
            <a:endParaRPr lang="en-US" sz="3600" dirty="0"/>
          </a:p>
        </p:txBody>
      </p:sp>
      <p:sp>
        <p:nvSpPr>
          <p:cNvPr id="3" name="Content Placeholder 2"/>
          <p:cNvSpPr>
            <a:spLocks noGrp="1"/>
          </p:cNvSpPr>
          <p:nvPr>
            <p:ph idx="1"/>
          </p:nvPr>
        </p:nvSpPr>
        <p:spPr>
          <a:xfrm>
            <a:off x="457200" y="1143000"/>
            <a:ext cx="8382000" cy="5410200"/>
          </a:xfrm>
          <a:noFill/>
        </p:spPr>
        <p:txBody>
          <a:bodyPr>
            <a:normAutofit fontScale="62500" lnSpcReduction="20000"/>
          </a:bodyPr>
          <a:lstStyle/>
          <a:p>
            <a:pPr>
              <a:buNone/>
            </a:pPr>
            <a:r>
              <a:rPr lang="en-US" sz="3100" dirty="0" err="1" smtClean="0">
                <a:latin typeface="SutonnyMJ" pitchFamily="2" charset="0"/>
                <a:cs typeface="SutonnyMJ" pitchFamily="2" charset="0"/>
              </a:rPr>
              <a:t>Aby‡gv`‡bi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ci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wb¤œwjwLZ</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wjj</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cÎ</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MÖnb</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Ki‡Z</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n‡e</a:t>
            </a:r>
            <a:r>
              <a:rPr lang="en-US" sz="3100" dirty="0" smtClean="0">
                <a:latin typeface="SutonnyMJ" pitchFamily="2" charset="0"/>
                <a:cs typeface="SutonnyMJ" pitchFamily="2" charset="0"/>
              </a:rPr>
              <a:t>| </a:t>
            </a:r>
          </a:p>
          <a:p>
            <a:pPr>
              <a:buNone/>
            </a:pPr>
            <a:endParaRPr lang="en-US" sz="3100" dirty="0" smtClean="0">
              <a:latin typeface="SutonnyMJ" pitchFamily="2" charset="0"/>
              <a:cs typeface="SutonnyMJ" pitchFamily="2" charset="0"/>
            </a:endParaRPr>
          </a:p>
          <a:p>
            <a:pPr>
              <a:buNone/>
            </a:pPr>
            <a:r>
              <a:rPr lang="en-US" sz="3100" dirty="0" smtClean="0">
                <a:latin typeface="SutonnyMJ" pitchFamily="2" charset="0"/>
                <a:cs typeface="SutonnyMJ" pitchFamily="2" charset="0"/>
              </a:rPr>
              <a:t>1| </a:t>
            </a:r>
            <a:r>
              <a:rPr lang="en-US" sz="3100" dirty="0" err="1" smtClean="0">
                <a:latin typeface="SutonnyMJ" pitchFamily="2" charset="0"/>
                <a:cs typeface="SutonnyMJ" pitchFamily="2" charset="0"/>
              </a:rPr>
              <a:t>Aby‡gv`‡bi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kZ</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gvZv‡eK</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mKj</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KvMRcÎvw</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MÖnb</a:t>
            </a:r>
            <a:r>
              <a:rPr lang="en-US" sz="3100" dirty="0" smtClean="0">
                <a:latin typeface="SutonnyMJ" pitchFamily="2" charset="0"/>
                <a:cs typeface="SutonnyMJ" pitchFamily="2" charset="0"/>
              </a:rPr>
              <a:t>| </a:t>
            </a:r>
          </a:p>
          <a:p>
            <a:pPr>
              <a:buNone/>
            </a:pPr>
            <a:r>
              <a:rPr lang="en-US" sz="3100" dirty="0" smtClean="0">
                <a:latin typeface="SutonnyMJ" pitchFamily="2" charset="0"/>
                <a:cs typeface="SutonnyMJ" pitchFamily="2" charset="0"/>
              </a:rPr>
              <a:t>2| </a:t>
            </a:r>
            <a:r>
              <a:rPr lang="en-US" sz="3100" dirty="0" err="1" smtClean="0">
                <a:latin typeface="SutonnyMJ" pitchFamily="2" charset="0"/>
                <a:cs typeface="SutonnyMJ" pitchFamily="2" charset="0"/>
              </a:rPr>
              <a:t>mnvqK</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Rvgvb‡Zi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mKj</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wjjvw`i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gyjKwc</a:t>
            </a:r>
            <a:r>
              <a:rPr lang="en-US" sz="3100" dirty="0" smtClean="0">
                <a:latin typeface="SutonnyMJ" pitchFamily="2" charset="0"/>
                <a:cs typeface="SutonnyMJ" pitchFamily="2" charset="0"/>
              </a:rPr>
              <a:t>/</a:t>
            </a:r>
            <a:r>
              <a:rPr lang="en-US" sz="3100" dirty="0" err="1" smtClean="0">
                <a:latin typeface="SutonnyMJ" pitchFamily="2" charset="0"/>
                <a:cs typeface="SutonnyMJ" pitchFamily="2" charset="0"/>
              </a:rPr>
              <a:t>mvwU©dvBW</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Kwc</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MÖnb</a:t>
            </a:r>
            <a:r>
              <a:rPr lang="en-US" sz="3100" dirty="0" smtClean="0">
                <a:latin typeface="SutonnyMJ" pitchFamily="2" charset="0"/>
                <a:cs typeface="SutonnyMJ" pitchFamily="2" charset="0"/>
              </a:rPr>
              <a:t>| </a:t>
            </a:r>
          </a:p>
          <a:p>
            <a:pPr>
              <a:buNone/>
            </a:pPr>
            <a:r>
              <a:rPr lang="en-US" sz="3100" dirty="0" smtClean="0">
                <a:latin typeface="SutonnyMJ" pitchFamily="2" charset="0"/>
                <a:cs typeface="SutonnyMJ" pitchFamily="2" charset="0"/>
              </a:rPr>
              <a:t>3| </a:t>
            </a:r>
            <a:r>
              <a:rPr lang="en-US" sz="3100" dirty="0" err="1" smtClean="0">
                <a:latin typeface="SutonnyMJ" pitchFamily="2" charset="0"/>
                <a:cs typeface="SutonnyMJ" pitchFamily="2" charset="0"/>
              </a:rPr>
              <a:t>AvBbRxwei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gva</a:t>
            </a:r>
            <a:r>
              <a:rPr lang="en-US" sz="3100" dirty="0" smtClean="0">
                <a:latin typeface="SutonnyMJ" pitchFamily="2" charset="0"/>
                <a:cs typeface="SutonnyMJ" pitchFamily="2" charset="0"/>
              </a:rPr>
              <a:t>¨‡g </a:t>
            </a:r>
            <a:r>
              <a:rPr lang="en-US" sz="3100" dirty="0" err="1" smtClean="0">
                <a:latin typeface="SutonnyMJ" pitchFamily="2" charset="0"/>
                <a:cs typeface="SutonnyMJ" pitchFamily="2" charset="0"/>
              </a:rPr>
              <a:t>eÜKx</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wjj</a:t>
            </a:r>
            <a:r>
              <a:rPr lang="en-US" sz="3100" dirty="0" smtClean="0">
                <a:latin typeface="SutonnyMJ" pitchFamily="2" charset="0"/>
                <a:cs typeface="SutonnyMJ" pitchFamily="2" charset="0"/>
              </a:rPr>
              <a:t> I Avg‡gv³vi </a:t>
            </a:r>
            <a:r>
              <a:rPr lang="en-US" sz="3100" dirty="0" err="1" smtClean="0">
                <a:latin typeface="SutonnyMJ" pitchFamily="2" charset="0"/>
                <a:cs typeface="SutonnyMJ" pitchFamily="2" charset="0"/>
              </a:rPr>
              <a:t>bvgv</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wjj</a:t>
            </a:r>
            <a:r>
              <a:rPr lang="en-US" sz="3100" dirty="0" smtClean="0">
                <a:latin typeface="SutonnyMJ" pitchFamily="2" charset="0"/>
                <a:cs typeface="SutonnyMJ" pitchFamily="2" charset="0"/>
              </a:rPr>
              <a:t> cª¯‘</a:t>
            </a:r>
            <a:r>
              <a:rPr lang="en-US" sz="3100" dirty="0" err="1" smtClean="0">
                <a:latin typeface="SutonnyMJ" pitchFamily="2" charset="0"/>
                <a:cs typeface="SutonnyMJ" pitchFamily="2" charset="0"/>
              </a:rPr>
              <a:t>Zkib</a:t>
            </a:r>
            <a:r>
              <a:rPr lang="en-US" sz="3100" dirty="0" smtClean="0">
                <a:latin typeface="SutonnyMJ" pitchFamily="2" charset="0"/>
                <a:cs typeface="SutonnyMJ" pitchFamily="2" charset="0"/>
              </a:rPr>
              <a:t> I †</a:t>
            </a:r>
            <a:r>
              <a:rPr lang="en-US" sz="3100" dirty="0" err="1" smtClean="0">
                <a:latin typeface="SutonnyMJ" pitchFamily="2" charset="0"/>
                <a:cs typeface="SutonnyMJ" pitchFamily="2" charset="0"/>
              </a:rPr>
              <a:t>iwRwóªKib</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Ges</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Uv‡Kbmn</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dvB‡j</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msiÿb</a:t>
            </a:r>
            <a:r>
              <a:rPr lang="en-US" sz="3100" dirty="0" smtClean="0">
                <a:latin typeface="SutonnyMJ" pitchFamily="2" charset="0"/>
                <a:cs typeface="SutonnyMJ" pitchFamily="2" charset="0"/>
              </a:rPr>
              <a:t>| </a:t>
            </a:r>
          </a:p>
          <a:p>
            <a:pPr>
              <a:buNone/>
            </a:pPr>
            <a:r>
              <a:rPr lang="en-US" sz="3100" dirty="0" smtClean="0">
                <a:latin typeface="SutonnyMJ" pitchFamily="2" charset="0"/>
                <a:cs typeface="SutonnyMJ" pitchFamily="2" charset="0"/>
              </a:rPr>
              <a:t>4| </a:t>
            </a:r>
            <a:r>
              <a:rPr lang="en-US" sz="3100" dirty="0" err="1" smtClean="0">
                <a:latin typeface="SutonnyMJ" pitchFamily="2" charset="0"/>
                <a:cs typeface="SutonnyMJ" pitchFamily="2" charset="0"/>
              </a:rPr>
              <a:t>Fb</a:t>
            </a:r>
            <a:r>
              <a:rPr lang="en-US" sz="3100" dirty="0" smtClean="0">
                <a:latin typeface="SutonnyMJ" pitchFamily="2" charset="0"/>
                <a:cs typeface="SutonnyMJ" pitchFamily="2" charset="0"/>
              </a:rPr>
              <a:t> Pzw³ </a:t>
            </a:r>
            <a:r>
              <a:rPr lang="en-US" sz="3100" dirty="0" err="1" smtClean="0">
                <a:latin typeface="SutonnyMJ" pitchFamily="2" charset="0"/>
                <a:cs typeface="SutonnyMJ" pitchFamily="2" charset="0"/>
              </a:rPr>
              <a:t>m¤úv`b</a:t>
            </a:r>
            <a:r>
              <a:rPr lang="en-US" sz="3100" dirty="0" smtClean="0">
                <a:latin typeface="SutonnyMJ" pitchFamily="2" charset="0"/>
                <a:cs typeface="SutonnyMJ" pitchFamily="2" charset="0"/>
              </a:rPr>
              <a:t>|</a:t>
            </a:r>
          </a:p>
          <a:p>
            <a:pPr>
              <a:buNone/>
            </a:pPr>
            <a:r>
              <a:rPr lang="en-US" sz="3100" dirty="0" smtClean="0">
                <a:latin typeface="SutonnyMJ" pitchFamily="2" charset="0"/>
                <a:cs typeface="SutonnyMJ" pitchFamily="2" charset="0"/>
              </a:rPr>
              <a:t>5| </a:t>
            </a:r>
            <a:r>
              <a:rPr lang="en-US" sz="3100" dirty="0" err="1" smtClean="0">
                <a:latin typeface="SutonnyMJ" pitchFamily="2" charset="0"/>
                <a:cs typeface="SutonnyMJ" pitchFamily="2" charset="0"/>
              </a:rPr>
              <a:t>cÖ_g</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kÖbxi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g¨vwR‡óªU</a:t>
            </a:r>
            <a:r>
              <a:rPr lang="en-US" sz="3100" dirty="0" smtClean="0">
                <a:latin typeface="SutonnyMJ" pitchFamily="2" charset="0"/>
                <a:cs typeface="SutonnyMJ" pitchFamily="2" charset="0"/>
              </a:rPr>
              <a:t> KZ©„K ¯^</a:t>
            </a:r>
            <a:r>
              <a:rPr lang="en-US" sz="3100" dirty="0" err="1" smtClean="0">
                <a:latin typeface="SutonnyMJ" pitchFamily="2" charset="0"/>
                <a:cs typeface="SutonnyMJ" pitchFamily="2" charset="0"/>
              </a:rPr>
              <a:t>vÿwiZ</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njdbvgv</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MÖnb</a:t>
            </a:r>
            <a:r>
              <a:rPr lang="en-US" sz="3100" dirty="0" smtClean="0">
                <a:latin typeface="SutonnyMJ" pitchFamily="2" charset="0"/>
                <a:cs typeface="SutonnyMJ" pitchFamily="2" charset="0"/>
              </a:rPr>
              <a:t>| </a:t>
            </a:r>
          </a:p>
          <a:p>
            <a:pPr>
              <a:buNone/>
            </a:pPr>
            <a:r>
              <a:rPr lang="en-US" sz="3100" dirty="0" smtClean="0">
                <a:latin typeface="SutonnyMJ" pitchFamily="2" charset="0"/>
                <a:cs typeface="SutonnyMJ" pitchFamily="2" charset="0"/>
              </a:rPr>
              <a:t>6| </a:t>
            </a:r>
            <a:r>
              <a:rPr lang="en-US" sz="3100" dirty="0" err="1" smtClean="0">
                <a:latin typeface="SutonnyMJ" pitchFamily="2" charset="0"/>
                <a:cs typeface="SutonnyMJ" pitchFamily="2" charset="0"/>
              </a:rPr>
              <a:t>Aby‡gv`b</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cÎ</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cwicvj‡bi</a:t>
            </a:r>
            <a:r>
              <a:rPr lang="en-US" sz="3100" dirty="0" smtClean="0">
                <a:latin typeface="SutonnyMJ" pitchFamily="2" charset="0"/>
                <a:cs typeface="SutonnyMJ" pitchFamily="2" charset="0"/>
              </a:rPr>
              <a:t> m¤§</a:t>
            </a:r>
            <a:r>
              <a:rPr lang="en-US" sz="3100" dirty="0" err="1" smtClean="0">
                <a:latin typeface="SutonnyMJ" pitchFamily="2" charset="0"/>
                <a:cs typeface="SutonnyMJ" pitchFamily="2" charset="0"/>
              </a:rPr>
              <a:t>wZ</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cÎ</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MÖnb</a:t>
            </a:r>
            <a:r>
              <a:rPr lang="en-US" sz="3100" dirty="0" smtClean="0">
                <a:latin typeface="SutonnyMJ" pitchFamily="2" charset="0"/>
                <a:cs typeface="SutonnyMJ" pitchFamily="2" charset="0"/>
              </a:rPr>
              <a:t>| </a:t>
            </a:r>
          </a:p>
          <a:p>
            <a:pPr>
              <a:buNone/>
            </a:pPr>
            <a:r>
              <a:rPr lang="en-US" sz="3100" dirty="0" smtClean="0">
                <a:latin typeface="SutonnyMJ" pitchFamily="2" charset="0"/>
                <a:cs typeface="SutonnyMJ" pitchFamily="2" charset="0"/>
              </a:rPr>
              <a:t>7| †</a:t>
            </a:r>
            <a:r>
              <a:rPr lang="en-US" sz="3100" dirty="0" err="1" smtClean="0">
                <a:latin typeface="SutonnyMJ" pitchFamily="2" charset="0"/>
                <a:cs typeface="SutonnyMJ" pitchFamily="2" charset="0"/>
              </a:rPr>
              <a:t>jUvi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Ae</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wWm‡K¬gvi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MÖnb</a:t>
            </a:r>
            <a:r>
              <a:rPr lang="en-US" sz="3100" dirty="0" smtClean="0">
                <a:latin typeface="SutonnyMJ" pitchFamily="2" charset="0"/>
                <a:cs typeface="SutonnyMJ" pitchFamily="2" charset="0"/>
              </a:rPr>
              <a:t>|</a:t>
            </a:r>
          </a:p>
          <a:p>
            <a:pPr>
              <a:buNone/>
            </a:pPr>
            <a:r>
              <a:rPr lang="en-US" sz="3100" dirty="0" smtClean="0">
                <a:latin typeface="SutonnyMJ" pitchFamily="2" charset="0"/>
                <a:cs typeface="SutonnyMJ" pitchFamily="2" charset="0"/>
              </a:rPr>
              <a:t>8| FY 1 †</a:t>
            </a:r>
            <a:r>
              <a:rPr lang="en-US" sz="3100" dirty="0" err="1" smtClean="0">
                <a:latin typeface="SutonnyMJ" pitchFamily="2" charset="0"/>
                <a:cs typeface="SutonnyMJ" pitchFamily="2" charset="0"/>
              </a:rPr>
              <a:t>KvwU</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UvKi</a:t>
            </a:r>
            <a:r>
              <a:rPr lang="en-US" sz="3100" dirty="0" smtClean="0">
                <a:latin typeface="SutonnyMJ" pitchFamily="2" charset="0"/>
                <a:cs typeface="SutonnyMJ" pitchFamily="2" charset="0"/>
              </a:rPr>
              <a:t> D‡×© </a:t>
            </a:r>
            <a:r>
              <a:rPr lang="en-US" sz="3100" dirty="0" err="1" smtClean="0">
                <a:latin typeface="SutonnyMJ" pitchFamily="2" charset="0"/>
                <a:cs typeface="SutonnyMJ" pitchFamily="2" charset="0"/>
              </a:rPr>
              <a:t>n‡j</a:t>
            </a:r>
            <a:r>
              <a:rPr lang="en-US" sz="3100" dirty="0" smtClean="0">
                <a:latin typeface="SutonnyMJ" pitchFamily="2" charset="0"/>
                <a:cs typeface="SutonnyMJ" pitchFamily="2" charset="0"/>
              </a:rPr>
              <a:t> FY </a:t>
            </a:r>
            <a:r>
              <a:rPr lang="en-US" sz="3100" dirty="0" err="1" smtClean="0">
                <a:latin typeface="SutonnyMJ" pitchFamily="2" charset="0"/>
                <a:cs typeface="SutonnyMJ" pitchFamily="2" charset="0"/>
              </a:rPr>
              <a:t>cÖkvmb</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wefv‡Mi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QvocÎ</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MÖnb</a:t>
            </a:r>
            <a:r>
              <a:rPr lang="en-US" sz="3100" dirty="0" smtClean="0">
                <a:latin typeface="SutonnyMJ" pitchFamily="2" charset="0"/>
                <a:cs typeface="SutonnyMJ" pitchFamily="2" charset="0"/>
              </a:rPr>
              <a:t>| </a:t>
            </a:r>
          </a:p>
          <a:p>
            <a:pPr>
              <a:buNone/>
            </a:pPr>
            <a:r>
              <a:rPr lang="en-US" sz="3100" dirty="0" smtClean="0">
                <a:latin typeface="SutonnyMJ" pitchFamily="2" charset="0"/>
                <a:cs typeface="SutonnyMJ" pitchFamily="2" charset="0"/>
              </a:rPr>
              <a:t>9| †</a:t>
            </a:r>
            <a:r>
              <a:rPr lang="en-US" sz="3100" dirty="0" err="1" smtClean="0">
                <a:latin typeface="SutonnyMJ" pitchFamily="2" charset="0"/>
                <a:cs typeface="SutonnyMJ" pitchFamily="2" charset="0"/>
              </a:rPr>
              <a:t>gqv`x</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Fb</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gvwmK</a:t>
            </a:r>
            <a:r>
              <a:rPr lang="en-US" sz="3100" dirty="0" smtClean="0">
                <a:latin typeface="SutonnyMJ" pitchFamily="2" charset="0"/>
                <a:cs typeface="SutonnyMJ" pitchFamily="2" charset="0"/>
              </a:rPr>
              <a:t>/‰</a:t>
            </a:r>
            <a:r>
              <a:rPr lang="en-US" sz="3100" dirty="0" err="1" smtClean="0">
                <a:latin typeface="SutonnyMJ" pitchFamily="2" charset="0"/>
                <a:cs typeface="SutonnyMJ" pitchFamily="2" charset="0"/>
              </a:rPr>
              <a:t>ÎgvwmK</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wKw¯Í‡Z</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cwi‡kva</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Ki‡Z</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nq</a:t>
            </a:r>
            <a:r>
              <a:rPr lang="en-US" sz="3100" dirty="0" smtClean="0">
                <a:latin typeface="SutonnyMJ" pitchFamily="2" charset="0"/>
                <a:cs typeface="SutonnyMJ" pitchFamily="2" charset="0"/>
              </a:rPr>
              <a:t>| G </a:t>
            </a:r>
            <a:r>
              <a:rPr lang="en-US" sz="3100" dirty="0" err="1" smtClean="0">
                <a:latin typeface="SutonnyMJ" pitchFamily="2" charset="0"/>
                <a:cs typeface="SutonnyMJ" pitchFamily="2" charset="0"/>
              </a:rPr>
              <a:t>cÖ‡qvRbxq</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cvó</a:t>
            </a:r>
            <a:r>
              <a:rPr lang="en-US" sz="3100" dirty="0" smtClean="0">
                <a:latin typeface="SutonnyMJ" pitchFamily="2" charset="0"/>
                <a:cs typeface="SutonnyMJ" pitchFamily="2" charset="0"/>
              </a:rPr>
              <a:t> †W‡UU ‡PK </a:t>
            </a:r>
            <a:r>
              <a:rPr lang="en-US" sz="3100" dirty="0" err="1" smtClean="0">
                <a:latin typeface="SutonnyMJ" pitchFamily="2" charset="0"/>
                <a:cs typeface="SutonnyMJ" pitchFamily="2" charset="0"/>
              </a:rPr>
              <a:t>MÖnb</a:t>
            </a:r>
            <a:r>
              <a:rPr lang="en-US" sz="3100" dirty="0" smtClean="0">
                <a:latin typeface="SutonnyMJ" pitchFamily="2" charset="0"/>
                <a:cs typeface="SutonnyMJ" pitchFamily="2" charset="0"/>
              </a:rPr>
              <a:t> | </a:t>
            </a:r>
            <a:r>
              <a:rPr lang="en-US" sz="3100" dirty="0" err="1" smtClean="0">
                <a:latin typeface="SutonnyMJ" pitchFamily="2" charset="0"/>
                <a:cs typeface="SutonnyMJ" pitchFamily="2" charset="0"/>
              </a:rPr>
              <a:t>PjwZ</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gyjab</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F‡Yi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ÿ‡Î</a:t>
            </a:r>
            <a:r>
              <a:rPr lang="en-US" sz="3100" dirty="0" smtClean="0">
                <a:latin typeface="SutonnyMJ" pitchFamily="2" charset="0"/>
                <a:cs typeface="SutonnyMJ" pitchFamily="2" charset="0"/>
              </a:rPr>
              <a:t> 1wU †PK </a:t>
            </a:r>
            <a:r>
              <a:rPr lang="en-US" sz="3100" dirty="0" err="1" smtClean="0">
                <a:latin typeface="SutonnyMJ" pitchFamily="2" charset="0"/>
                <a:cs typeface="SutonnyMJ" pitchFamily="2" charset="0"/>
              </a:rPr>
              <a:t>MÖnb</a:t>
            </a:r>
            <a:r>
              <a:rPr lang="en-US" sz="3100" dirty="0" smtClean="0">
                <a:latin typeface="SutonnyMJ" pitchFamily="2" charset="0"/>
                <a:cs typeface="SutonnyMJ" pitchFamily="2" charset="0"/>
              </a:rPr>
              <a:t>| </a:t>
            </a:r>
          </a:p>
          <a:p>
            <a:pPr>
              <a:buNone/>
            </a:pPr>
            <a:r>
              <a:rPr lang="en-US" sz="3100" dirty="0" smtClean="0">
                <a:latin typeface="SutonnyMJ" pitchFamily="2" charset="0"/>
                <a:cs typeface="SutonnyMJ" pitchFamily="2" charset="0"/>
              </a:rPr>
              <a:t>10| </a:t>
            </a:r>
            <a:r>
              <a:rPr lang="en-US" sz="3100" dirty="0" err="1" smtClean="0">
                <a:latin typeface="SutonnyMJ" pitchFamily="2" charset="0"/>
                <a:cs typeface="SutonnyMJ" pitchFamily="2" charset="0"/>
              </a:rPr>
              <a:t>PvR</a:t>
            </a:r>
            <a:r>
              <a:rPr lang="en-US" sz="3100" dirty="0" smtClean="0">
                <a:latin typeface="SutonnyMJ" pitchFamily="2" charset="0"/>
                <a:cs typeface="SutonnyMJ" pitchFamily="2" charset="0"/>
              </a:rPr>
              <a:t>© dig </a:t>
            </a:r>
            <a:r>
              <a:rPr lang="en-US" sz="3100" dirty="0" smtClean="0">
                <a:latin typeface="Aparajita" pitchFamily="34" charset="0"/>
                <a:cs typeface="Aparajita" pitchFamily="34" charset="0"/>
              </a:rPr>
              <a:t> C.F-</a:t>
            </a:r>
            <a:r>
              <a:rPr lang="en-US" sz="3100" dirty="0" smtClean="0">
                <a:latin typeface="SutonnyMJ" pitchFamily="2" charset="0"/>
                <a:cs typeface="SutonnyMJ" pitchFamily="2" charset="0"/>
              </a:rPr>
              <a:t> 1, 2, 11, 8, 10, 10G, 6 </a:t>
            </a:r>
            <a:r>
              <a:rPr lang="en-US" sz="3100" dirty="0" err="1" smtClean="0">
                <a:latin typeface="SutonnyMJ" pitchFamily="2" charset="0"/>
                <a:cs typeface="SutonnyMJ" pitchFamily="2" charset="0"/>
              </a:rPr>
              <a:t>BZ¨vw</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cÖ‡hvR</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g‡Z</a:t>
            </a:r>
            <a:r>
              <a:rPr lang="en-US" sz="3100" dirty="0" smtClean="0">
                <a:latin typeface="SutonnyMJ" pitchFamily="2" charset="0"/>
                <a:cs typeface="SutonnyMJ" pitchFamily="2" charset="0"/>
              </a:rPr>
              <a:t>) | </a:t>
            </a:r>
          </a:p>
          <a:p>
            <a:pPr>
              <a:buNone/>
            </a:pPr>
            <a:r>
              <a:rPr lang="en-US" sz="3100" dirty="0" smtClean="0">
                <a:latin typeface="SutonnyMJ" pitchFamily="2" charset="0"/>
                <a:cs typeface="SutonnyMJ" pitchFamily="2" charset="0"/>
              </a:rPr>
              <a:t>11| D³ </a:t>
            </a:r>
            <a:r>
              <a:rPr lang="en-US" sz="3100" dirty="0" err="1" smtClean="0">
                <a:latin typeface="SutonnyMJ" pitchFamily="2" charset="0"/>
                <a:cs typeface="SutonnyMJ" pitchFamily="2" charset="0"/>
              </a:rPr>
              <a:t>KvMRvw</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kvLvi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md</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KvówW</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iwRóv‡i</a:t>
            </a:r>
            <a:r>
              <a:rPr lang="en-US" sz="3100" dirty="0" smtClean="0">
                <a:latin typeface="SutonnyMJ" pitchFamily="2" charset="0"/>
                <a:cs typeface="SutonnyMJ" pitchFamily="2" charset="0"/>
              </a:rPr>
              <a:t> </a:t>
            </a:r>
            <a:r>
              <a:rPr lang="en-US" sz="3100" dirty="0" err="1" smtClean="0">
                <a:latin typeface="SutonnyMJ" pitchFamily="2" charset="0"/>
                <a:cs typeface="SutonnyMJ" pitchFamily="2" charset="0"/>
              </a:rPr>
              <a:t>wjwce×Kib</a:t>
            </a:r>
            <a:r>
              <a:rPr lang="en-US" sz="3100" dirty="0" smtClean="0">
                <a:latin typeface="SutonnyMJ" pitchFamily="2" charset="0"/>
                <a:cs typeface="SutonnyMJ" pitchFamily="2" charset="0"/>
              </a:rPr>
              <a:t>| </a:t>
            </a:r>
          </a:p>
          <a:p>
            <a:pPr>
              <a:buNone/>
            </a:pP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DwjøwLZ</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wjjjvw</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MÖn‡bi</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ci</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gqv`x</a:t>
            </a:r>
            <a:r>
              <a:rPr lang="en-US" sz="3100" dirty="0" smtClean="0">
                <a:solidFill>
                  <a:srgbClr val="FF0000"/>
                </a:solidFill>
                <a:latin typeface="SutonnyMJ" pitchFamily="2" charset="0"/>
                <a:cs typeface="SutonnyMJ" pitchFamily="2" charset="0"/>
              </a:rPr>
              <a:t> FY </a:t>
            </a:r>
            <a:r>
              <a:rPr lang="en-US" sz="3100" dirty="0" err="1" smtClean="0">
                <a:solidFill>
                  <a:srgbClr val="FF0000"/>
                </a:solidFill>
                <a:latin typeface="SutonnyMJ" pitchFamily="2" charset="0"/>
                <a:cs typeface="SutonnyMJ" pitchFamily="2" charset="0"/>
              </a:rPr>
              <a:t>n‡j</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kvLvq</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MÖvn‡Ki</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cwiPvwjZ</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PjwZ</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wnmv‡e</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vbvšÍi</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c~eK</a:t>
            </a:r>
            <a:r>
              <a:rPr lang="en-US" sz="3100" dirty="0" smtClean="0">
                <a:solidFill>
                  <a:srgbClr val="FF0000"/>
                </a:solidFill>
                <a:latin typeface="SutonnyMJ" pitchFamily="2" charset="0"/>
                <a:cs typeface="SutonnyMJ" pitchFamily="2" charset="0"/>
              </a:rPr>
              <a:t> FY </a:t>
            </a:r>
            <a:r>
              <a:rPr lang="en-US" sz="3100" dirty="0" err="1" smtClean="0">
                <a:solidFill>
                  <a:srgbClr val="FF0000"/>
                </a:solidFill>
                <a:latin typeface="SutonnyMJ" pitchFamily="2" charset="0"/>
                <a:cs typeface="SutonnyMJ" pitchFamily="2" charset="0"/>
              </a:rPr>
              <a:t>weZib</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Ges</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PjwZ</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gyjab</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F‡Yi</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ÿ‡Î</a:t>
            </a:r>
            <a:r>
              <a:rPr lang="en-US" sz="3100" dirty="0" smtClean="0">
                <a:solidFill>
                  <a:srgbClr val="FF0000"/>
                </a:solidFill>
                <a:latin typeface="SutonnyMJ" pitchFamily="2" charset="0"/>
                <a:cs typeface="SutonnyMJ" pitchFamily="2" charset="0"/>
              </a:rPr>
              <a:t> FY </a:t>
            </a:r>
            <a:r>
              <a:rPr lang="en-US" sz="3100" dirty="0" err="1" smtClean="0">
                <a:solidFill>
                  <a:srgbClr val="FF0000"/>
                </a:solidFill>
                <a:latin typeface="SutonnyMJ" pitchFamily="2" charset="0"/>
                <a:cs typeface="SutonnyMJ" pitchFamily="2" charset="0"/>
              </a:rPr>
              <a:t>wnmv‡e</a:t>
            </a:r>
            <a:r>
              <a:rPr lang="en-US" sz="3100" dirty="0" smtClean="0">
                <a:solidFill>
                  <a:srgbClr val="FF0000"/>
                </a:solidFill>
                <a:latin typeface="SutonnyMJ" pitchFamily="2" charset="0"/>
                <a:cs typeface="SutonnyMJ" pitchFamily="2" charset="0"/>
              </a:rPr>
              <a:t> †PK </a:t>
            </a:r>
            <a:r>
              <a:rPr lang="en-US" sz="3100" dirty="0" err="1" smtClean="0">
                <a:solidFill>
                  <a:srgbClr val="FF0000"/>
                </a:solidFill>
                <a:latin typeface="SutonnyMJ" pitchFamily="2" charset="0"/>
                <a:cs typeface="SutonnyMJ" pitchFamily="2" charset="0"/>
              </a:rPr>
              <a:t>Bm</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K‡i</a:t>
            </a:r>
            <a:r>
              <a:rPr lang="en-US" sz="3100" dirty="0" smtClean="0">
                <a:solidFill>
                  <a:srgbClr val="FF0000"/>
                </a:solidFill>
                <a:latin typeface="SutonnyMJ" pitchFamily="2" charset="0"/>
                <a:cs typeface="SutonnyMJ" pitchFamily="2" charset="0"/>
              </a:rPr>
              <a:t> FY </a:t>
            </a:r>
            <a:r>
              <a:rPr lang="en-US" sz="3100" dirty="0" err="1" smtClean="0">
                <a:solidFill>
                  <a:srgbClr val="FF0000"/>
                </a:solidFill>
                <a:latin typeface="SutonnyMJ" pitchFamily="2" charset="0"/>
                <a:cs typeface="SutonnyMJ" pitchFamily="2" charset="0"/>
              </a:rPr>
              <a:t>weZib</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Kiv</a:t>
            </a:r>
            <a:r>
              <a:rPr lang="en-US" sz="3100" dirty="0" smtClean="0">
                <a:solidFill>
                  <a:srgbClr val="FF0000"/>
                </a:solidFill>
                <a:latin typeface="SutonnyMJ" pitchFamily="2" charset="0"/>
                <a:cs typeface="SutonnyMJ" pitchFamily="2" charset="0"/>
              </a:rPr>
              <a:t> </a:t>
            </a:r>
            <a:r>
              <a:rPr lang="en-US" sz="3100" dirty="0" err="1" smtClean="0">
                <a:solidFill>
                  <a:srgbClr val="FF0000"/>
                </a:solidFill>
                <a:latin typeface="SutonnyMJ" pitchFamily="2" charset="0"/>
                <a:cs typeface="SutonnyMJ" pitchFamily="2" charset="0"/>
              </a:rPr>
              <a:t>hvq</a:t>
            </a:r>
            <a:r>
              <a:rPr lang="en-US" dirty="0" smtClean="0">
                <a:solidFill>
                  <a:srgbClr val="FF0000"/>
                </a:solidFill>
                <a:latin typeface="SutonnyMJ" pitchFamily="2" charset="0"/>
                <a:cs typeface="SutonnyMJ" pitchFamily="2" charset="0"/>
              </a:rPr>
              <a:t>| </a:t>
            </a:r>
          </a:p>
          <a:p>
            <a:pPr>
              <a:buNone/>
            </a:pPr>
            <a:endParaRPr lang="en-US" dirty="0" smtClean="0">
              <a:latin typeface="SutonnyMJ" pitchFamily="2" charset="0"/>
              <a:cs typeface="SutonnyMJ" pitchFamily="2" charset="0"/>
            </a:endParaRPr>
          </a:p>
          <a:p>
            <a:pPr>
              <a:buNone/>
            </a:pPr>
            <a:endParaRPr lang="en-US" dirty="0" smtClean="0">
              <a:latin typeface="SutonnyMJ" pitchFamily="2" charset="0"/>
              <a:cs typeface="SutonnyMJ" pitchFamily="2" charset="0"/>
            </a:endParaRPr>
          </a:p>
          <a:p>
            <a:pPr>
              <a:buNone/>
            </a:pPr>
            <a:endParaRPr lang="en-US" dirty="0" smtClean="0">
              <a:latin typeface="SutonnyMJ" pitchFamily="2" charset="0"/>
              <a:cs typeface="SutonnyMJ" pitchFamily="2" charset="0"/>
            </a:endParaRPr>
          </a:p>
          <a:p>
            <a:pPr>
              <a:buNone/>
            </a:pPr>
            <a:endParaRPr lang="en-US" dirty="0" smtClean="0">
              <a:latin typeface="SutonnyMJ" pitchFamily="2" charset="0"/>
              <a:cs typeface="SutonnyMJ" pitchFamily="2" charset="0"/>
            </a:endParaRPr>
          </a:p>
          <a:p>
            <a:pPr>
              <a:buNone/>
            </a:pPr>
            <a:endParaRPr lang="en-US" dirty="0" smtClean="0">
              <a:latin typeface="SutonnyMJ" pitchFamily="2" charset="0"/>
              <a:cs typeface="SutonnyMJ" pitchFamily="2" charset="0"/>
            </a:endParaRPr>
          </a:p>
          <a:p>
            <a:pPr>
              <a:buNone/>
            </a:pPr>
            <a:endParaRPr lang="en-US" dirty="0" smtClean="0">
              <a:latin typeface="SutonnyMJ" pitchFamily="2" charset="0"/>
              <a:cs typeface="SutonnyMJ" pitchFamily="2" charset="0"/>
            </a:endParaRPr>
          </a:p>
          <a:p>
            <a:pPr>
              <a:buNone/>
            </a:pPr>
            <a:endParaRPr lang="en-US" dirty="0" smtClean="0">
              <a:latin typeface="SutonnyMJ" pitchFamily="2" charset="0"/>
              <a:cs typeface="SutonnyMJ" pitchFamily="2" charset="0"/>
            </a:endParaRPr>
          </a:p>
          <a:p>
            <a:pPr>
              <a:buNone/>
            </a:pPr>
            <a:endParaRPr lang="en-US" dirty="0"/>
          </a:p>
        </p:txBody>
      </p:sp>
      <p:sp>
        <p:nvSpPr>
          <p:cNvPr id="4" name="Date Placeholder 3"/>
          <p:cNvSpPr>
            <a:spLocks noGrp="1"/>
          </p:cNvSpPr>
          <p:nvPr>
            <p:ph type="dt" sz="half" idx="10"/>
          </p:nvPr>
        </p:nvSpPr>
        <p:spPr/>
        <p:txBody>
          <a:bodyPr/>
          <a:lstStyle/>
          <a:p>
            <a:fld id="{0641D1E8-FA6C-43A2-B909-F763527FF361}"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28</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62" y="198205"/>
            <a:ext cx="8229600" cy="896112"/>
          </a:xfrm>
        </p:spPr>
        <p:txBody>
          <a:bodyPr>
            <a:normAutofit fontScale="90000"/>
          </a:bodyPr>
          <a:lstStyle/>
          <a:p>
            <a:r>
              <a:rPr lang="en-US" dirty="0" err="1">
                <a:latin typeface="SutonnyMJ" pitchFamily="2" charset="0"/>
              </a:rPr>
              <a:t>bvix</a:t>
            </a:r>
            <a:r>
              <a:rPr lang="en-US" dirty="0">
                <a:latin typeface="SutonnyMJ" pitchFamily="2" charset="0"/>
              </a:rPr>
              <a:t> D‡`¨v³v </a:t>
            </a:r>
            <a:r>
              <a:rPr lang="en-US" dirty="0">
                <a:latin typeface="Times New Roman" pitchFamily="18" charset="0"/>
                <a:cs typeface="Times New Roman" pitchFamily="18" charset="0"/>
              </a:rPr>
              <a:t>(Women Entrepreneur)</a:t>
            </a:r>
            <a:endParaRPr lang="en-US" dirty="0"/>
          </a:p>
        </p:txBody>
      </p:sp>
      <p:sp>
        <p:nvSpPr>
          <p:cNvPr id="3" name="Content Placeholder 2"/>
          <p:cNvSpPr>
            <a:spLocks noGrp="1"/>
          </p:cNvSpPr>
          <p:nvPr>
            <p:ph sz="half" idx="1"/>
          </p:nvPr>
        </p:nvSpPr>
        <p:spPr>
          <a:xfrm>
            <a:off x="465667" y="1219200"/>
            <a:ext cx="4724400" cy="5029200"/>
          </a:xfrm>
        </p:spPr>
        <p:txBody>
          <a:bodyPr>
            <a:normAutofit fontScale="92500" lnSpcReduction="10000"/>
          </a:bodyPr>
          <a:lstStyle/>
          <a:p>
            <a:pPr algn="just"/>
            <a:r>
              <a:rPr lang="en-US" dirty="0" err="1">
                <a:latin typeface="SutonnyMJ" pitchFamily="2" charset="0"/>
              </a:rPr>
              <a:t>hw</a:t>
            </a:r>
            <a:r>
              <a:rPr lang="en-US" dirty="0">
                <a:latin typeface="SutonnyMJ" pitchFamily="2" charset="0"/>
              </a:rPr>
              <a:t>` †</a:t>
            </a:r>
            <a:r>
              <a:rPr lang="en-US" dirty="0" err="1">
                <a:latin typeface="SutonnyMJ" pitchFamily="2" charset="0"/>
              </a:rPr>
              <a:t>Kvb</a:t>
            </a:r>
            <a:r>
              <a:rPr lang="en-US" dirty="0">
                <a:latin typeface="SutonnyMJ" pitchFamily="2" charset="0"/>
              </a:rPr>
              <a:t> </a:t>
            </a:r>
            <a:r>
              <a:rPr lang="en-US" dirty="0" err="1">
                <a:latin typeface="SutonnyMJ" pitchFamily="2" charset="0"/>
              </a:rPr>
              <a:t>bvix</a:t>
            </a:r>
            <a:r>
              <a:rPr lang="en-US" dirty="0">
                <a:latin typeface="SutonnyMJ" pitchFamily="2" charset="0"/>
              </a:rPr>
              <a:t> </a:t>
            </a:r>
            <a:r>
              <a:rPr lang="en-US" dirty="0" smtClean="0">
                <a:latin typeface="SutonnyMJ" pitchFamily="2" charset="0"/>
              </a:rPr>
              <a:t>e¨w³ </a:t>
            </a:r>
            <a:r>
              <a:rPr lang="en-US" dirty="0" err="1">
                <a:latin typeface="SutonnyMJ" pitchFamily="2" charset="0"/>
              </a:rPr>
              <a:t>gvwjKvbvaxb</a:t>
            </a:r>
            <a:r>
              <a:rPr lang="en-US" dirty="0">
                <a:latin typeface="SutonnyMJ" pitchFamily="2" charset="0"/>
              </a:rPr>
              <a:t> </a:t>
            </a:r>
            <a:r>
              <a:rPr lang="en-US" dirty="0" err="1">
                <a:latin typeface="SutonnyMJ" pitchFamily="2" charset="0"/>
              </a:rPr>
              <a:t>cÖwZôv‡bi</a:t>
            </a:r>
            <a:r>
              <a:rPr lang="en-US" dirty="0">
                <a:latin typeface="SutonnyMJ" pitchFamily="2" charset="0"/>
              </a:rPr>
              <a:t> †</a:t>
            </a:r>
            <a:r>
              <a:rPr lang="en-US" dirty="0" err="1">
                <a:latin typeface="SutonnyMJ" pitchFamily="2" charset="0"/>
              </a:rPr>
              <a:t>ÿ‡Î</a:t>
            </a:r>
            <a:r>
              <a:rPr lang="en-US" dirty="0">
                <a:latin typeface="SutonnyMJ" pitchFamily="2" charset="0"/>
              </a:rPr>
              <a:t> ¯^</a:t>
            </a:r>
            <a:r>
              <a:rPr lang="en-US" dirty="0" err="1">
                <a:latin typeface="SutonnyMJ" pitchFamily="2" charset="0"/>
              </a:rPr>
              <a:t>Z¡vwaKvix</a:t>
            </a:r>
            <a:r>
              <a:rPr lang="en-US" dirty="0">
                <a:latin typeface="SutonnyMJ" pitchFamily="2" charset="0"/>
              </a:rPr>
              <a:t> </a:t>
            </a:r>
            <a:r>
              <a:rPr lang="en-US" dirty="0" err="1">
                <a:latin typeface="SutonnyMJ" pitchFamily="2" charset="0"/>
              </a:rPr>
              <a:t>nb</a:t>
            </a:r>
            <a:r>
              <a:rPr lang="en-US" dirty="0">
                <a:latin typeface="SutonnyMJ" pitchFamily="2" charset="0"/>
              </a:rPr>
              <a:t> </a:t>
            </a:r>
            <a:r>
              <a:rPr lang="en-US" dirty="0" err="1">
                <a:latin typeface="SutonnyMJ" pitchFamily="2" charset="0"/>
              </a:rPr>
              <a:t>wKsev</a:t>
            </a:r>
            <a:r>
              <a:rPr lang="en-US" dirty="0">
                <a:latin typeface="SutonnyMJ" pitchFamily="2" charset="0"/>
              </a:rPr>
              <a:t> </a:t>
            </a:r>
            <a:r>
              <a:rPr lang="en-US" dirty="0" err="1">
                <a:latin typeface="SutonnyMJ" pitchFamily="2" charset="0"/>
              </a:rPr>
              <a:t>Askx`vix</a:t>
            </a:r>
            <a:r>
              <a:rPr lang="en-US" dirty="0">
                <a:latin typeface="SutonnyMJ" pitchFamily="2" charset="0"/>
              </a:rPr>
              <a:t> </a:t>
            </a:r>
            <a:r>
              <a:rPr lang="en-US" dirty="0" err="1">
                <a:latin typeface="SutonnyMJ" pitchFamily="2" charset="0"/>
              </a:rPr>
              <a:t>cÖwZôvb</a:t>
            </a:r>
            <a:r>
              <a:rPr lang="en-US" dirty="0">
                <a:latin typeface="SutonnyMJ" pitchFamily="2" charset="0"/>
              </a:rPr>
              <a:t> </a:t>
            </a:r>
            <a:r>
              <a:rPr lang="en-US" dirty="0" err="1">
                <a:latin typeface="SutonnyMJ" pitchFamily="2" charset="0"/>
              </a:rPr>
              <a:t>ev</a:t>
            </a:r>
            <a:r>
              <a:rPr lang="en-US" dirty="0">
                <a:latin typeface="SutonnyMJ" pitchFamily="2" charset="0"/>
              </a:rPr>
              <a:t> </a:t>
            </a:r>
            <a:r>
              <a:rPr lang="en-US" dirty="0" err="1">
                <a:latin typeface="SutonnyMJ" pitchFamily="2" charset="0"/>
              </a:rPr>
              <a:t>cÖvB‡fU</a:t>
            </a:r>
            <a:r>
              <a:rPr lang="en-US" dirty="0">
                <a:latin typeface="SutonnyMJ" pitchFamily="2" charset="0"/>
              </a:rPr>
              <a:t> </a:t>
            </a:r>
            <a:r>
              <a:rPr lang="en-US" dirty="0" err="1">
                <a:latin typeface="SutonnyMJ" pitchFamily="2" charset="0"/>
              </a:rPr>
              <a:t>wj</a:t>
            </a:r>
            <a:r>
              <a:rPr lang="en-US" dirty="0">
                <a:latin typeface="SutonnyMJ" pitchFamily="2" charset="0"/>
              </a:rPr>
              <a:t>: †</a:t>
            </a:r>
            <a:r>
              <a:rPr lang="en-US" dirty="0" err="1">
                <a:latin typeface="SutonnyMJ" pitchFamily="2" charset="0"/>
              </a:rPr>
              <a:t>Kv¤úvbxi</a:t>
            </a:r>
            <a:r>
              <a:rPr lang="en-US" dirty="0">
                <a:latin typeface="SutonnyMJ" pitchFamily="2" charset="0"/>
              </a:rPr>
              <a:t> </a:t>
            </a:r>
            <a:r>
              <a:rPr lang="en-US" dirty="0" err="1">
                <a:latin typeface="SutonnyMJ" pitchFamily="2" charset="0"/>
              </a:rPr>
              <a:t>cwiPvjK</a:t>
            </a:r>
            <a:r>
              <a:rPr lang="en-US" dirty="0">
                <a:latin typeface="SutonnyMJ" pitchFamily="2" charset="0"/>
              </a:rPr>
              <a:t>‡`</a:t>
            </a:r>
            <a:r>
              <a:rPr lang="en-US" dirty="0" err="1">
                <a:latin typeface="SutonnyMJ" pitchFamily="2" charset="0"/>
              </a:rPr>
              <a:t>i</a:t>
            </a:r>
            <a:r>
              <a:rPr lang="en-US" dirty="0">
                <a:latin typeface="SutonnyMJ" pitchFamily="2" charset="0"/>
              </a:rPr>
              <a:t> </a:t>
            </a:r>
            <a:r>
              <a:rPr lang="en-US" dirty="0" err="1">
                <a:latin typeface="SutonnyMJ" pitchFamily="2" charset="0"/>
              </a:rPr>
              <a:t>g‡a</a:t>
            </a:r>
            <a:r>
              <a:rPr lang="en-US" dirty="0">
                <a:latin typeface="SutonnyMJ" pitchFamily="2" charset="0"/>
              </a:rPr>
              <a:t>¨ </a:t>
            </a:r>
            <a:r>
              <a:rPr lang="en-US" dirty="0" err="1">
                <a:latin typeface="SutonnyMJ" pitchFamily="2" charset="0"/>
              </a:rPr>
              <a:t>Aby¨b</a:t>
            </a:r>
            <a:r>
              <a:rPr lang="en-US" dirty="0">
                <a:latin typeface="SutonnyMJ" pitchFamily="2" charset="0"/>
              </a:rPr>
              <a:t> 51% †</a:t>
            </a:r>
            <a:r>
              <a:rPr lang="en-US" dirty="0" err="1">
                <a:latin typeface="SutonnyMJ" pitchFamily="2" charset="0"/>
              </a:rPr>
              <a:t>kqv‡ii</a:t>
            </a:r>
            <a:r>
              <a:rPr lang="en-US" dirty="0">
                <a:latin typeface="SutonnyMJ" pitchFamily="2" charset="0"/>
              </a:rPr>
              <a:t> </a:t>
            </a:r>
            <a:r>
              <a:rPr lang="en-US" dirty="0" err="1">
                <a:latin typeface="SutonnyMJ" pitchFamily="2" charset="0"/>
              </a:rPr>
              <a:t>gvwjK</a:t>
            </a:r>
            <a:r>
              <a:rPr lang="en-US" dirty="0">
                <a:latin typeface="SutonnyMJ" pitchFamily="2" charset="0"/>
              </a:rPr>
              <a:t> </a:t>
            </a:r>
            <a:r>
              <a:rPr lang="en-US" dirty="0" err="1">
                <a:latin typeface="SutonnyMJ" pitchFamily="2" charset="0"/>
              </a:rPr>
              <a:t>nb</a:t>
            </a:r>
            <a:r>
              <a:rPr lang="en-US" dirty="0">
                <a:latin typeface="SutonnyMJ" pitchFamily="2" charset="0"/>
              </a:rPr>
              <a:t> </a:t>
            </a:r>
            <a:r>
              <a:rPr lang="en-US" dirty="0" err="1">
                <a:latin typeface="SutonnyMJ" pitchFamily="2" charset="0"/>
              </a:rPr>
              <a:t>wZwb</a:t>
            </a:r>
            <a:r>
              <a:rPr lang="en-US" dirty="0">
                <a:latin typeface="SutonnyMJ" pitchFamily="2" charset="0"/>
              </a:rPr>
              <a:t> </a:t>
            </a:r>
            <a:r>
              <a:rPr lang="en-US" dirty="0" err="1">
                <a:latin typeface="SutonnyMJ" pitchFamily="2" charset="0"/>
              </a:rPr>
              <a:t>bvix</a:t>
            </a:r>
            <a:r>
              <a:rPr lang="en-US" dirty="0">
                <a:latin typeface="SutonnyMJ" pitchFamily="2" charset="0"/>
              </a:rPr>
              <a:t> D‡`¨v³v </a:t>
            </a:r>
            <a:r>
              <a:rPr lang="en-US" dirty="0" err="1">
                <a:latin typeface="SutonnyMJ" pitchFamily="2" charset="0"/>
              </a:rPr>
              <a:t>wn‡m‡e</a:t>
            </a:r>
            <a:r>
              <a:rPr lang="en-US" dirty="0">
                <a:latin typeface="SutonnyMJ" pitchFamily="2" charset="0"/>
              </a:rPr>
              <a:t> </a:t>
            </a:r>
            <a:r>
              <a:rPr lang="en-US" dirty="0" err="1">
                <a:latin typeface="SutonnyMJ" pitchFamily="2" charset="0"/>
              </a:rPr>
              <a:t>cwiwPZ</a:t>
            </a:r>
            <a:r>
              <a:rPr lang="en-US" dirty="0">
                <a:latin typeface="SutonnyMJ" pitchFamily="2" charset="0"/>
              </a:rPr>
              <a:t> </a:t>
            </a:r>
            <a:r>
              <a:rPr lang="en-US" dirty="0" err="1">
                <a:latin typeface="SutonnyMJ" pitchFamily="2" charset="0"/>
              </a:rPr>
              <a:t>n‡eb</a:t>
            </a:r>
            <a:r>
              <a:rPr lang="en-US" dirty="0">
                <a:latin typeface="SutonnyMJ" pitchFamily="2" charset="0"/>
              </a:rPr>
              <a:t> </a:t>
            </a:r>
            <a:r>
              <a:rPr lang="en-US" dirty="0" err="1">
                <a:latin typeface="SutonnyMJ" pitchFamily="2" charset="0"/>
              </a:rPr>
              <a:t>Ges</a:t>
            </a:r>
            <a:r>
              <a:rPr lang="en-US" dirty="0">
                <a:latin typeface="SutonnyMJ" pitchFamily="2" charset="0"/>
              </a:rPr>
              <a:t> H D‡`¨</a:t>
            </a:r>
            <a:r>
              <a:rPr lang="en-US" dirty="0" err="1">
                <a:latin typeface="SutonnyMJ" pitchFamily="2" charset="0"/>
              </a:rPr>
              <a:t>vMwU</a:t>
            </a:r>
            <a:r>
              <a:rPr lang="en-US" dirty="0">
                <a:latin typeface="SutonnyMJ" pitchFamily="2" charset="0"/>
              </a:rPr>
              <a:t> </a:t>
            </a:r>
            <a:r>
              <a:rPr lang="en-US" dirty="0" err="1">
                <a:latin typeface="SutonnyMJ" pitchFamily="2" charset="0"/>
              </a:rPr>
              <a:t>bvix</a:t>
            </a:r>
            <a:r>
              <a:rPr lang="en-US" dirty="0">
                <a:latin typeface="SutonnyMJ" pitchFamily="2" charset="0"/>
              </a:rPr>
              <a:t> D‡`¨</a:t>
            </a:r>
            <a:r>
              <a:rPr lang="en-US" dirty="0" err="1">
                <a:latin typeface="SutonnyMJ" pitchFamily="2" charset="0"/>
              </a:rPr>
              <a:t>vM</a:t>
            </a:r>
            <a:r>
              <a:rPr lang="en-US" dirty="0">
                <a:latin typeface="SutonnyMJ" pitchFamily="2" charset="0"/>
              </a:rPr>
              <a:t> </a:t>
            </a:r>
            <a:r>
              <a:rPr lang="en-US" dirty="0" err="1">
                <a:latin typeface="SutonnyMJ" pitchFamily="2" charset="0"/>
              </a:rPr>
              <a:t>wn‡m‡e</a:t>
            </a:r>
            <a:r>
              <a:rPr lang="en-US" dirty="0">
                <a:latin typeface="SutonnyMJ" pitchFamily="2" charset="0"/>
              </a:rPr>
              <a:t> </a:t>
            </a:r>
            <a:r>
              <a:rPr lang="en-US" dirty="0" err="1">
                <a:latin typeface="SutonnyMJ" pitchFamily="2" charset="0"/>
              </a:rPr>
              <a:t>we‡ewPZ</a:t>
            </a:r>
            <a:r>
              <a:rPr lang="en-US" dirty="0">
                <a:latin typeface="SutonnyMJ" pitchFamily="2" charset="0"/>
              </a:rPr>
              <a:t> </a:t>
            </a:r>
            <a:r>
              <a:rPr lang="en-US" dirty="0" err="1">
                <a:latin typeface="SutonnyMJ" pitchFamily="2" charset="0"/>
              </a:rPr>
              <a:t>n‡e</a:t>
            </a:r>
            <a:r>
              <a:rPr lang="en-US" dirty="0">
                <a:latin typeface="SutonnyMJ" pitchFamily="2" charset="0"/>
              </a:rPr>
              <a:t>| </a:t>
            </a:r>
          </a:p>
          <a:p>
            <a:pPr algn="just"/>
            <a:r>
              <a:rPr lang="en-US" dirty="0" err="1">
                <a:latin typeface="SutonnyMJ" pitchFamily="2" charset="0"/>
              </a:rPr>
              <a:t>bvix</a:t>
            </a:r>
            <a:r>
              <a:rPr lang="en-US" dirty="0">
                <a:latin typeface="SutonnyMJ" pitchFamily="2" charset="0"/>
              </a:rPr>
              <a:t> D‡`¨v³v‡`i†K FY †`</a:t>
            </a:r>
            <a:r>
              <a:rPr lang="en-US" dirty="0" err="1">
                <a:latin typeface="SutonnyMJ" pitchFamily="2" charset="0"/>
              </a:rPr>
              <a:t>qvi</a:t>
            </a:r>
            <a:r>
              <a:rPr lang="en-US" dirty="0">
                <a:latin typeface="SutonnyMJ" pitchFamily="2" charset="0"/>
              </a:rPr>
              <a:t> </a:t>
            </a:r>
            <a:r>
              <a:rPr lang="en-US" dirty="0" err="1">
                <a:latin typeface="SutonnyMJ" pitchFamily="2" charset="0"/>
              </a:rPr>
              <a:t>Rb</a:t>
            </a:r>
            <a:r>
              <a:rPr lang="en-US" dirty="0">
                <a:latin typeface="SutonnyMJ" pitchFamily="2" charset="0"/>
              </a:rPr>
              <a:t>¨ </a:t>
            </a:r>
            <a:r>
              <a:rPr lang="en-US" dirty="0" err="1">
                <a:latin typeface="SutonnyMJ" pitchFamily="2" charset="0"/>
              </a:rPr>
              <a:t>evsjv</a:t>
            </a:r>
            <a:r>
              <a:rPr lang="en-US" dirty="0">
                <a:latin typeface="SutonnyMJ" pitchFamily="2" charset="0"/>
              </a:rPr>
              <a:t>‡`k </a:t>
            </a:r>
            <a:r>
              <a:rPr lang="en-US" dirty="0" err="1">
                <a:latin typeface="SutonnyMJ" pitchFamily="2" charset="0"/>
              </a:rPr>
              <a:t>e¨vsK</a:t>
            </a:r>
            <a:r>
              <a:rPr lang="en-US" dirty="0">
                <a:latin typeface="SutonnyMJ" pitchFamily="2" charset="0"/>
              </a:rPr>
              <a:t> †_‡K </a:t>
            </a:r>
            <a:r>
              <a:rPr lang="en-US" dirty="0" err="1">
                <a:latin typeface="SutonnyMJ" pitchFamily="2" charset="0"/>
              </a:rPr>
              <a:t>we‡kl</a:t>
            </a:r>
            <a:r>
              <a:rPr lang="en-US" dirty="0">
                <a:latin typeface="SutonnyMJ" pitchFamily="2" charset="0"/>
              </a:rPr>
              <a:t> </a:t>
            </a:r>
            <a:r>
              <a:rPr lang="en-US" dirty="0" err="1">
                <a:latin typeface="SutonnyMJ" pitchFamily="2" charset="0"/>
              </a:rPr>
              <a:t>wb</a:t>
            </a:r>
            <a:r>
              <a:rPr lang="en-US" dirty="0">
                <a:latin typeface="SutonnyMJ" pitchFamily="2" charset="0"/>
              </a:rPr>
              <a:t>‡`©</a:t>
            </a:r>
            <a:r>
              <a:rPr lang="en-US" dirty="0" err="1">
                <a:latin typeface="SutonnyMJ" pitchFamily="2" charset="0"/>
              </a:rPr>
              <a:t>kbv</a:t>
            </a:r>
            <a:r>
              <a:rPr lang="en-US" dirty="0">
                <a:latin typeface="SutonnyMJ" pitchFamily="2" charset="0"/>
              </a:rPr>
              <a:t> </a:t>
            </a:r>
            <a:r>
              <a:rPr lang="en-US" dirty="0" err="1">
                <a:latin typeface="SutonnyMJ" pitchFamily="2" charset="0"/>
              </a:rPr>
              <a:t>i‡q‡Q</a:t>
            </a:r>
            <a:r>
              <a:rPr lang="en-US" dirty="0">
                <a:latin typeface="SutonnyMJ" pitchFamily="2" charset="0"/>
              </a:rPr>
              <a:t>| </a:t>
            </a:r>
            <a:r>
              <a:rPr lang="en-US" dirty="0" err="1">
                <a:latin typeface="SutonnyMJ" pitchFamily="2" charset="0"/>
              </a:rPr>
              <a:t>cÖwZwU</a:t>
            </a:r>
            <a:r>
              <a:rPr lang="en-US" dirty="0">
                <a:latin typeface="SutonnyMJ" pitchFamily="2" charset="0"/>
              </a:rPr>
              <a:t> </a:t>
            </a:r>
            <a:r>
              <a:rPr lang="en-US" dirty="0" err="1">
                <a:latin typeface="SutonnyMJ" pitchFamily="2" charset="0"/>
              </a:rPr>
              <a:t>kvLvq</a:t>
            </a:r>
            <a:r>
              <a:rPr lang="en-US" dirty="0">
                <a:latin typeface="SutonnyMJ" pitchFamily="2" charset="0"/>
              </a:rPr>
              <a:t> </a:t>
            </a:r>
            <a:r>
              <a:rPr lang="en-US" dirty="0" err="1">
                <a:latin typeface="SutonnyMJ" pitchFamily="2" charset="0"/>
              </a:rPr>
              <a:t>Kgc‡ÿ</a:t>
            </a:r>
            <a:r>
              <a:rPr lang="en-US" dirty="0">
                <a:latin typeface="SutonnyMJ" pitchFamily="2" charset="0"/>
              </a:rPr>
              <a:t> 3 </a:t>
            </a:r>
            <a:r>
              <a:rPr lang="en-US" dirty="0" err="1">
                <a:latin typeface="SutonnyMJ" pitchFamily="2" charset="0"/>
              </a:rPr>
              <a:t>Rb</a:t>
            </a:r>
            <a:r>
              <a:rPr lang="en-US" dirty="0">
                <a:latin typeface="SutonnyMJ" pitchFamily="2" charset="0"/>
              </a:rPr>
              <a:t> </a:t>
            </a:r>
            <a:r>
              <a:rPr lang="en-US" dirty="0" err="1">
                <a:latin typeface="SutonnyMJ" pitchFamily="2" charset="0"/>
              </a:rPr>
              <a:t>bvix</a:t>
            </a:r>
            <a:r>
              <a:rPr lang="en-US" dirty="0">
                <a:latin typeface="SutonnyMJ" pitchFamily="2" charset="0"/>
              </a:rPr>
              <a:t> D‡`¨v³v‡K FY †`</a:t>
            </a:r>
            <a:r>
              <a:rPr lang="en-US" dirty="0" err="1">
                <a:latin typeface="SutonnyMJ" pitchFamily="2" charset="0"/>
              </a:rPr>
              <a:t>qvi</a:t>
            </a:r>
            <a:r>
              <a:rPr lang="en-US" dirty="0">
                <a:latin typeface="SutonnyMJ" pitchFamily="2" charset="0"/>
              </a:rPr>
              <a:t> </a:t>
            </a:r>
            <a:r>
              <a:rPr lang="en-US" dirty="0" err="1">
                <a:latin typeface="SutonnyMJ" pitchFamily="2" charset="0"/>
              </a:rPr>
              <a:t>Rb</a:t>
            </a:r>
            <a:r>
              <a:rPr lang="en-US" dirty="0">
                <a:latin typeface="SutonnyMJ" pitchFamily="2" charset="0"/>
              </a:rPr>
              <a:t>¨ </a:t>
            </a:r>
            <a:r>
              <a:rPr lang="en-US" dirty="0" err="1">
                <a:latin typeface="SutonnyMJ" pitchFamily="2" charset="0"/>
              </a:rPr>
              <a:t>ejv</a:t>
            </a:r>
            <a:r>
              <a:rPr lang="en-US" dirty="0">
                <a:latin typeface="SutonnyMJ" pitchFamily="2" charset="0"/>
              </a:rPr>
              <a:t> </a:t>
            </a:r>
            <a:r>
              <a:rPr lang="en-US" dirty="0" err="1">
                <a:latin typeface="SutonnyMJ" pitchFamily="2" charset="0"/>
              </a:rPr>
              <a:t>n‡q‡Q</a:t>
            </a:r>
            <a:r>
              <a:rPr lang="en-US" dirty="0">
                <a:latin typeface="SutonnyMJ" pitchFamily="2" charset="0"/>
              </a:rPr>
              <a:t>| </a:t>
            </a:r>
          </a:p>
          <a:p>
            <a:pPr algn="just"/>
            <a:r>
              <a:rPr lang="en-US" dirty="0" err="1">
                <a:latin typeface="SutonnyMJ" pitchFamily="2" charset="0"/>
              </a:rPr>
              <a:t>bvix</a:t>
            </a:r>
            <a:r>
              <a:rPr lang="en-US" dirty="0">
                <a:latin typeface="SutonnyMJ" pitchFamily="2" charset="0"/>
              </a:rPr>
              <a:t> D‡`¨v³v‡`i †K </a:t>
            </a:r>
            <a:r>
              <a:rPr lang="en-US" dirty="0" err="1">
                <a:latin typeface="SutonnyMJ" pitchFamily="2" charset="0"/>
              </a:rPr>
              <a:t>mnvqK</a:t>
            </a:r>
            <a:r>
              <a:rPr lang="en-US" dirty="0">
                <a:latin typeface="SutonnyMJ" pitchFamily="2" charset="0"/>
              </a:rPr>
              <a:t> </a:t>
            </a:r>
            <a:r>
              <a:rPr lang="en-US" dirty="0" err="1">
                <a:latin typeface="SutonnyMJ" pitchFamily="2" charset="0"/>
              </a:rPr>
              <a:t>RvgvbZ</a:t>
            </a:r>
            <a:r>
              <a:rPr lang="en-US" dirty="0">
                <a:latin typeface="SutonnyMJ" pitchFamily="2" charset="0"/>
              </a:rPr>
              <a:t> </a:t>
            </a:r>
            <a:r>
              <a:rPr lang="en-US" dirty="0" err="1">
                <a:latin typeface="SutonnyMJ" pitchFamily="2" charset="0"/>
              </a:rPr>
              <a:t>e¨wZZ</a:t>
            </a:r>
            <a:r>
              <a:rPr lang="en-US" dirty="0">
                <a:latin typeface="SutonnyMJ" pitchFamily="2" charset="0"/>
              </a:rPr>
              <a:t> 25.00 </a:t>
            </a:r>
            <a:r>
              <a:rPr lang="en-US" dirty="0" err="1" smtClean="0">
                <a:latin typeface="SutonnyMJ" pitchFamily="2" charset="0"/>
              </a:rPr>
              <a:t>jÿ</a:t>
            </a:r>
            <a:r>
              <a:rPr lang="en-US" dirty="0" smtClean="0">
                <a:latin typeface="SutonnyMJ" pitchFamily="2" charset="0"/>
              </a:rPr>
              <a:t> </a:t>
            </a:r>
            <a:r>
              <a:rPr lang="en-US" dirty="0" err="1">
                <a:latin typeface="SutonnyMJ" pitchFamily="2" charset="0"/>
              </a:rPr>
              <a:t>UvKv</a:t>
            </a:r>
            <a:r>
              <a:rPr lang="en-US" dirty="0">
                <a:latin typeface="SutonnyMJ" pitchFamily="2" charset="0"/>
              </a:rPr>
              <a:t> </a:t>
            </a:r>
            <a:r>
              <a:rPr lang="en-US" dirty="0" err="1">
                <a:latin typeface="SutonnyMJ" pitchFamily="2" charset="0"/>
              </a:rPr>
              <a:t>ch©šÍ</a:t>
            </a:r>
            <a:r>
              <a:rPr lang="en-US" dirty="0">
                <a:latin typeface="SutonnyMJ" pitchFamily="2" charset="0"/>
              </a:rPr>
              <a:t> FY †`</a:t>
            </a:r>
            <a:r>
              <a:rPr lang="en-US" dirty="0" err="1">
                <a:latin typeface="SutonnyMJ" pitchFamily="2" charset="0"/>
              </a:rPr>
              <a:t>qvi</a:t>
            </a:r>
            <a:r>
              <a:rPr lang="en-US" dirty="0">
                <a:latin typeface="SutonnyMJ" pitchFamily="2" charset="0"/>
              </a:rPr>
              <a:t> </a:t>
            </a:r>
            <a:r>
              <a:rPr lang="en-US" dirty="0" err="1">
                <a:latin typeface="SutonnyMJ" pitchFamily="2" charset="0"/>
              </a:rPr>
              <a:t>wb</a:t>
            </a:r>
            <a:r>
              <a:rPr lang="en-US" dirty="0">
                <a:latin typeface="SutonnyMJ" pitchFamily="2" charset="0"/>
              </a:rPr>
              <a:t>‡`©</a:t>
            </a:r>
            <a:r>
              <a:rPr lang="en-US" dirty="0" err="1">
                <a:latin typeface="SutonnyMJ" pitchFamily="2" charset="0"/>
              </a:rPr>
              <a:t>kbv</a:t>
            </a:r>
            <a:r>
              <a:rPr lang="en-US" dirty="0">
                <a:latin typeface="SutonnyMJ" pitchFamily="2" charset="0"/>
              </a:rPr>
              <a:t> </a:t>
            </a:r>
            <a:r>
              <a:rPr lang="en-US" dirty="0" err="1">
                <a:latin typeface="SutonnyMJ" pitchFamily="2" charset="0"/>
              </a:rPr>
              <a:t>Av‡Q</a:t>
            </a:r>
            <a:r>
              <a:rPr lang="en-US" dirty="0">
                <a:latin typeface="SutonnyMJ" pitchFamily="2" charset="0"/>
              </a:rPr>
              <a:t>| </a:t>
            </a:r>
          </a:p>
          <a:p>
            <a:endParaRPr lang="en-US" dirty="0"/>
          </a:p>
        </p:txBody>
      </p:sp>
      <p:sp>
        <p:nvSpPr>
          <p:cNvPr id="4" name="Content Placeholder 3"/>
          <p:cNvSpPr>
            <a:spLocks noGrp="1"/>
          </p:cNvSpPr>
          <p:nvPr>
            <p:ph sz="half" idx="2"/>
          </p:nvPr>
        </p:nvSpPr>
        <p:spPr>
          <a:xfrm>
            <a:off x="9451975" y="4583910"/>
            <a:ext cx="4038600" cy="4434840"/>
          </a:xfrm>
        </p:spPr>
        <p:txBody>
          <a:bodyPr>
            <a:normAutofit fontScale="92500" lnSpcReduction="10000"/>
          </a:bodyPr>
          <a:lstStyle/>
          <a:p>
            <a:endParaRPr lang="en-US" dirty="0"/>
          </a:p>
        </p:txBody>
      </p:sp>
      <p:sp>
        <p:nvSpPr>
          <p:cNvPr id="5" name="Date Placeholder 4"/>
          <p:cNvSpPr>
            <a:spLocks noGrp="1"/>
          </p:cNvSpPr>
          <p:nvPr>
            <p:ph type="dt" sz="half" idx="10"/>
          </p:nvPr>
        </p:nvSpPr>
        <p:spPr/>
        <p:txBody>
          <a:bodyPr/>
          <a:lstStyle/>
          <a:p>
            <a:fld id="{981EB739-CC58-40B9-A7B3-02EC63BBAA6A}" type="datetime1">
              <a:rPr lang="en-US" smtClean="0"/>
              <a:pPr/>
              <a:t>13-Mar-25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29</a:t>
            </a:fld>
            <a:endParaRPr kumimoji="0" lang="en-US"/>
          </a:p>
        </p:txBody>
      </p:sp>
      <p:pic>
        <p:nvPicPr>
          <p:cNvPr id="1026" name="Picture 2" descr="Bangladesh ranks worst in Women Entrepreneurs 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71600"/>
            <a:ext cx="338889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773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a:xfrm>
            <a:off x="0" y="266700"/>
            <a:ext cx="9144000" cy="6591300"/>
          </a:xfrm>
        </p:spPr>
      </p:pic>
      <p:sp>
        <p:nvSpPr>
          <p:cNvPr id="2" name="Date Placeholder 1"/>
          <p:cNvSpPr>
            <a:spLocks noGrp="1"/>
          </p:cNvSpPr>
          <p:nvPr>
            <p:ph type="dt" sz="half" idx="10"/>
          </p:nvPr>
        </p:nvSpPr>
        <p:spPr/>
        <p:txBody>
          <a:bodyPr/>
          <a:lstStyle/>
          <a:p>
            <a:fld id="{A56127E7-73F2-4DA7-8E94-F35474F24722}" type="datetime1">
              <a:rPr lang="en-US" smtClean="0"/>
              <a:pPr/>
              <a:t>13-Mar-25</a:t>
            </a:fld>
            <a:endParaRPr lang="en-US"/>
          </a:p>
        </p:txBody>
      </p:sp>
      <p:sp>
        <p:nvSpPr>
          <p:cNvPr id="3" name="Footer Placeholder 2"/>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3</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55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81600"/>
          </a:xfrm>
        </p:spPr>
        <p:txBody>
          <a:bodyPr/>
          <a:lstStyle/>
          <a:p>
            <a:pPr algn="just">
              <a:lnSpc>
                <a:spcPct val="90000"/>
              </a:lnSpc>
              <a:buNone/>
            </a:pPr>
            <a:r>
              <a:rPr lang="en-US" sz="2400" dirty="0" smtClean="0">
                <a:latin typeface="SutonnyMJ" pitchFamily="2" charset="0"/>
              </a:rPr>
              <a:t>1| </a:t>
            </a:r>
            <a:r>
              <a:rPr lang="en-US" sz="2400" dirty="0" err="1" smtClean="0">
                <a:latin typeface="SutonnyMJ" pitchFamily="2" charset="0"/>
              </a:rPr>
              <a:t>iƒcvjx</a:t>
            </a:r>
            <a:r>
              <a:rPr lang="en-US" sz="2400" dirty="0" smtClean="0">
                <a:latin typeface="SutonnyMJ" pitchFamily="2" charset="0"/>
              </a:rPr>
              <a:t> </a:t>
            </a:r>
            <a:r>
              <a:rPr lang="en-US" sz="2400" dirty="0" err="1" smtClean="0">
                <a:latin typeface="SutonnyMJ" pitchFamily="2" charset="0"/>
              </a:rPr>
              <a:t>e</a:t>
            </a:r>
            <a:r>
              <a:rPr lang="en-US" sz="2400" dirty="0" err="1" smtClean="0">
                <a:latin typeface="SutonnyMJ" pitchFamily="2" charset="0"/>
                <a:cs typeface="SutonnyMJ" pitchFamily="2" charset="0"/>
              </a:rPr>
              <a:t>¨</a:t>
            </a:r>
            <a:r>
              <a:rPr lang="en-US" sz="2400" dirty="0" err="1" smtClean="0">
                <a:latin typeface="SutonnyMJ" pitchFamily="2" charset="0"/>
              </a:rPr>
              <a:t>vs‡Ki</a:t>
            </a:r>
            <a:r>
              <a:rPr lang="en-US" sz="2400" dirty="0" smtClean="0">
                <a:latin typeface="SutonnyMJ" pitchFamily="2" charset="0"/>
              </a:rPr>
              <a:t> </a:t>
            </a:r>
            <a:r>
              <a:rPr lang="en-US" sz="2400" dirty="0" err="1" smtClean="0">
                <a:latin typeface="SutonnyMJ" pitchFamily="2" charset="0"/>
              </a:rPr>
              <a:t>ÒGmGgB</a:t>
            </a:r>
            <a:r>
              <a:rPr lang="en-US" sz="2400" dirty="0" smtClean="0">
                <a:latin typeface="SutonnyMJ" pitchFamily="2" charset="0"/>
              </a:rPr>
              <a:t> </a:t>
            </a:r>
            <a:r>
              <a:rPr lang="en-US" sz="2400" dirty="0" err="1" smtClean="0">
                <a:latin typeface="SutonnyMJ" pitchFamily="2" charset="0"/>
              </a:rPr>
              <a:t>A_©vqb</a:t>
            </a:r>
            <a:r>
              <a:rPr lang="en-US" sz="2400" dirty="0" smtClean="0">
                <a:latin typeface="SutonnyMJ" pitchFamily="2" charset="0"/>
              </a:rPr>
              <a:t> </a:t>
            </a:r>
            <a:r>
              <a:rPr lang="en-US" sz="2400" dirty="0" err="1" smtClean="0">
                <a:latin typeface="SutonnyMJ" pitchFamily="2" charset="0"/>
              </a:rPr>
              <a:t>msµvsšÍ</a:t>
            </a:r>
            <a:r>
              <a:rPr lang="en-US" sz="2400" dirty="0" smtClean="0">
                <a:latin typeface="SutonnyMJ" pitchFamily="2" charset="0"/>
              </a:rPr>
              <a:t> bxwZgvjv-2017Ó B‡¯</a:t>
            </a:r>
            <a:r>
              <a:rPr lang="en-US" sz="2400" dirty="0" err="1" smtClean="0">
                <a:latin typeface="SutonnyMJ" pitchFamily="2" charset="0"/>
              </a:rPr>
              <a:t>Ínvi</a:t>
            </a:r>
            <a:r>
              <a:rPr lang="en-US" sz="2400" dirty="0" smtClean="0">
                <a:latin typeface="SutonnyMJ" pitchFamily="2" charset="0"/>
              </a:rPr>
              <a:t> </a:t>
            </a:r>
            <a:r>
              <a:rPr lang="en-US" sz="2400" dirty="0" err="1" smtClean="0">
                <a:latin typeface="SutonnyMJ" pitchFamily="2" charset="0"/>
              </a:rPr>
              <a:t>bs</a:t>
            </a:r>
            <a:r>
              <a:rPr lang="en-US" sz="2400" dirty="0" smtClean="0">
                <a:latin typeface="SutonnyMJ" pitchFamily="2" charset="0"/>
              </a:rPr>
              <a:t> </a:t>
            </a:r>
            <a:r>
              <a:rPr lang="en-US" sz="2400" dirty="0" err="1" smtClean="0">
                <a:latin typeface="SutonnyMJ" pitchFamily="2" charset="0"/>
              </a:rPr>
              <a:t>cÖKv</a:t>
            </a:r>
            <a:r>
              <a:rPr lang="en-US" sz="2400" dirty="0" smtClean="0">
                <a:latin typeface="SutonnyMJ" pitchFamily="2" charset="0"/>
              </a:rPr>
              <a:t>/</a:t>
            </a:r>
            <a:r>
              <a:rPr lang="en-US" sz="2400" dirty="0" err="1" smtClean="0">
                <a:latin typeface="SutonnyMJ" pitchFamily="2" charset="0"/>
              </a:rPr>
              <a:t>GmGgB</a:t>
            </a:r>
            <a:r>
              <a:rPr lang="en-US" sz="2400" dirty="0" smtClean="0">
                <a:latin typeface="SutonnyMJ" pitchFamily="2" charset="0"/>
              </a:rPr>
              <a:t>/</a:t>
            </a:r>
            <a:r>
              <a:rPr lang="en-US" sz="2400" dirty="0" err="1" smtClean="0">
                <a:latin typeface="SutonnyMJ" pitchFamily="2" charset="0"/>
              </a:rPr>
              <a:t>wb‡`©k</a:t>
            </a:r>
            <a:r>
              <a:rPr lang="en-US" sz="2400" dirty="0" smtClean="0">
                <a:latin typeface="SutonnyMJ" pitchFamily="2" charset="0"/>
              </a:rPr>
              <a:t>/1 </a:t>
            </a:r>
            <a:r>
              <a:rPr lang="en-US" sz="2400" dirty="0" err="1" smtClean="0">
                <a:latin typeface="SutonnyMJ" pitchFamily="2" charset="0"/>
              </a:rPr>
              <a:t>ZvwiL</a:t>
            </a:r>
            <a:r>
              <a:rPr lang="en-US" sz="2400" dirty="0" smtClean="0">
                <a:latin typeface="SutonnyMJ" pitchFamily="2" charset="0"/>
              </a:rPr>
              <a:t>: 30/08/2017 </a:t>
            </a:r>
            <a:r>
              <a:rPr lang="en-US" sz="2400" dirty="0" err="1" smtClean="0">
                <a:latin typeface="SutonnyMJ" pitchFamily="2" charset="0"/>
              </a:rPr>
              <a:t>Ges</a:t>
            </a:r>
            <a:r>
              <a:rPr lang="en-US" sz="2400" dirty="0" smtClean="0">
                <a:latin typeface="SutonnyMJ" pitchFamily="2" charset="0"/>
              </a:rPr>
              <a:t> </a:t>
            </a:r>
            <a:r>
              <a:rPr lang="en-US" sz="2400" dirty="0" err="1" smtClean="0">
                <a:latin typeface="SutonnyMJ" pitchFamily="2" charset="0"/>
              </a:rPr>
              <a:t>cieZx</a:t>
            </a:r>
            <a:r>
              <a:rPr lang="en-US" sz="2400" dirty="0" smtClean="0">
                <a:latin typeface="SutonnyMJ" pitchFamily="2" charset="0"/>
              </a:rPr>
              <a:t>©‡Z </a:t>
            </a:r>
            <a:r>
              <a:rPr lang="en-US" sz="2400" dirty="0" err="1" smtClean="0">
                <a:latin typeface="SutonnyMJ" pitchFamily="2" charset="0"/>
              </a:rPr>
              <a:t>RvwiK</a:t>
            </a:r>
            <a:r>
              <a:rPr lang="en-US" sz="2400" dirty="0" smtClean="0">
                <a:latin typeface="SutonnyMJ" pitchFamily="2" charset="0"/>
              </a:rPr>
              <a:t>…Z </a:t>
            </a:r>
            <a:r>
              <a:rPr lang="en-US" sz="2400" dirty="0" err="1" smtClean="0">
                <a:latin typeface="SutonnyMJ" pitchFamily="2" charset="0"/>
              </a:rPr>
              <a:t>wb‡`©kbvi</a:t>
            </a:r>
            <a:r>
              <a:rPr lang="en-US" sz="2400" dirty="0" smtClean="0">
                <a:latin typeface="SutonnyMJ" pitchFamily="2" charset="0"/>
              </a:rPr>
              <a:t> </a:t>
            </a:r>
            <a:r>
              <a:rPr lang="en-US" sz="2400" dirty="0" err="1" smtClean="0">
                <a:latin typeface="SutonnyMJ" pitchFamily="2" charset="0"/>
              </a:rPr>
              <a:t>Av‡jv‡K</a:t>
            </a:r>
            <a:r>
              <a:rPr lang="en-US" sz="2400" dirty="0" smtClean="0">
                <a:latin typeface="SutonnyMJ" pitchFamily="2" charset="0"/>
              </a:rPr>
              <a:t> FY </a:t>
            </a:r>
            <a:r>
              <a:rPr lang="en-US" sz="2400" dirty="0" err="1" smtClean="0">
                <a:latin typeface="SutonnyMJ" pitchFamily="2" charset="0"/>
              </a:rPr>
              <a:t>weZib</a:t>
            </a:r>
            <a:r>
              <a:rPr lang="en-US" sz="2400" dirty="0" smtClean="0">
                <a:latin typeface="SutonnyMJ" pitchFamily="2" charset="0"/>
              </a:rPr>
              <a:t> </a:t>
            </a:r>
            <a:r>
              <a:rPr lang="en-US" sz="2400" dirty="0" err="1" smtClean="0">
                <a:latin typeface="SutonnyMJ" pitchFamily="2" charset="0"/>
              </a:rPr>
              <a:t>Ki‡Z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 </a:t>
            </a:r>
          </a:p>
          <a:p>
            <a:pPr algn="just">
              <a:lnSpc>
                <a:spcPct val="90000"/>
              </a:lnSpc>
              <a:buNone/>
            </a:pPr>
            <a:r>
              <a:rPr lang="en-US" sz="2400" dirty="0" smtClean="0">
                <a:latin typeface="SutonnyMJ" pitchFamily="2" charset="0"/>
              </a:rPr>
              <a:t>2| </a:t>
            </a:r>
            <a:r>
              <a:rPr lang="en-US" sz="2400" dirty="0" err="1" smtClean="0">
                <a:latin typeface="SutonnyMJ" pitchFamily="2" charset="0"/>
              </a:rPr>
              <a:t>evsjv‡`k</a:t>
            </a:r>
            <a:r>
              <a:rPr lang="en-US" sz="2400" dirty="0" smtClean="0">
                <a:latin typeface="SutonnyMJ" pitchFamily="2" charset="0"/>
              </a:rPr>
              <a:t> </a:t>
            </a:r>
            <a:r>
              <a:rPr lang="en-US" sz="2400" dirty="0" err="1" smtClean="0">
                <a:latin typeface="SutonnyMJ" pitchFamily="2" charset="0"/>
              </a:rPr>
              <a:t>e</a:t>
            </a:r>
            <a:r>
              <a:rPr lang="en-US" sz="2400" dirty="0" err="1" smtClean="0">
                <a:latin typeface="SutonnyMJ" pitchFamily="2" charset="0"/>
                <a:cs typeface="SutonnyMJ" pitchFamily="2" charset="0"/>
              </a:rPr>
              <a:t>¨</a:t>
            </a:r>
            <a:r>
              <a:rPr lang="en-US" sz="2400" dirty="0" err="1" smtClean="0">
                <a:latin typeface="SutonnyMJ" pitchFamily="2" charset="0"/>
              </a:rPr>
              <a:t>vsK</a:t>
            </a:r>
            <a:r>
              <a:rPr lang="en-US" sz="2400" dirty="0" smtClean="0">
                <a:latin typeface="SutonnyMJ" pitchFamily="2" charset="0"/>
              </a:rPr>
              <a:t> KZ©„K </a:t>
            </a:r>
            <a:r>
              <a:rPr lang="en-US" sz="2400" dirty="0" err="1" smtClean="0">
                <a:latin typeface="SutonnyMJ" pitchFamily="2" charset="0"/>
              </a:rPr>
              <a:t>RvwiK</a:t>
            </a:r>
            <a:r>
              <a:rPr lang="en-US" sz="2400" dirty="0" smtClean="0">
                <a:latin typeface="SutonnyMJ" pitchFamily="2" charset="0"/>
              </a:rPr>
              <a:t>…Z </a:t>
            </a:r>
            <a:r>
              <a:rPr lang="en-US" sz="2400" dirty="0" err="1" smtClean="0">
                <a:latin typeface="SutonnyMJ" pitchFamily="2" charset="0"/>
              </a:rPr>
              <a:t>Òÿz</a:t>
            </a:r>
            <a:r>
              <a:rPr lang="en-US" sz="2400" dirty="0" smtClean="0">
                <a:latin typeface="SutonnyMJ" pitchFamily="2" charset="0"/>
              </a:rPr>
              <a:t>`ª I </a:t>
            </a:r>
            <a:r>
              <a:rPr lang="en-US" sz="2400" dirty="0" err="1" smtClean="0">
                <a:latin typeface="SutonnyMJ" pitchFamily="2" charset="0"/>
              </a:rPr>
              <a:t>gvSvwi</a:t>
            </a:r>
            <a:r>
              <a:rPr lang="en-US" sz="2400" dirty="0" smtClean="0">
                <a:latin typeface="SutonnyMJ" pitchFamily="2" charset="0"/>
              </a:rPr>
              <a:t> </a:t>
            </a:r>
            <a:r>
              <a:rPr lang="en-US" sz="2400" dirty="0" err="1" smtClean="0">
                <a:latin typeface="SutonnyMJ" pitchFamily="2" charset="0"/>
              </a:rPr>
              <a:t>G›UvcÖvBR</a:t>
            </a:r>
            <a:r>
              <a:rPr lang="en-US" sz="2400" dirty="0" smtClean="0">
                <a:latin typeface="SutonnyMJ" pitchFamily="2" charset="0"/>
              </a:rPr>
              <a:t>(</a:t>
            </a:r>
            <a:r>
              <a:rPr lang="en-US" sz="2400" dirty="0" err="1" smtClean="0">
                <a:latin typeface="SutonnyMJ" pitchFamily="2" charset="0"/>
              </a:rPr>
              <a:t>GmGgB</a:t>
            </a:r>
            <a:r>
              <a:rPr lang="en-US" sz="2400" dirty="0" smtClean="0">
                <a:latin typeface="SutonnyMJ" pitchFamily="2" charset="0"/>
              </a:rPr>
              <a:t>) FY </a:t>
            </a:r>
            <a:r>
              <a:rPr lang="en-US" sz="2400" dirty="0" err="1" smtClean="0">
                <a:latin typeface="SutonnyMJ" pitchFamily="2" charset="0"/>
              </a:rPr>
              <a:t>bxwZgvjv</a:t>
            </a:r>
            <a:r>
              <a:rPr lang="en-US" sz="2400" dirty="0" smtClean="0">
                <a:latin typeface="SutonnyMJ" pitchFamily="2" charset="0"/>
              </a:rPr>
              <a:t> I </a:t>
            </a:r>
            <a:r>
              <a:rPr lang="en-US" sz="2400" dirty="0" err="1" smtClean="0">
                <a:latin typeface="SutonnyMJ" pitchFamily="2" charset="0"/>
              </a:rPr>
              <a:t>Kg©m~wPÓ</a:t>
            </a:r>
            <a:r>
              <a:rPr lang="en-US" sz="2400" dirty="0" smtClean="0">
                <a:latin typeface="SutonnyMJ" pitchFamily="2" charset="0"/>
              </a:rPr>
              <a:t> </a:t>
            </a:r>
            <a:r>
              <a:rPr lang="en-US" sz="2400" dirty="0" err="1" smtClean="0">
                <a:latin typeface="SutonnyMJ" pitchFamily="2" charset="0"/>
              </a:rPr>
              <a:t>Ges</a:t>
            </a:r>
            <a:r>
              <a:rPr lang="en-US" sz="2400" dirty="0" smtClean="0">
                <a:latin typeface="SutonnyMJ" pitchFamily="2" charset="0"/>
              </a:rPr>
              <a:t> </a:t>
            </a:r>
            <a:r>
              <a:rPr lang="en-US" sz="2400" dirty="0" err="1" smtClean="0">
                <a:latin typeface="SutonnyMJ" pitchFamily="2" charset="0"/>
              </a:rPr>
              <a:t>GmGgB</a:t>
            </a:r>
            <a:r>
              <a:rPr lang="en-US" sz="2400" dirty="0" smtClean="0">
                <a:latin typeface="SutonnyMJ" pitchFamily="2" charset="0"/>
              </a:rPr>
              <a:t> </a:t>
            </a:r>
            <a:r>
              <a:rPr lang="en-US" sz="2400" dirty="0" err="1" smtClean="0">
                <a:latin typeface="SutonnyMJ" pitchFamily="2" charset="0"/>
              </a:rPr>
              <a:t>msµvšÍ</a:t>
            </a:r>
            <a:r>
              <a:rPr lang="en-US" sz="2400" dirty="0" smtClean="0">
                <a:latin typeface="SutonnyMJ" pitchFamily="2" charset="0"/>
              </a:rPr>
              <a:t> </a:t>
            </a:r>
            <a:r>
              <a:rPr lang="en-US" sz="2400" dirty="0" err="1" smtClean="0">
                <a:latin typeface="SutonnyMJ" pitchFamily="2" charset="0"/>
              </a:rPr>
              <a:t>gvóvi</a:t>
            </a:r>
            <a:r>
              <a:rPr lang="en-US" sz="2400" dirty="0" smtClean="0">
                <a:latin typeface="SutonnyMJ" pitchFamily="2" charset="0"/>
              </a:rPr>
              <a:t> </a:t>
            </a:r>
            <a:r>
              <a:rPr lang="en-US" sz="2400" dirty="0" err="1" smtClean="0">
                <a:latin typeface="SutonnyMJ" pitchFamily="2" charset="0"/>
              </a:rPr>
              <a:t>mvK©yjvi</a:t>
            </a:r>
            <a:r>
              <a:rPr lang="en-US" sz="2400" dirty="0" smtClean="0">
                <a:latin typeface="SutonnyMJ" pitchFamily="2" charset="0"/>
              </a:rPr>
              <a:t> </a:t>
            </a:r>
            <a:r>
              <a:rPr lang="en-US" sz="2400" dirty="0" err="1" smtClean="0">
                <a:latin typeface="SutonnyMJ" pitchFamily="2" charset="0"/>
              </a:rPr>
              <a:t>bs</a:t>
            </a:r>
            <a:r>
              <a:rPr lang="en-US" sz="2400" dirty="0" smtClean="0">
                <a:latin typeface="SutonnyMJ" pitchFamily="2" charset="0"/>
              </a:rPr>
              <a:t>- </a:t>
            </a:r>
            <a:r>
              <a:rPr lang="en-US" sz="2400" dirty="0" err="1" smtClean="0">
                <a:latin typeface="SutonnyMJ" pitchFamily="2" charset="0"/>
              </a:rPr>
              <a:t>GmGgBGmwcwW</a:t>
            </a:r>
            <a:r>
              <a:rPr lang="en-US" sz="2400" dirty="0" smtClean="0">
                <a:latin typeface="SutonnyMJ" pitchFamily="2" charset="0"/>
              </a:rPr>
              <a:t> </a:t>
            </a:r>
            <a:r>
              <a:rPr lang="en-US" sz="2400" dirty="0" err="1" smtClean="0">
                <a:latin typeface="SutonnyMJ" pitchFamily="2" charset="0"/>
              </a:rPr>
              <a:t>mvKz©jvi</a:t>
            </a:r>
            <a:r>
              <a:rPr lang="en-US" sz="2400" dirty="0" smtClean="0">
                <a:latin typeface="SutonnyMJ" pitchFamily="2" charset="0"/>
              </a:rPr>
              <a:t> bs-1 </a:t>
            </a:r>
            <a:r>
              <a:rPr lang="en-US" sz="2400" dirty="0" err="1" smtClean="0">
                <a:latin typeface="SutonnyMJ" pitchFamily="2" charset="0"/>
              </a:rPr>
              <a:t>ZvwiL</a:t>
            </a:r>
            <a:r>
              <a:rPr lang="en-US" sz="2400" dirty="0" smtClean="0">
                <a:latin typeface="SutonnyMJ" pitchFamily="2" charset="0"/>
              </a:rPr>
              <a:t>: 07/01/2016 </a:t>
            </a:r>
            <a:r>
              <a:rPr lang="en-US" sz="2400" dirty="0" err="1" smtClean="0">
                <a:latin typeface="SutonnyMJ" pitchFamily="2" charset="0"/>
              </a:rPr>
              <a:t>Abymib</a:t>
            </a:r>
            <a:r>
              <a:rPr lang="en-US" sz="2400" dirty="0" smtClean="0">
                <a:latin typeface="SutonnyMJ" pitchFamily="2" charset="0"/>
              </a:rPr>
              <a:t> </a:t>
            </a:r>
            <a:r>
              <a:rPr lang="en-US" sz="2400" dirty="0" err="1" smtClean="0">
                <a:latin typeface="SutonnyMJ" pitchFamily="2" charset="0"/>
              </a:rPr>
              <a:t>Ki‡Z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 </a:t>
            </a:r>
          </a:p>
          <a:p>
            <a:pPr algn="just">
              <a:lnSpc>
                <a:spcPct val="90000"/>
              </a:lnSpc>
              <a:buNone/>
            </a:pPr>
            <a:r>
              <a:rPr lang="en-US" sz="2400" dirty="0" smtClean="0">
                <a:latin typeface="SutonnyMJ" pitchFamily="2" charset="0"/>
              </a:rPr>
              <a:t>3| </a:t>
            </a:r>
            <a:r>
              <a:rPr lang="en-US" sz="2400" dirty="0" err="1" smtClean="0">
                <a:latin typeface="SutonnyMJ" pitchFamily="2" charset="0"/>
              </a:rPr>
              <a:t>evsjv‡`k</a:t>
            </a:r>
            <a:r>
              <a:rPr lang="en-US" sz="2400" dirty="0" smtClean="0">
                <a:latin typeface="SutonnyMJ" pitchFamily="2" charset="0"/>
              </a:rPr>
              <a:t> </a:t>
            </a:r>
            <a:r>
              <a:rPr lang="en-US" sz="2400" dirty="0" err="1" smtClean="0">
                <a:latin typeface="SutonnyMJ" pitchFamily="2" charset="0"/>
              </a:rPr>
              <a:t>e</a:t>
            </a:r>
            <a:r>
              <a:rPr lang="en-US" sz="2400" dirty="0" err="1" smtClean="0">
                <a:latin typeface="SutonnyMJ" pitchFamily="2" charset="0"/>
                <a:cs typeface="SutonnyMJ" pitchFamily="2" charset="0"/>
              </a:rPr>
              <a:t>¨</a:t>
            </a:r>
            <a:r>
              <a:rPr lang="en-US" sz="2400" dirty="0" err="1" smtClean="0">
                <a:latin typeface="SutonnyMJ" pitchFamily="2" charset="0"/>
              </a:rPr>
              <a:t>vsK</a:t>
            </a:r>
            <a:r>
              <a:rPr lang="en-US" sz="2400" dirty="0" smtClean="0">
                <a:latin typeface="SutonnyMJ" pitchFamily="2" charset="0"/>
              </a:rPr>
              <a:t> KZ©„K </a:t>
            </a:r>
            <a:r>
              <a:rPr lang="en-US" sz="2400" dirty="0" err="1" smtClean="0">
                <a:latin typeface="SutonnyMJ" pitchFamily="2" charset="0"/>
              </a:rPr>
              <a:t>RvwiK</a:t>
            </a:r>
            <a:r>
              <a:rPr lang="en-US" sz="2400" dirty="0" smtClean="0">
                <a:latin typeface="SutonnyMJ" pitchFamily="2" charset="0"/>
              </a:rPr>
              <a:t>…Z </a:t>
            </a:r>
            <a:r>
              <a:rPr lang="en-US" sz="2400" dirty="0" err="1" smtClean="0">
                <a:latin typeface="SutonnyMJ" pitchFamily="2" charset="0"/>
              </a:rPr>
              <a:t>msµvšÍ</a:t>
            </a:r>
            <a:r>
              <a:rPr lang="en-US" sz="2400" dirty="0" smtClean="0">
                <a:latin typeface="SutonnyMJ" pitchFamily="2" charset="0"/>
              </a:rPr>
              <a:t> </a:t>
            </a:r>
            <a:r>
              <a:rPr lang="en-US" sz="2400" dirty="0" err="1" smtClean="0">
                <a:latin typeface="SutonnyMJ" pitchFamily="2" charset="0"/>
              </a:rPr>
              <a:t>wmGgGmGgB</a:t>
            </a:r>
            <a:r>
              <a:rPr lang="en-US" sz="2400" dirty="0" smtClean="0">
                <a:latin typeface="SutonnyMJ" pitchFamily="2" charset="0"/>
              </a:rPr>
              <a:t> </a:t>
            </a:r>
            <a:r>
              <a:rPr lang="en-US" sz="2400" dirty="0" err="1" smtClean="0">
                <a:latin typeface="SutonnyMJ" pitchFamily="2" charset="0"/>
              </a:rPr>
              <a:t>gvóvi</a:t>
            </a:r>
            <a:r>
              <a:rPr lang="en-US" sz="2400" dirty="0" smtClean="0">
                <a:latin typeface="SutonnyMJ" pitchFamily="2" charset="0"/>
              </a:rPr>
              <a:t> </a:t>
            </a:r>
            <a:r>
              <a:rPr lang="en-US" sz="2400" dirty="0" err="1" smtClean="0">
                <a:latin typeface="SutonnyMJ" pitchFamily="2" charset="0"/>
              </a:rPr>
              <a:t>mvK©yjvi</a:t>
            </a:r>
            <a:r>
              <a:rPr lang="en-US" sz="2400" dirty="0" smtClean="0">
                <a:latin typeface="SutonnyMJ" pitchFamily="2" charset="0"/>
              </a:rPr>
              <a:t> </a:t>
            </a:r>
            <a:r>
              <a:rPr lang="en-US" sz="2400" dirty="0" err="1" smtClean="0">
                <a:latin typeface="SutonnyMJ" pitchFamily="2" charset="0"/>
              </a:rPr>
              <a:t>bs</a:t>
            </a:r>
            <a:r>
              <a:rPr lang="en-US" sz="2400" dirty="0" smtClean="0">
                <a:latin typeface="SutonnyMJ" pitchFamily="2" charset="0"/>
              </a:rPr>
              <a:t>- </a:t>
            </a:r>
            <a:r>
              <a:rPr lang="en-US" sz="2400" dirty="0" err="1" smtClean="0">
                <a:latin typeface="SutonnyMJ" pitchFamily="2" charset="0"/>
              </a:rPr>
              <a:t>GmGgBGmwcwW</a:t>
            </a:r>
            <a:r>
              <a:rPr lang="en-US" sz="2400" dirty="0" smtClean="0">
                <a:latin typeface="SutonnyMJ" pitchFamily="2" charset="0"/>
              </a:rPr>
              <a:t> </a:t>
            </a:r>
            <a:r>
              <a:rPr lang="en-US" sz="2400" dirty="0" err="1" smtClean="0">
                <a:latin typeface="SutonnyMJ" pitchFamily="2" charset="0"/>
              </a:rPr>
              <a:t>mvKz©jvi</a:t>
            </a:r>
            <a:r>
              <a:rPr lang="en-US" sz="2400" dirty="0" smtClean="0">
                <a:latin typeface="SutonnyMJ" pitchFamily="2" charset="0"/>
              </a:rPr>
              <a:t> bs-2 </a:t>
            </a:r>
            <a:r>
              <a:rPr lang="en-US" sz="2400" dirty="0" err="1" smtClean="0">
                <a:latin typeface="SutonnyMJ" pitchFamily="2" charset="0"/>
              </a:rPr>
              <a:t>ZvwiL</a:t>
            </a:r>
            <a:r>
              <a:rPr lang="en-US" sz="2400" dirty="0" smtClean="0">
                <a:latin typeface="SutonnyMJ" pitchFamily="2" charset="0"/>
              </a:rPr>
              <a:t>: 05/09/2019 </a:t>
            </a:r>
            <a:r>
              <a:rPr lang="en-US" sz="2400" dirty="0" err="1" smtClean="0">
                <a:latin typeface="SutonnyMJ" pitchFamily="2" charset="0"/>
              </a:rPr>
              <a:t>Abymib</a:t>
            </a:r>
            <a:r>
              <a:rPr lang="en-US" sz="2400" dirty="0" smtClean="0">
                <a:latin typeface="SutonnyMJ" pitchFamily="2" charset="0"/>
              </a:rPr>
              <a:t> </a:t>
            </a:r>
            <a:r>
              <a:rPr lang="en-US" sz="2400" dirty="0" err="1" smtClean="0">
                <a:latin typeface="SutonnyMJ" pitchFamily="2" charset="0"/>
              </a:rPr>
              <a:t>Ki‡Z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 </a:t>
            </a:r>
          </a:p>
          <a:p>
            <a:pPr algn="just">
              <a:lnSpc>
                <a:spcPct val="90000"/>
              </a:lnSpc>
              <a:buNone/>
            </a:pPr>
            <a:r>
              <a:rPr lang="en-US" sz="2400" dirty="0" smtClean="0">
                <a:latin typeface="SutonnyMJ" pitchFamily="2" charset="0"/>
              </a:rPr>
              <a:t>4| </a:t>
            </a:r>
            <a:r>
              <a:rPr lang="en-US" sz="2400" dirty="0" err="1" smtClean="0">
                <a:latin typeface="SutonnyMJ" pitchFamily="2" charset="0"/>
              </a:rPr>
              <a:t>mnvqK</a:t>
            </a:r>
            <a:r>
              <a:rPr lang="en-US" sz="2400" dirty="0" smtClean="0">
                <a:latin typeface="SutonnyMJ" pitchFamily="2" charset="0"/>
              </a:rPr>
              <a:t> </a:t>
            </a:r>
            <a:r>
              <a:rPr lang="en-US" sz="2400" dirty="0" err="1" smtClean="0">
                <a:latin typeface="SutonnyMJ" pitchFamily="2" charset="0"/>
              </a:rPr>
              <a:t>RvgvbZ</a:t>
            </a:r>
            <a:r>
              <a:rPr lang="en-US" sz="2400" dirty="0" smtClean="0">
                <a:latin typeface="SutonnyMJ" pitchFamily="2" charset="0"/>
              </a:rPr>
              <a:t> </a:t>
            </a:r>
            <a:r>
              <a:rPr lang="en-US" sz="2400" dirty="0" err="1" smtClean="0">
                <a:latin typeface="SutonnyMJ" pitchFamily="2" charset="0"/>
              </a:rPr>
              <a:t>gyj</a:t>
            </a:r>
            <a:r>
              <a:rPr lang="en-US" sz="2400" dirty="0" err="1" smtClean="0">
                <a:latin typeface="SutonnyMJ" pitchFamily="2" charset="0"/>
                <a:cs typeface="SutonnyMJ" pitchFamily="2" charset="0"/>
              </a:rPr>
              <a:t>¨</a:t>
            </a:r>
            <a:r>
              <a:rPr lang="en-US" sz="2400" dirty="0" err="1" smtClean="0">
                <a:latin typeface="SutonnyMJ" pitchFamily="2" charset="0"/>
              </a:rPr>
              <a:t>vq‡bi</a:t>
            </a:r>
            <a:r>
              <a:rPr lang="en-US" sz="2400" dirty="0" smtClean="0">
                <a:latin typeface="SutonnyMJ" pitchFamily="2" charset="0"/>
              </a:rPr>
              <a:t> †</a:t>
            </a:r>
            <a:r>
              <a:rPr lang="en-US" sz="2400" dirty="0" err="1" smtClean="0">
                <a:latin typeface="SutonnyMJ" pitchFamily="2" charset="0"/>
              </a:rPr>
              <a:t>ÿ‡Î</a:t>
            </a:r>
            <a:r>
              <a:rPr lang="en-US" sz="2400" dirty="0" smtClean="0">
                <a:latin typeface="SutonnyMJ" pitchFamily="2" charset="0"/>
              </a:rPr>
              <a:t> </a:t>
            </a:r>
            <a:r>
              <a:rPr lang="en-US" sz="2400" dirty="0" err="1" smtClean="0">
                <a:latin typeface="SutonnyMJ" pitchFamily="2" charset="0"/>
              </a:rPr>
              <a:t>wkí</a:t>
            </a:r>
            <a:r>
              <a:rPr lang="en-US" sz="2400" dirty="0" smtClean="0">
                <a:latin typeface="SutonnyMJ" pitchFamily="2" charset="0"/>
              </a:rPr>
              <a:t> FY </a:t>
            </a:r>
            <a:r>
              <a:rPr lang="en-US" sz="2400" dirty="0" err="1" smtClean="0">
                <a:latin typeface="SutonnyMJ" pitchFamily="2" charset="0"/>
              </a:rPr>
              <a:t>wefv‡Mi</a:t>
            </a:r>
            <a:r>
              <a:rPr lang="en-US" sz="2400" dirty="0" smtClean="0">
                <a:latin typeface="SutonnyMJ" pitchFamily="2" charset="0"/>
              </a:rPr>
              <a:t> B‡¯</a:t>
            </a:r>
            <a:r>
              <a:rPr lang="en-US" sz="2400" dirty="0" err="1" smtClean="0">
                <a:latin typeface="SutonnyMJ" pitchFamily="2" charset="0"/>
              </a:rPr>
              <a:t>Ínvi</a:t>
            </a:r>
            <a:r>
              <a:rPr lang="en-US" sz="2400" dirty="0" smtClean="0">
                <a:latin typeface="SutonnyMJ" pitchFamily="2" charset="0"/>
              </a:rPr>
              <a:t> </a:t>
            </a:r>
            <a:r>
              <a:rPr lang="en-US" sz="2400" dirty="0" err="1" smtClean="0">
                <a:latin typeface="SutonnyMJ" pitchFamily="2" charset="0"/>
              </a:rPr>
              <a:t>bs</a:t>
            </a:r>
            <a:r>
              <a:rPr lang="en-US" sz="2400" dirty="0" smtClean="0">
                <a:latin typeface="SutonnyMJ" pitchFamily="2" charset="0"/>
              </a:rPr>
              <a:t> </a:t>
            </a:r>
            <a:r>
              <a:rPr lang="en-US" sz="2400" dirty="0" err="1" smtClean="0">
                <a:latin typeface="SutonnyMJ" pitchFamily="2" charset="0"/>
              </a:rPr>
              <a:t>cÖKv</a:t>
            </a:r>
            <a:r>
              <a:rPr lang="en-US" sz="2400" dirty="0" smtClean="0">
                <a:latin typeface="SutonnyMJ" pitchFamily="2" charset="0"/>
              </a:rPr>
              <a:t>/</a:t>
            </a:r>
            <a:r>
              <a:rPr lang="en-US" sz="2400" dirty="0" err="1" smtClean="0">
                <a:latin typeface="SutonnyMJ" pitchFamily="2" charset="0"/>
              </a:rPr>
              <a:t>wkFwe</a:t>
            </a:r>
            <a:r>
              <a:rPr lang="en-US" sz="2400" dirty="0" smtClean="0">
                <a:latin typeface="SutonnyMJ" pitchFamily="2" charset="0"/>
              </a:rPr>
              <a:t>/</a:t>
            </a:r>
            <a:r>
              <a:rPr lang="en-US" sz="2400" dirty="0" err="1" smtClean="0">
                <a:latin typeface="SutonnyMJ" pitchFamily="2" charset="0"/>
              </a:rPr>
              <a:t>wb‡`©k</a:t>
            </a:r>
            <a:r>
              <a:rPr lang="en-US" sz="2400" dirty="0" smtClean="0">
                <a:latin typeface="SutonnyMJ" pitchFamily="2" charset="0"/>
              </a:rPr>
              <a:t>/1 </a:t>
            </a:r>
            <a:r>
              <a:rPr lang="en-US" sz="2400" dirty="0" err="1" smtClean="0">
                <a:latin typeface="SutonnyMJ" pitchFamily="2" charset="0"/>
              </a:rPr>
              <a:t>ZvwiL</a:t>
            </a:r>
            <a:r>
              <a:rPr lang="en-US" sz="2400" dirty="0" smtClean="0">
                <a:latin typeface="SutonnyMJ" pitchFamily="2" charset="0"/>
              </a:rPr>
              <a:t>: 01/05/2013 Bs </a:t>
            </a:r>
            <a:r>
              <a:rPr lang="en-US" sz="2400" dirty="0" err="1" smtClean="0">
                <a:latin typeface="SutonnyMJ" pitchFamily="2" charset="0"/>
              </a:rPr>
              <a:t>K‡Vvifv‡e</a:t>
            </a:r>
            <a:r>
              <a:rPr lang="en-US" sz="2400" dirty="0" smtClean="0">
                <a:latin typeface="SutonnyMJ" pitchFamily="2" charset="0"/>
              </a:rPr>
              <a:t> </a:t>
            </a:r>
            <a:r>
              <a:rPr lang="en-US" sz="2400" dirty="0" err="1" smtClean="0">
                <a:latin typeface="SutonnyMJ" pitchFamily="2" charset="0"/>
              </a:rPr>
              <a:t>cwicvjb</a:t>
            </a:r>
            <a:r>
              <a:rPr lang="en-US" sz="2400" dirty="0" smtClean="0">
                <a:latin typeface="SutonnyMJ" pitchFamily="2" charset="0"/>
              </a:rPr>
              <a:t> </a:t>
            </a:r>
            <a:r>
              <a:rPr lang="en-US" sz="2400" dirty="0" err="1" smtClean="0">
                <a:latin typeface="SutonnyMJ" pitchFamily="2" charset="0"/>
              </a:rPr>
              <a:t>Ki‡Z</a:t>
            </a:r>
            <a:r>
              <a:rPr lang="en-US" sz="2400" dirty="0" smtClean="0">
                <a:latin typeface="SutonnyMJ" pitchFamily="2" charset="0"/>
              </a:rPr>
              <a:t> </a:t>
            </a:r>
            <a:r>
              <a:rPr lang="en-US" sz="2400" dirty="0" err="1" smtClean="0">
                <a:latin typeface="SutonnyMJ" pitchFamily="2" charset="0"/>
              </a:rPr>
              <a:t>n‡e</a:t>
            </a:r>
            <a:r>
              <a:rPr lang="en-US" sz="2400" dirty="0" smtClean="0">
                <a:latin typeface="SutonnyMJ" pitchFamily="2" charset="0"/>
              </a:rPr>
              <a:t>|</a:t>
            </a:r>
          </a:p>
          <a:p>
            <a:endParaRPr lang="en-US" dirty="0"/>
          </a:p>
        </p:txBody>
      </p:sp>
      <p:sp>
        <p:nvSpPr>
          <p:cNvPr id="2" name="Date Placeholder 1"/>
          <p:cNvSpPr>
            <a:spLocks noGrp="1"/>
          </p:cNvSpPr>
          <p:nvPr>
            <p:ph type="dt" sz="half" idx="10"/>
          </p:nvPr>
        </p:nvSpPr>
        <p:spPr/>
        <p:txBody>
          <a:bodyPr/>
          <a:lstStyle/>
          <a:p>
            <a:fld id="{7E96CC23-DF71-4B55-9E95-B3D9DE583E51}" type="datetime1">
              <a:rPr lang="en-US" smtClean="0"/>
              <a:pPr/>
              <a:t>13-Mar-25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30</a:t>
            </a:fld>
            <a:endParaRPr kumimoji="0" lang="en-US" dirty="0"/>
          </a:p>
        </p:txBody>
      </p:sp>
      <p:sp>
        <p:nvSpPr>
          <p:cNvPr id="7" name="TextBox 6"/>
          <p:cNvSpPr txBox="1"/>
          <p:nvPr/>
        </p:nvSpPr>
        <p:spPr>
          <a:xfrm>
            <a:off x="2895600" y="533400"/>
            <a:ext cx="4017818" cy="923330"/>
          </a:xfrm>
          <a:prstGeom prst="rect">
            <a:avLst/>
          </a:prstGeom>
          <a:noFill/>
        </p:spPr>
        <p:txBody>
          <a:bodyPr wrap="square" rtlCol="0">
            <a:spAutoFit/>
          </a:bodyPr>
          <a:lstStyle/>
          <a:p>
            <a:r>
              <a:rPr lang="en-US" sz="5400" b="1" u="sng" dirty="0" smtClean="0">
                <a:solidFill>
                  <a:srgbClr val="00B0F0"/>
                </a:solidFill>
                <a:latin typeface="SutonnyMJ" pitchFamily="2" charset="0"/>
                <a:cs typeface="SutonnyMJ" pitchFamily="2" charset="0"/>
              </a:rPr>
              <a:t>¸</a:t>
            </a:r>
            <a:r>
              <a:rPr lang="en-US" sz="5400" b="1" u="sng" dirty="0" err="1" smtClean="0">
                <a:solidFill>
                  <a:srgbClr val="00B0F0"/>
                </a:solidFill>
                <a:latin typeface="SutonnyMJ" pitchFamily="2" charset="0"/>
                <a:cs typeface="SutonnyMJ" pitchFamily="2" charset="0"/>
              </a:rPr>
              <a:t>iæZ¡c~Y</a:t>
            </a:r>
            <a:r>
              <a:rPr lang="en-US" sz="5400" b="1" u="sng" dirty="0" smtClean="0">
                <a:solidFill>
                  <a:srgbClr val="00B0F0"/>
                </a:solidFill>
                <a:latin typeface="SutonnyMJ" pitchFamily="2" charset="0"/>
                <a:cs typeface="SutonnyMJ" pitchFamily="2" charset="0"/>
              </a:rPr>
              <a:t>© B‡¯</a:t>
            </a:r>
            <a:r>
              <a:rPr lang="en-US" sz="5400" b="1" u="sng" dirty="0" err="1" smtClean="0">
                <a:solidFill>
                  <a:srgbClr val="00B0F0"/>
                </a:solidFill>
                <a:latin typeface="SutonnyMJ" pitchFamily="2" charset="0"/>
                <a:cs typeface="SutonnyMJ" pitchFamily="2" charset="0"/>
              </a:rPr>
              <a:t>Ínvi</a:t>
            </a:r>
            <a:endParaRPr lang="en-US" b="1" u="sng" dirty="0">
              <a:solidFill>
                <a:srgbClr val="00B0F0"/>
              </a:solidFill>
              <a:latin typeface="SutonnyMJ" pitchFamily="2" charset="0"/>
              <a:cs typeface="SutonnyMJ" pitchFamily="2" charset="0"/>
            </a:endParaRPr>
          </a:p>
        </p:txBody>
      </p:sp>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wers Basket Thank You Gift HD Wallpaper #04574 | | wallpaperspick.com"/>
          <p:cNvPicPr>
            <a:picLocks noChangeAspect="1" noChangeArrowheads="1"/>
          </p:cNvPicPr>
          <p:nvPr/>
        </p:nvPicPr>
        <p:blipFill>
          <a:blip r:embed="rId3"/>
          <a:srcRect/>
          <a:stretch>
            <a:fillRect/>
          </a:stretch>
        </p:blipFill>
        <p:spPr bwMode="auto">
          <a:xfrm>
            <a:off x="0" y="457200"/>
            <a:ext cx="9144000" cy="64008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1663379F-3F1E-45C8-9CA4-31F88BC54970}" type="datetime1">
              <a:rPr lang="en-US" smtClean="0"/>
              <a:pPr/>
              <a:t>13-Mar-25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31</a:t>
            </a:fld>
            <a:endParaRPr kumimoji="0" lang="en-US"/>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b="1" u="sng" dirty="0" smtClean="0">
                <a:solidFill>
                  <a:schemeClr val="bg1"/>
                </a:solidFill>
              </a:rPr>
              <a:t>Concept of SME</a:t>
            </a:r>
            <a:endParaRPr lang="en-US" b="1" u="sng" dirty="0">
              <a:solidFill>
                <a:schemeClr val="bg1"/>
              </a:solidFill>
            </a:endParaRPr>
          </a:p>
        </p:txBody>
      </p:sp>
      <p:sp>
        <p:nvSpPr>
          <p:cNvPr id="3" name="Content Placeholder 2"/>
          <p:cNvSpPr>
            <a:spLocks noGrp="1"/>
          </p:cNvSpPr>
          <p:nvPr>
            <p:ph idx="1"/>
          </p:nvPr>
        </p:nvSpPr>
        <p:spPr>
          <a:xfrm>
            <a:off x="457200" y="1143000"/>
            <a:ext cx="8229600" cy="5334000"/>
          </a:xfrm>
        </p:spPr>
        <p:txBody>
          <a:bodyPr>
            <a:normAutofit fontScale="85000" lnSpcReduction="10000"/>
          </a:bodyPr>
          <a:lstStyle/>
          <a:p>
            <a:pPr marL="514350" indent="-514350" algn="just">
              <a:buFont typeface="+mj-lt"/>
              <a:buAutoNum type="arabicPeriod"/>
            </a:pPr>
            <a:r>
              <a:rPr lang="en-US" b="1" dirty="0" smtClean="0"/>
              <a:t>SMEs are central to economic development ,particularly in emerging markets. </a:t>
            </a:r>
          </a:p>
          <a:p>
            <a:pPr marL="514350" indent="-514350" algn="just">
              <a:buFont typeface="+mj-lt"/>
              <a:buAutoNum type="arabicPeriod"/>
            </a:pPr>
            <a:r>
              <a:rPr lang="en-US" b="1" dirty="0" smtClean="0"/>
              <a:t>In emerging market SMEs often rely on informal source of capital such as family sources, friends , relatives and other informal sources. So Banks can turn its attention to the untapped market.</a:t>
            </a:r>
          </a:p>
          <a:p>
            <a:pPr marL="514350" indent="-514350" algn="just">
              <a:buFont typeface="+mj-lt"/>
              <a:buAutoNum type="arabicPeriod"/>
            </a:pPr>
            <a:r>
              <a:rPr lang="en-US" b="1" dirty="0" smtClean="0"/>
              <a:t>SME</a:t>
            </a:r>
            <a:r>
              <a:rPr lang="en-US" dirty="0" smtClean="0"/>
              <a:t> can be defined by a simple sentence </a:t>
            </a:r>
            <a:r>
              <a:rPr lang="en-US" dirty="0" smtClean="0">
                <a:solidFill>
                  <a:srgbClr val="FFC000"/>
                </a:solidFill>
              </a:rPr>
              <a:t>“Small Business with Big Opportunity”.</a:t>
            </a:r>
            <a:r>
              <a:rPr lang="en-US" dirty="0" smtClean="0"/>
              <a:t> SME refer to those enterprises where goods are manufactured ,produced, recycled, repaired or traded in traditional way. </a:t>
            </a:r>
          </a:p>
          <a:p>
            <a:pPr marL="514350" indent="-514350" algn="just">
              <a:buFont typeface="+mj-lt"/>
              <a:buAutoNum type="arabicPeriod"/>
            </a:pPr>
            <a:r>
              <a:rPr lang="en-US" b="1" dirty="0" smtClean="0"/>
              <a:t>SMEs</a:t>
            </a:r>
            <a:r>
              <a:rPr lang="en-US" dirty="0" smtClean="0"/>
              <a:t> are the backbone of the national economy in </a:t>
            </a:r>
            <a:r>
              <a:rPr lang="en-US" b="1" dirty="0" smtClean="0"/>
              <a:t>Bangladesh</a:t>
            </a:r>
            <a:r>
              <a:rPr lang="en-US" dirty="0" smtClean="0"/>
              <a:t>. This sector is playing an important role to develop the economy of our country. </a:t>
            </a:r>
          </a:p>
          <a:p>
            <a:pPr marL="514350" indent="-514350" algn="just">
              <a:buFont typeface="+mj-lt"/>
              <a:buAutoNum type="arabicPeriod"/>
            </a:pPr>
            <a:r>
              <a:rPr lang="en-US" dirty="0" smtClean="0"/>
              <a:t>The role of </a:t>
            </a:r>
            <a:r>
              <a:rPr lang="en-US" b="1" dirty="0" smtClean="0"/>
              <a:t>SMEs</a:t>
            </a:r>
            <a:r>
              <a:rPr lang="en-US" dirty="0" smtClean="0"/>
              <a:t> sector is immense to alleviate the poverty, jobs creation, of the country as well. So it is called the engine of economic growth of the country. The are 79,00,000 SME establishments in Bangladesh. About 35 million people engage in SME sector . SME contribution to GDP is 25%.</a:t>
            </a:r>
          </a:p>
          <a:p>
            <a:pPr algn="just"/>
            <a:endParaRPr lang="en-US" dirty="0"/>
          </a:p>
        </p:txBody>
      </p:sp>
      <p:sp>
        <p:nvSpPr>
          <p:cNvPr id="4" name="Date Placeholder 3"/>
          <p:cNvSpPr>
            <a:spLocks noGrp="1"/>
          </p:cNvSpPr>
          <p:nvPr>
            <p:ph type="dt" sz="half" idx="10"/>
          </p:nvPr>
        </p:nvSpPr>
        <p:spPr/>
        <p:txBody>
          <a:bodyPr/>
          <a:lstStyle/>
          <a:p>
            <a:fld id="{2B29991F-ED53-45DB-94D0-0E9DDF4BCE64}"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4</a:t>
            </a:fld>
            <a:endParaRPr kumimoji="0" lang="en-US" dirty="0"/>
          </a:p>
        </p:txBody>
      </p:sp>
    </p:spTree>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70274-EF20-47D9-BA5A-556A77F40DED}" type="datetime1">
              <a:rPr lang="en-US" smtClean="0"/>
              <a:pPr/>
              <a:t>13-Mar-25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5</a:t>
            </a:fld>
            <a:endParaRPr kumimoji="0"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3174"/>
            <a:ext cx="972979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448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70274-EF20-47D9-BA5A-556A77F40DED}" type="datetime1">
              <a:rPr lang="en-US" smtClean="0"/>
              <a:pPr/>
              <a:t>13-Mar-25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6</a:t>
            </a:fld>
            <a:endParaRPr kumimoji="0" lang="en-US"/>
          </a:p>
        </p:txBody>
      </p:sp>
      <p:pic>
        <p:nvPicPr>
          <p:cNvPr id="5" name="Picture 4"/>
          <p:cNvPicPr>
            <a:picLocks noChangeAspect="1"/>
          </p:cNvPicPr>
          <p:nvPr/>
        </p:nvPicPr>
        <p:blipFill>
          <a:blip r:embed="rId2"/>
          <a:stretch>
            <a:fillRect/>
          </a:stretch>
        </p:blipFill>
        <p:spPr>
          <a:xfrm>
            <a:off x="0" y="0"/>
            <a:ext cx="9144000" cy="7239000"/>
          </a:xfrm>
          <a:prstGeom prst="rect">
            <a:avLst/>
          </a:prstGeom>
        </p:spPr>
      </p:pic>
    </p:spTree>
    <p:extLst>
      <p:ext uri="{BB962C8B-B14F-4D97-AF65-F5344CB8AC3E}">
        <p14:creationId xmlns:p14="http://schemas.microsoft.com/office/powerpoint/2010/main" val="16684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pPr algn="ctr"/>
            <a:r>
              <a:rPr lang="en-US" sz="3200" b="1" u="sng" dirty="0" smtClean="0"/>
              <a:t>Journey from SME to CMSME</a:t>
            </a:r>
            <a:endParaRPr lang="en-US" sz="3200" b="1" u="sng" dirty="0"/>
          </a:p>
        </p:txBody>
      </p:sp>
      <p:sp>
        <p:nvSpPr>
          <p:cNvPr id="3" name="Content Placeholder 2"/>
          <p:cNvSpPr>
            <a:spLocks noGrp="1"/>
          </p:cNvSpPr>
          <p:nvPr>
            <p:ph idx="1"/>
          </p:nvPr>
        </p:nvSpPr>
        <p:spPr>
          <a:xfrm>
            <a:off x="457200" y="838200"/>
            <a:ext cx="8229600" cy="5791200"/>
          </a:xfrm>
        </p:spPr>
        <p:txBody>
          <a:bodyPr>
            <a:normAutofit fontScale="85000" lnSpcReduction="20000"/>
          </a:bodyPr>
          <a:lstStyle/>
          <a:p>
            <a:pPr>
              <a:buNone/>
            </a:pPr>
            <a:r>
              <a:rPr lang="en-US" dirty="0" smtClean="0">
                <a:solidFill>
                  <a:srgbClr val="FF0000"/>
                </a:solidFill>
                <a:latin typeface="Times New Roman" pitchFamily="18" charset="0"/>
                <a:cs typeface="Times New Roman" pitchFamily="18" charset="0"/>
              </a:rPr>
              <a:t>SME Stand for-</a:t>
            </a:r>
          </a:p>
          <a:p>
            <a:pPr lvl="3">
              <a:buNone/>
            </a:pPr>
            <a:r>
              <a:rPr lang="en-US" sz="2400" dirty="0" smtClean="0">
                <a:latin typeface="Times New Roman" pitchFamily="18" charset="0"/>
                <a:cs typeface="Times New Roman" pitchFamily="18" charset="0"/>
              </a:rPr>
              <a:t>S = Small </a:t>
            </a:r>
            <a:r>
              <a:rPr lang="en-US" sz="2400" b="1" dirty="0" smtClean="0">
                <a:latin typeface="SutonnyMJ" pitchFamily="2" charset="0"/>
                <a:cs typeface="Times New Roman" pitchFamily="18" charset="0"/>
              </a:rPr>
              <a:t>(</a:t>
            </a:r>
            <a:r>
              <a:rPr lang="en-US" sz="2400" b="1" dirty="0" err="1" smtClean="0">
                <a:latin typeface="SutonnyMJ" pitchFamily="2" charset="0"/>
                <a:cs typeface="Times New Roman" pitchFamily="18" charset="0"/>
              </a:rPr>
              <a:t>ÿy</a:t>
            </a:r>
            <a:r>
              <a:rPr lang="en-US" sz="2400" b="1" dirty="0" smtClean="0">
                <a:latin typeface="SutonnyMJ" pitchFamily="2" charset="0"/>
                <a:cs typeface="Times New Roman" pitchFamily="18" charset="0"/>
              </a:rPr>
              <a:t>`ª </a:t>
            </a:r>
            <a:r>
              <a:rPr lang="en-US" sz="2400" b="1" dirty="0" err="1" smtClean="0">
                <a:latin typeface="SutonnyMJ" pitchFamily="2" charset="0"/>
                <a:cs typeface="Times New Roman" pitchFamily="18" charset="0"/>
              </a:rPr>
              <a:t>wkí</a:t>
            </a:r>
            <a:r>
              <a:rPr lang="en-US" sz="2400" b="1" dirty="0" smtClean="0">
                <a:latin typeface="SutonnyMJ" pitchFamily="2" charset="0"/>
                <a:cs typeface="Times New Roman" pitchFamily="18" charset="0"/>
              </a:rPr>
              <a:t>)</a:t>
            </a:r>
          </a:p>
          <a:p>
            <a:pPr lvl="3">
              <a:buNone/>
            </a:pPr>
            <a:r>
              <a:rPr lang="en-US" sz="2400" dirty="0" smtClean="0">
                <a:latin typeface="Times New Roman" pitchFamily="18" charset="0"/>
                <a:cs typeface="Times New Roman" pitchFamily="18" charset="0"/>
              </a:rPr>
              <a:t>M = Medium </a:t>
            </a:r>
            <a:r>
              <a:rPr lang="en-US" sz="2400" dirty="0" smtClean="0">
                <a:latin typeface="SutonnyMJ" pitchFamily="2" charset="0"/>
                <a:cs typeface="Times New Roman" pitchFamily="18" charset="0"/>
              </a:rPr>
              <a:t>( </a:t>
            </a:r>
            <a:r>
              <a:rPr lang="en-US" sz="2400" dirty="0" err="1" smtClean="0">
                <a:latin typeface="SutonnyMJ" pitchFamily="2" charset="0"/>
                <a:cs typeface="Times New Roman" pitchFamily="18" charset="0"/>
              </a:rPr>
              <a:t>gvSvix</a:t>
            </a:r>
            <a:r>
              <a:rPr lang="en-US" sz="2400" dirty="0" smtClean="0">
                <a:latin typeface="SutonnyMJ" pitchFamily="2" charset="0"/>
                <a:cs typeface="Times New Roman" pitchFamily="18" charset="0"/>
              </a:rPr>
              <a:t> </a:t>
            </a:r>
            <a:r>
              <a:rPr lang="en-US" sz="2400" dirty="0" err="1" smtClean="0">
                <a:latin typeface="SutonnyMJ" pitchFamily="2" charset="0"/>
                <a:cs typeface="Times New Roman" pitchFamily="18" charset="0"/>
              </a:rPr>
              <a:t>wkí</a:t>
            </a:r>
            <a:r>
              <a:rPr lang="en-US" sz="2400" dirty="0" smtClean="0">
                <a:latin typeface="SutonnyMJ" pitchFamily="2" charset="0"/>
                <a:cs typeface="Times New Roman" pitchFamily="18" charset="0"/>
              </a:rPr>
              <a:t>)</a:t>
            </a:r>
          </a:p>
          <a:p>
            <a:pPr lvl="3">
              <a:buNone/>
            </a:pPr>
            <a:r>
              <a:rPr lang="en-US" sz="2400" dirty="0" smtClean="0">
                <a:latin typeface="Times New Roman" pitchFamily="18" charset="0"/>
                <a:cs typeface="Times New Roman" pitchFamily="18" charset="0"/>
              </a:rPr>
              <a:t>E = Enterprises</a:t>
            </a:r>
            <a:endParaRPr lang="en-US" dirty="0" smtClean="0">
              <a:latin typeface="Times New Roman" pitchFamily="18" charset="0"/>
              <a:cs typeface="Times New Roman" pitchFamily="18" charset="0"/>
            </a:endParaRPr>
          </a:p>
          <a:p>
            <a:pPr>
              <a:buNone/>
            </a:pPr>
            <a:r>
              <a:rPr lang="en-US" dirty="0" smtClean="0">
                <a:solidFill>
                  <a:srgbClr val="FF0000"/>
                </a:solidFill>
                <a:latin typeface="Times New Roman" pitchFamily="18" charset="0"/>
                <a:cs typeface="Times New Roman" pitchFamily="18" charset="0"/>
              </a:rPr>
              <a:t>CMSME stands for-</a:t>
            </a:r>
          </a:p>
          <a:p>
            <a:pPr lvl="3">
              <a:buNone/>
            </a:pPr>
            <a:r>
              <a:rPr lang="en-US" sz="2400" dirty="0" smtClean="0">
                <a:latin typeface="Times New Roman" pitchFamily="18" charset="0"/>
                <a:cs typeface="Times New Roman" pitchFamily="18" charset="0"/>
              </a:rPr>
              <a:t>C = cottage </a:t>
            </a:r>
            <a:r>
              <a:rPr lang="en-US" sz="2400" dirty="0" smtClean="0">
                <a:latin typeface="SutonnyMJ" pitchFamily="2" charset="0"/>
                <a:cs typeface="Times New Roman" pitchFamily="18" charset="0"/>
              </a:rPr>
              <a:t>(</a:t>
            </a:r>
            <a:r>
              <a:rPr lang="en-US" sz="2400" dirty="0" err="1" smtClean="0">
                <a:latin typeface="SutonnyMJ" pitchFamily="2" charset="0"/>
                <a:cs typeface="Times New Roman" pitchFamily="18" charset="0"/>
              </a:rPr>
              <a:t>KzwVi</a:t>
            </a:r>
            <a:r>
              <a:rPr lang="en-US" sz="2400" dirty="0" smtClean="0">
                <a:latin typeface="SutonnyMJ" pitchFamily="2" charset="0"/>
                <a:cs typeface="Times New Roman" pitchFamily="18" charset="0"/>
              </a:rPr>
              <a:t> </a:t>
            </a:r>
            <a:r>
              <a:rPr lang="en-US" sz="2400" dirty="0" err="1" smtClean="0">
                <a:latin typeface="SutonnyMJ" pitchFamily="2" charset="0"/>
                <a:cs typeface="Times New Roman" pitchFamily="18" charset="0"/>
              </a:rPr>
              <a:t>wkí</a:t>
            </a:r>
            <a:r>
              <a:rPr lang="en-US" sz="2400" dirty="0" smtClean="0">
                <a:latin typeface="SutonnyMJ" pitchFamily="2" charset="0"/>
                <a:cs typeface="Times New Roman" pitchFamily="18" charset="0"/>
              </a:rPr>
              <a:t>)</a:t>
            </a:r>
          </a:p>
          <a:p>
            <a:pPr lvl="3">
              <a:buNone/>
            </a:pPr>
            <a:r>
              <a:rPr lang="en-US" sz="2400" dirty="0" smtClean="0">
                <a:latin typeface="Times New Roman" pitchFamily="18" charset="0"/>
                <a:cs typeface="Times New Roman" pitchFamily="18" charset="0"/>
              </a:rPr>
              <a:t>M = Micro </a:t>
            </a:r>
            <a:r>
              <a:rPr lang="en-US" sz="2400" dirty="0" smtClean="0">
                <a:latin typeface="SutonnyMJ" pitchFamily="2" charset="0"/>
                <a:cs typeface="Times New Roman" pitchFamily="18" charset="0"/>
              </a:rPr>
              <a:t>( </a:t>
            </a:r>
            <a:r>
              <a:rPr lang="en-US" sz="2400" dirty="0" err="1" smtClean="0">
                <a:latin typeface="SutonnyMJ" pitchFamily="2" charset="0"/>
                <a:cs typeface="Times New Roman" pitchFamily="18" charset="0"/>
              </a:rPr>
              <a:t>gvB</a:t>
            </a:r>
            <a:r>
              <a:rPr lang="en-US" sz="2400" dirty="0" smtClean="0">
                <a:latin typeface="SutonnyMJ" pitchFamily="2" charset="0"/>
                <a:cs typeface="Times New Roman" pitchFamily="18" charset="0"/>
              </a:rPr>
              <a:t>‡µv </a:t>
            </a:r>
            <a:r>
              <a:rPr lang="en-US" sz="2400" dirty="0" err="1" smtClean="0">
                <a:latin typeface="SutonnyMJ" pitchFamily="2" charset="0"/>
                <a:cs typeface="Times New Roman" pitchFamily="18" charset="0"/>
              </a:rPr>
              <a:t>wkí</a:t>
            </a:r>
            <a:r>
              <a:rPr lang="en-US" sz="2400" dirty="0" smtClean="0">
                <a:latin typeface="SutonnyMJ" pitchFamily="2" charset="0"/>
                <a:cs typeface="Times New Roman" pitchFamily="18" charset="0"/>
              </a:rPr>
              <a:t>)</a:t>
            </a:r>
          </a:p>
          <a:p>
            <a:pPr lvl="3">
              <a:buNone/>
            </a:pPr>
            <a:r>
              <a:rPr lang="en-US" sz="2400" dirty="0" smtClean="0">
                <a:latin typeface="Times New Roman" pitchFamily="18" charset="0"/>
                <a:cs typeface="Times New Roman" pitchFamily="18" charset="0"/>
              </a:rPr>
              <a:t>S = Small </a:t>
            </a:r>
            <a:r>
              <a:rPr lang="en-US" sz="2400" dirty="0" smtClean="0">
                <a:latin typeface="SutonnyMJ" pitchFamily="2" charset="0"/>
                <a:cs typeface="Times New Roman" pitchFamily="18" charset="0"/>
              </a:rPr>
              <a:t>(</a:t>
            </a:r>
            <a:r>
              <a:rPr lang="en-US" sz="2400" dirty="0" err="1" smtClean="0">
                <a:latin typeface="SutonnyMJ" pitchFamily="2" charset="0"/>
                <a:cs typeface="Times New Roman" pitchFamily="18" charset="0"/>
              </a:rPr>
              <a:t>ÿz</a:t>
            </a:r>
            <a:r>
              <a:rPr lang="en-US" sz="2400" dirty="0" smtClean="0">
                <a:latin typeface="SutonnyMJ" pitchFamily="2" charset="0"/>
                <a:cs typeface="Times New Roman" pitchFamily="18" charset="0"/>
              </a:rPr>
              <a:t>`ª </a:t>
            </a:r>
            <a:r>
              <a:rPr lang="en-US" sz="2400" dirty="0" err="1" smtClean="0">
                <a:latin typeface="SutonnyMJ" pitchFamily="2" charset="0"/>
                <a:cs typeface="Times New Roman" pitchFamily="18" charset="0"/>
              </a:rPr>
              <a:t>wkí</a:t>
            </a:r>
            <a:r>
              <a:rPr lang="en-US" sz="2400" dirty="0" smtClean="0">
                <a:latin typeface="SutonnyMJ" pitchFamily="2" charset="0"/>
                <a:cs typeface="Times New Roman" pitchFamily="18" charset="0"/>
              </a:rPr>
              <a:t>)</a:t>
            </a:r>
          </a:p>
          <a:p>
            <a:pPr lvl="3">
              <a:buNone/>
            </a:pPr>
            <a:r>
              <a:rPr lang="en-US" sz="2400" dirty="0" smtClean="0">
                <a:latin typeface="Times New Roman" pitchFamily="18" charset="0"/>
                <a:cs typeface="Times New Roman" pitchFamily="18" charset="0"/>
              </a:rPr>
              <a:t>M = Medium </a:t>
            </a:r>
            <a:r>
              <a:rPr lang="en-US" sz="2400" dirty="0" smtClean="0">
                <a:latin typeface="SutonnyMJ" pitchFamily="2" charset="0"/>
                <a:cs typeface="Times New Roman" pitchFamily="18" charset="0"/>
              </a:rPr>
              <a:t>(</a:t>
            </a:r>
            <a:r>
              <a:rPr lang="en-US" sz="2400" dirty="0" err="1" smtClean="0">
                <a:latin typeface="SutonnyMJ" pitchFamily="2" charset="0"/>
                <a:cs typeface="Times New Roman" pitchFamily="18" charset="0"/>
              </a:rPr>
              <a:t>gvSvix</a:t>
            </a:r>
            <a:r>
              <a:rPr lang="en-US" sz="2400" dirty="0" smtClean="0">
                <a:latin typeface="SutonnyMJ" pitchFamily="2" charset="0"/>
                <a:cs typeface="Times New Roman" pitchFamily="18" charset="0"/>
              </a:rPr>
              <a:t> </a:t>
            </a:r>
            <a:r>
              <a:rPr lang="en-US" sz="2400" dirty="0" err="1" smtClean="0">
                <a:latin typeface="SutonnyMJ" pitchFamily="2" charset="0"/>
                <a:cs typeface="Times New Roman" pitchFamily="18" charset="0"/>
              </a:rPr>
              <a:t>wkí</a:t>
            </a:r>
            <a:r>
              <a:rPr lang="en-US" sz="2400" dirty="0" smtClean="0">
                <a:latin typeface="SutonnyMJ" pitchFamily="2" charset="0"/>
                <a:cs typeface="Times New Roman" pitchFamily="18" charset="0"/>
              </a:rPr>
              <a:t>)</a:t>
            </a:r>
          </a:p>
          <a:p>
            <a:pPr lvl="3">
              <a:buNone/>
            </a:pPr>
            <a:r>
              <a:rPr lang="en-US" sz="2400" dirty="0" smtClean="0">
                <a:latin typeface="Times New Roman" pitchFamily="18" charset="0"/>
                <a:cs typeface="Times New Roman" pitchFamily="18" charset="0"/>
              </a:rPr>
              <a:t>E = Enterprises</a:t>
            </a:r>
          </a:p>
          <a:p>
            <a:pPr marL="514350" indent="-514350" algn="just">
              <a:buAutoNum type="arabicPeriod"/>
            </a:pPr>
            <a:r>
              <a:rPr lang="en-US" dirty="0" smtClean="0">
                <a:latin typeface="Times New Roman" pitchFamily="18" charset="0"/>
                <a:cs typeface="Times New Roman" pitchFamily="18" charset="0"/>
              </a:rPr>
              <a:t>Bangladesh Bank (BB) introduced SME Policy during 2003-2004 and formulated guidelines in 2004.</a:t>
            </a:r>
          </a:p>
          <a:p>
            <a:pPr marL="514350" indent="-514350" algn="just">
              <a:buAutoNum type="arabicPeriod"/>
            </a:pPr>
            <a:r>
              <a:rPr lang="en-US" dirty="0" smtClean="0">
                <a:latin typeface="Times New Roman" pitchFamily="18" charset="0"/>
                <a:cs typeface="Times New Roman" pitchFamily="18" charset="0"/>
              </a:rPr>
              <a:t>There is an urgency to identify the beneficiary enterprises and inclusively includes all sectors and renamed as CMSME. </a:t>
            </a:r>
          </a:p>
          <a:p>
            <a:pPr marL="514350" indent="-514350" algn="just">
              <a:buAutoNum type="arabicPeriod"/>
            </a:pPr>
            <a:r>
              <a:rPr lang="en-US" dirty="0" smtClean="0">
                <a:latin typeface="Times New Roman" pitchFamily="18" charset="0"/>
                <a:cs typeface="Times New Roman" pitchFamily="18" charset="0"/>
              </a:rPr>
              <a:t>BB has updated its definition of micro, cottage, small and medium enterprises (CMSME)  in line with the National Industrial Policy 2016 and set a limit to the amount of credit they can avail.</a:t>
            </a:r>
          </a:p>
          <a:p>
            <a:pPr marL="514350" indent="-514350" algn="just">
              <a:buAutoNum type="arabicPeriod"/>
            </a:pPr>
            <a:r>
              <a:rPr lang="en-US" dirty="0" smtClean="0">
                <a:latin typeface="Times New Roman" pitchFamily="18" charset="0"/>
                <a:cs typeface="Times New Roman" pitchFamily="18" charset="0"/>
              </a:rPr>
              <a:t> CMSME definition is based on the value of fixed assets </a:t>
            </a:r>
            <a:r>
              <a:rPr lang="en-US" dirty="0" smtClean="0">
                <a:solidFill>
                  <a:srgbClr val="FF0000"/>
                </a:solidFill>
                <a:latin typeface="Times New Roman" pitchFamily="18" charset="0"/>
                <a:cs typeface="Times New Roman" pitchFamily="18" charset="0"/>
              </a:rPr>
              <a:t>(excluding land and building) </a:t>
            </a:r>
            <a:r>
              <a:rPr lang="en-US" dirty="0" smtClean="0">
                <a:latin typeface="Times New Roman" pitchFamily="18" charset="0"/>
                <a:cs typeface="Times New Roman" pitchFamily="18" charset="0"/>
              </a:rPr>
              <a:t>and or number of employees.</a:t>
            </a:r>
          </a:p>
          <a:p>
            <a:pPr marL="514350" indent="-514350">
              <a:buAutoNum type="arabicPeriod"/>
            </a:pPr>
            <a:endParaRPr lang="en-US" dirty="0" smtClean="0">
              <a:latin typeface="Times New Roman" pitchFamily="18" charset="0"/>
              <a:cs typeface="Times New Roman" pitchFamily="18" charset="0"/>
            </a:endParaRPr>
          </a:p>
          <a:p>
            <a:pPr marL="514350" indent="-514350">
              <a:buAutoNum type="arabicPeriod"/>
            </a:pP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7500686-4F2D-4052-A0F4-82A10809F5BD}"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7</a:t>
            </a:fld>
            <a:endParaRPr kumimoji="0" lang="en-US" dirty="0"/>
          </a:p>
        </p:txBody>
      </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44345" y="457200"/>
            <a:ext cx="9188345" cy="6400800"/>
          </a:xfrm>
          <a:prstGeom prst="rect">
            <a:avLst/>
          </a:prstGeom>
          <a:noFill/>
          <a:ln w="9525">
            <a:noFill/>
            <a:miter lim="800000"/>
            <a:headEnd/>
            <a:tailEnd/>
          </a:ln>
          <a:effectLst/>
        </p:spPr>
      </p:pic>
      <p:sp>
        <p:nvSpPr>
          <p:cNvPr id="4" name="TextBox 3"/>
          <p:cNvSpPr txBox="1"/>
          <p:nvPr/>
        </p:nvSpPr>
        <p:spPr>
          <a:xfrm>
            <a:off x="0" y="1"/>
            <a:ext cx="8763000" cy="646331"/>
          </a:xfrm>
          <a:prstGeom prst="rect">
            <a:avLst/>
          </a:prstGeom>
          <a:noFill/>
        </p:spPr>
        <p:txBody>
          <a:bodyPr wrap="square" rtlCol="0">
            <a:spAutoFit/>
          </a:bodyPr>
          <a:lstStyle/>
          <a:p>
            <a:pPr algn="ctr"/>
            <a:r>
              <a:rPr lang="en-US" sz="3600" dirty="0" smtClean="0">
                <a:solidFill>
                  <a:srgbClr val="FF0000"/>
                </a:solidFill>
              </a:rPr>
              <a:t>Definition of SME/CMSME</a:t>
            </a:r>
            <a:endParaRPr lang="en-US" sz="3600" dirty="0">
              <a:solidFill>
                <a:srgbClr val="FF0000"/>
              </a:solidFill>
            </a:endParaRPr>
          </a:p>
        </p:txBody>
      </p:sp>
      <p:sp>
        <p:nvSpPr>
          <p:cNvPr id="2" name="Date Placeholder 1"/>
          <p:cNvSpPr>
            <a:spLocks noGrp="1"/>
          </p:cNvSpPr>
          <p:nvPr>
            <p:ph type="dt" sz="half" idx="10"/>
          </p:nvPr>
        </p:nvSpPr>
        <p:spPr/>
        <p:txBody>
          <a:bodyPr/>
          <a:lstStyle/>
          <a:p>
            <a:fld id="{8A2D7454-862C-4FF7-8D11-A904733B07E5}" type="datetime1">
              <a:rPr lang="en-US" smtClean="0"/>
              <a:pPr/>
              <a:t>13-Mar-25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8</a:t>
            </a:fld>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597215-C021-41B0-893F-FA585F552AF3}" type="datetime1">
              <a:rPr lang="en-US" smtClean="0"/>
              <a:pPr/>
              <a:t>13-Mar-25</a:t>
            </a:fld>
            <a:endParaRPr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9</a:t>
            </a:fld>
            <a:endParaRPr kumimoji="0" lang="en-US"/>
          </a:p>
        </p:txBody>
      </p:sp>
      <p:pic>
        <p:nvPicPr>
          <p:cNvPr id="1026" name="Picture 2"/>
          <p:cNvPicPr>
            <a:picLocks noChangeAspect="1" noChangeArrowheads="1"/>
          </p:cNvPicPr>
          <p:nvPr/>
        </p:nvPicPr>
        <p:blipFill>
          <a:blip r:embed="rId2"/>
          <a:srcRect/>
          <a:stretch>
            <a:fillRect/>
          </a:stretch>
        </p:blipFill>
        <p:spPr bwMode="auto">
          <a:xfrm>
            <a:off x="0" y="0"/>
            <a:ext cx="9144000" cy="5334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5.xml><?xml version="1.0" encoding="utf-8"?>
<a:theme xmlns:a="http://schemas.openxmlformats.org/drawingml/2006/main" name="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6.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1509</TotalTime>
  <Words>3102</Words>
  <Application>Microsoft Office PowerPoint</Application>
  <PresentationFormat>On-screen Show (4:3)</PresentationFormat>
  <Paragraphs>330</Paragraphs>
  <Slides>31</Slides>
  <Notes>4</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31</vt:i4>
      </vt:variant>
    </vt:vector>
  </HeadingPairs>
  <TitlesOfParts>
    <vt:vector size="51" baseType="lpstr">
      <vt:lpstr>SimSun</vt:lpstr>
      <vt:lpstr>Aparajita</vt:lpstr>
      <vt:lpstr>Arial</vt:lpstr>
      <vt:lpstr>Calibri</vt:lpstr>
      <vt:lpstr>Calibri Light</vt:lpstr>
      <vt:lpstr>Century Gothic</vt:lpstr>
      <vt:lpstr>Constantia</vt:lpstr>
      <vt:lpstr>SutonnyMJ</vt:lpstr>
      <vt:lpstr>Times New Roman</vt:lpstr>
      <vt:lpstr>Trebuchet MS</vt:lpstr>
      <vt:lpstr>Tw Cen MT</vt:lpstr>
      <vt:lpstr>Wingdings</vt:lpstr>
      <vt:lpstr>Wingdings 2</vt:lpstr>
      <vt:lpstr>Wingdings 3</vt:lpstr>
      <vt:lpstr>Flow</vt:lpstr>
      <vt:lpstr>Facet</vt:lpstr>
      <vt:lpstr>Celestial</vt:lpstr>
      <vt:lpstr>Ion</vt:lpstr>
      <vt:lpstr>1_Ion</vt:lpstr>
      <vt:lpstr>Circuit</vt:lpstr>
      <vt:lpstr>RUPALI BANK TRAINNG ACADEMY Course Name : “ Banking Foundation Course ”      Topic(s) : Concept  and Products of SME Financing with a brief discussion of operational procedures</vt:lpstr>
      <vt:lpstr> Some simple Definitions</vt:lpstr>
      <vt:lpstr>PowerPoint Presentation</vt:lpstr>
      <vt:lpstr>Concept of SME</vt:lpstr>
      <vt:lpstr>PowerPoint Presentation</vt:lpstr>
      <vt:lpstr>PowerPoint Presentation</vt:lpstr>
      <vt:lpstr>Journey from SME to CMSME</vt:lpstr>
      <vt:lpstr>PowerPoint Presentation</vt:lpstr>
      <vt:lpstr>PowerPoint Presentation</vt:lpstr>
      <vt:lpstr>PowerPoint Presentation</vt:lpstr>
      <vt:lpstr>Why SME ?</vt:lpstr>
      <vt:lpstr>constraints  To SME and of access to Finance :</vt:lpstr>
      <vt:lpstr>PowerPoint Presentation</vt:lpstr>
      <vt:lpstr>PowerPoint Presentation</vt:lpstr>
      <vt:lpstr>PowerPoint Presentation</vt:lpstr>
      <vt:lpstr>PowerPoint Presentation</vt:lpstr>
      <vt:lpstr> Products of SME/CMSME financing in Rupali Bank limited and their operational Procedures</vt:lpstr>
      <vt:lpstr> GmGgB FY (SME Financing Products)</vt:lpstr>
      <vt:lpstr>1| mnR FY</vt:lpstr>
      <vt:lpstr> 2| †ckvRxwe FY</vt:lpstr>
      <vt:lpstr>3| e¨emvqx FY</vt:lpstr>
      <vt:lpstr>4| myjf FY</vt:lpstr>
      <vt:lpstr>5| gvSvwi FY| </vt:lpstr>
      <vt:lpstr> GmGgB (SME) F‡Yi wmwjs| </vt:lpstr>
      <vt:lpstr>PowerPoint Presentation</vt:lpstr>
      <vt:lpstr> cÖ‡qvRbxq KvMRcÎ/`wjjvw`|</vt:lpstr>
      <vt:lpstr>PowerPoint Presentation</vt:lpstr>
      <vt:lpstr>GmGgB F‡Yi `wjjvqb (Documentation) :</vt:lpstr>
      <vt:lpstr>bvix D‡`¨v³v (Women Entrepreneur)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233</cp:revision>
  <cp:lastPrinted>2021-06-05T16:53:32Z</cp:lastPrinted>
  <dcterms:created xsi:type="dcterms:W3CDTF">2019-11-16T07:18:26Z</dcterms:created>
  <dcterms:modified xsi:type="dcterms:W3CDTF">2025-03-13T07:06:57Z</dcterms:modified>
</cp:coreProperties>
</file>