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Trade Finance and Payment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Ibrahim Khan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Joint Director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Bangladesh Bank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International Trade Payment Mechanism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315200" cy="28956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Cash In Advance (Advance payment made by Importer)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Open Account ( Payment is made after the completion of export)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Documentary Collection (Goods are shipped &amp; documents are sent to importer’s bank by exporter. Banks play role as mediator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Letter of credit(LC)/ Documentary Credit ( Bank provide finance facilities, negotiate,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tter of Credit Proc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Summery of the articles in the ICC UCP 600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543800" cy="3276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1-5: General provision</a:t>
            </a:r>
            <a:r>
              <a:rPr lang="en-US" dirty="0" smtClean="0">
                <a:solidFill>
                  <a:schemeClr val="tx1"/>
                </a:solidFill>
              </a:rPr>
              <a:t>s and definitions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</a:t>
            </a:r>
            <a:r>
              <a:rPr lang="en-US" dirty="0" smtClean="0">
                <a:solidFill>
                  <a:schemeClr val="tx1"/>
                </a:solidFill>
              </a:rPr>
              <a:t>6-13: Liabilities and responsibilities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</a:t>
            </a:r>
            <a:r>
              <a:rPr lang="en-US" dirty="0" smtClean="0">
                <a:solidFill>
                  <a:schemeClr val="tx1"/>
                </a:solidFill>
              </a:rPr>
              <a:t>14-17: Examination of Documents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</a:t>
            </a:r>
            <a:r>
              <a:rPr lang="en-US" dirty="0" smtClean="0">
                <a:solidFill>
                  <a:schemeClr val="tx1"/>
                </a:solidFill>
              </a:rPr>
              <a:t>18-28: Documents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</a:t>
            </a:r>
            <a:r>
              <a:rPr lang="en-US" dirty="0" smtClean="0">
                <a:solidFill>
                  <a:schemeClr val="tx1"/>
                </a:solidFill>
              </a:rPr>
              <a:t>29-33: Miscellaneous provisions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</a:t>
            </a:r>
            <a:r>
              <a:rPr lang="en-US" dirty="0" smtClean="0">
                <a:solidFill>
                  <a:schemeClr val="tx1"/>
                </a:solidFill>
              </a:rPr>
              <a:t>34-37: Disclaimers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Articles </a:t>
            </a:r>
            <a:r>
              <a:rPr lang="en-US" dirty="0" smtClean="0">
                <a:solidFill>
                  <a:schemeClr val="tx1"/>
                </a:solidFill>
              </a:rPr>
              <a:t>38-39: Transferable </a:t>
            </a:r>
            <a:r>
              <a:rPr lang="en-US" dirty="0" err="1" smtClean="0">
                <a:solidFill>
                  <a:schemeClr val="tx1"/>
                </a:solidFill>
              </a:rPr>
              <a:t>Crdit</a:t>
            </a:r>
            <a:r>
              <a:rPr lang="en-US" dirty="0" smtClean="0">
                <a:solidFill>
                  <a:schemeClr val="tx1"/>
                </a:solidFill>
              </a:rPr>
              <a:t> &amp; Assignment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Discrepancy under Documentary Credit/LC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20000" cy="3657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Bill of exchange drawn on a wrong party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Absence of documents called for in the L/C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L/C Expired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Late shipment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Short Shipment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Credit amount exceeded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Marks &amp; numbers differ between documents.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Weights differ between documents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B/L does not evidence whether freight is paid not.</a:t>
            </a:r>
          </a:p>
          <a:p>
            <a:pPr algn="just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447799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/>
              <a:t>Financial Documents</a:t>
            </a:r>
            <a:r>
              <a:rPr lang="en-US" sz="2500" dirty="0" smtClean="0"/>
              <a:t>: 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* Bill of Exchange, </a:t>
            </a:r>
            <a:br>
              <a:rPr lang="en-US" sz="2500" dirty="0" smtClean="0"/>
            </a:br>
            <a:r>
              <a:rPr lang="en-US" sz="2500" dirty="0" smtClean="0"/>
              <a:t>* Promissory notes, </a:t>
            </a:r>
            <a:br>
              <a:rPr lang="en-US" sz="2500" dirty="0" smtClean="0"/>
            </a:br>
            <a:r>
              <a:rPr lang="en-US" sz="2500" dirty="0" smtClean="0"/>
              <a:t>* </a:t>
            </a:r>
            <a:r>
              <a:rPr lang="en-US" sz="2500" dirty="0" err="1" smtClean="0"/>
              <a:t>Cheques</a:t>
            </a:r>
            <a:r>
              <a:rPr lang="en-US" sz="2500" dirty="0" smtClean="0"/>
              <a:t>, </a:t>
            </a:r>
            <a:br>
              <a:rPr lang="en-US" sz="2500" dirty="0" smtClean="0"/>
            </a:br>
            <a:r>
              <a:rPr lang="en-US" sz="2500" dirty="0" smtClean="0"/>
              <a:t>* Payments receipts or other similar documents used for obtaining the payment of money</a:t>
            </a: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391400" cy="2819400"/>
          </a:xfrm>
        </p:spPr>
        <p:txBody>
          <a:bodyPr>
            <a:normAutofit/>
          </a:bodyPr>
          <a:lstStyle/>
          <a:p>
            <a:pPr algn="l"/>
            <a:endParaRPr lang="en-US" sz="2500" dirty="0" smtClean="0">
              <a:solidFill>
                <a:schemeClr val="tx1"/>
              </a:solidFill>
            </a:endParaRPr>
          </a:p>
          <a:p>
            <a:pPr algn="l"/>
            <a:r>
              <a:rPr lang="en-US" sz="2500" b="1" dirty="0" smtClean="0">
                <a:solidFill>
                  <a:schemeClr val="tx1"/>
                </a:solidFill>
              </a:rPr>
              <a:t>Commercial Documents: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Invoices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Transport documents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Documents of title</a:t>
            </a:r>
          </a:p>
          <a:p>
            <a:pPr algn="l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 Other non financial documents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b="1" dirty="0" smtClean="0"/>
              <a:t>Types of post Import Finance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15200" cy="38100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Loan against trust receipt (LTR),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Loan against import merchandise (LIM),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Time Loan,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Over draft (Export),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Term Loan (BDT &amp; Foreign Currency),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237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Trade Finance and Payment Activities</vt:lpstr>
      <vt:lpstr>International Trade Payment Mechanism</vt:lpstr>
      <vt:lpstr>Slide 3</vt:lpstr>
      <vt:lpstr>Summery of the articles in the ICC UCP 600</vt:lpstr>
      <vt:lpstr>Common Discrepancy under Documentary Credit/LC</vt:lpstr>
      <vt:lpstr>Financial Documents:   * Bill of Exchange,  * Promissory notes,  * Cheques,  * Payments receipts or other similar documents used for obtaining the payment of money</vt:lpstr>
      <vt:lpstr>Types of post Import Finance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Finance and Payment Activities</dc:title>
  <dc:creator>Ibrahim Khan</dc:creator>
  <cp:lastModifiedBy>ibrahimk</cp:lastModifiedBy>
  <cp:revision>37</cp:revision>
  <dcterms:created xsi:type="dcterms:W3CDTF">2006-08-16T00:00:00Z</dcterms:created>
  <dcterms:modified xsi:type="dcterms:W3CDTF">2025-01-12T11:47:35Z</dcterms:modified>
</cp:coreProperties>
</file>