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1" r:id="rId3"/>
    <p:sldId id="305" r:id="rId4"/>
    <p:sldId id="306" r:id="rId5"/>
    <p:sldId id="267" r:id="rId6"/>
    <p:sldId id="315" r:id="rId7"/>
    <p:sldId id="316" r:id="rId8"/>
    <p:sldId id="268" r:id="rId9"/>
    <p:sldId id="272" r:id="rId10"/>
    <p:sldId id="312" r:id="rId11"/>
    <p:sldId id="313" r:id="rId12"/>
    <p:sldId id="314" r:id="rId13"/>
    <p:sldId id="275" r:id="rId14"/>
    <p:sldId id="277" r:id="rId15"/>
    <p:sldId id="279" r:id="rId16"/>
    <p:sldId id="281" r:id="rId17"/>
    <p:sldId id="286" r:id="rId18"/>
    <p:sldId id="287" r:id="rId19"/>
    <p:sldId id="288" r:id="rId20"/>
    <p:sldId id="289" r:id="rId21"/>
    <p:sldId id="291" r:id="rId22"/>
    <p:sldId id="293" r:id="rId23"/>
    <p:sldId id="294" r:id="rId24"/>
    <p:sldId id="295" r:id="rId25"/>
    <p:sldId id="296" r:id="rId26"/>
    <p:sldId id="297" r:id="rId27"/>
    <p:sldId id="283" r:id="rId28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DC8F76E-0F19-43AC-9427-D36B1D12631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D2F0949-62CE-437C-8F15-5A21CDC04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5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52E2FA4-D4F7-4D72-A6E3-4B9D62AD25A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9B809CB-4246-4C1F-B658-D1CEA50B8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C3B0D1-0368-43E2-BFBD-99690D22E0C6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09CB-4246-4C1F-B658-D1CEA50B81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6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9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1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1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F4A6A-EBA6-4922-82A7-2B445EA7D11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569C7-1E96-4924-9074-9AF1AF05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36005"/>
            <a:ext cx="11241024" cy="3866095"/>
          </a:xfrm>
        </p:spPr>
        <p:txBody>
          <a:bodyPr>
            <a:normAutofit/>
          </a:bodyPr>
          <a:lstStyle/>
          <a:p>
            <a:pPr algn="ctr"/>
            <a:r>
              <a:rPr lang="en-US" sz="3600" b="1" i="0" dirty="0">
                <a:solidFill>
                  <a:srgbClr val="FFFF00"/>
                </a:solidFill>
                <a:latin typeface="Bell MT" pitchFamily="18" charset="0"/>
              </a:rPr>
              <a:t/>
            </a:r>
            <a:br>
              <a:rPr lang="en-US" sz="3600" b="1" i="0" dirty="0">
                <a:solidFill>
                  <a:srgbClr val="FFFF00"/>
                </a:solidFill>
                <a:latin typeface="Bell MT" pitchFamily="18" charset="0"/>
              </a:rPr>
            </a:br>
            <a:r>
              <a:rPr lang="en-US" sz="3600" b="1" i="0" dirty="0">
                <a:solidFill>
                  <a:srgbClr val="FFFF00"/>
                </a:solidFill>
                <a:latin typeface="Bell MT" pitchFamily="18" charset="0"/>
              </a:rPr>
              <a:t/>
            </a:r>
            <a:br>
              <a:rPr lang="en-US" sz="3600" b="1" i="0" dirty="0">
                <a:solidFill>
                  <a:srgbClr val="FFFF00"/>
                </a:solidFill>
                <a:latin typeface="Bell MT" pitchFamily="18" charset="0"/>
              </a:rPr>
            </a:br>
            <a:r>
              <a:rPr lang="en-US" sz="3200" i="0" dirty="0">
                <a:latin typeface="Bell MT" pitchFamily="18" charset="0"/>
              </a:rPr>
              <a:t/>
            </a:r>
            <a:br>
              <a:rPr lang="en-US" sz="3200" i="0" dirty="0">
                <a:latin typeface="Bell MT" pitchFamily="18" charset="0"/>
              </a:rPr>
            </a:br>
            <a:endParaRPr lang="en-US" sz="3200" i="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4450" y="4888003"/>
            <a:ext cx="5358638" cy="1690598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91380" y="1136303"/>
            <a:ext cx="1089741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Blip>
                <a:blip r:embed="rId2"/>
              </a:buBlip>
            </a:pPr>
            <a:r>
              <a:rPr lang="en-US" sz="4400" b="1" dirty="0" smtClean="0">
                <a:solidFill>
                  <a:srgbClr val="FF0000"/>
                </a:solidFill>
                <a:latin typeface="Bell MT" pitchFamily="18" charset="0"/>
              </a:rPr>
              <a:t>Money Laundering </a:t>
            </a:r>
            <a:r>
              <a:rPr lang="en-US" sz="4400" b="1" dirty="0">
                <a:solidFill>
                  <a:srgbClr val="FF0000"/>
                </a:solidFill>
                <a:latin typeface="Bell MT" pitchFamily="18" charset="0"/>
              </a:rPr>
              <a:t>Prevention Act -</a:t>
            </a:r>
            <a:r>
              <a:rPr lang="en-US" sz="4400" b="1" dirty="0" smtClean="0">
                <a:solidFill>
                  <a:srgbClr val="FF0000"/>
                </a:solidFill>
                <a:latin typeface="Bell MT" pitchFamily="18" charset="0"/>
              </a:rPr>
              <a:t>2012</a:t>
            </a:r>
          </a:p>
          <a:p>
            <a:pPr marL="685800" indent="-685800">
              <a:buBlip>
                <a:blip r:embed="rId2"/>
              </a:buBlip>
            </a:pPr>
            <a:r>
              <a:rPr lang="en-US" sz="4400" b="1" dirty="0" smtClean="0">
                <a:solidFill>
                  <a:srgbClr val="FF0000"/>
                </a:solidFill>
                <a:latin typeface="Bell MT" pitchFamily="18" charset="0"/>
              </a:rPr>
              <a:t>Anti-Terrorism </a:t>
            </a:r>
            <a:r>
              <a:rPr lang="en-US" sz="4400" b="1" dirty="0">
                <a:solidFill>
                  <a:srgbClr val="FF0000"/>
                </a:solidFill>
                <a:latin typeface="Bell MT" pitchFamily="18" charset="0"/>
              </a:rPr>
              <a:t>Act-2009 </a:t>
            </a:r>
            <a:endParaRPr lang="en-US" sz="4400" b="1" dirty="0" smtClean="0">
              <a:solidFill>
                <a:srgbClr val="FF0000"/>
              </a:solidFill>
              <a:latin typeface="Bell MT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Bell MT" pitchFamily="18" charset="0"/>
              </a:rPr>
              <a:t>(with up to date amendments)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Bell MT" pitchFamily="18" charset="0"/>
            </a:endParaRPr>
          </a:p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13461"/>
              </p:ext>
            </p:extLst>
          </p:nvPr>
        </p:nvGraphicFramePr>
        <p:xfrm>
          <a:off x="774700" y="1282701"/>
          <a:ext cx="10960099" cy="5020347"/>
        </p:xfrm>
        <a:graphic>
          <a:graphicData uri="http://schemas.openxmlformats.org/drawingml/2006/table">
            <a:tbl>
              <a:tblPr/>
              <a:tblGrid>
                <a:gridCol w="347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835"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Aciva</a:t>
                      </a:r>
                      <a:r>
                        <a:rPr lang="en-US" sz="2000" b="1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I </a:t>
                      </a:r>
                      <a:r>
                        <a:rPr lang="en-US" sz="2000" b="1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aviv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Kviv`Û</a:t>
                      </a:r>
                      <a:r>
                        <a:rPr lang="en-US" sz="2000" b="1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SutonnyMJ"/>
                          <a:ea typeface="Calibri"/>
                          <a:cs typeface="Vrinda"/>
                        </a:rPr>
                        <a:t>A_©`Û/ </a:t>
                      </a:r>
                      <a:r>
                        <a:rPr lang="en-US" sz="2000" b="1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Rwigvbv</a:t>
                      </a:r>
                      <a:r>
                        <a:rPr lang="en-US" sz="2000" b="1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Dfq</a:t>
                      </a:r>
                      <a:r>
                        <a:rPr lang="en-US" sz="2000" b="1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 `</a:t>
                      </a:r>
                      <a:r>
                        <a:rPr lang="en-US" sz="2000" b="1" dirty="0">
                          <a:effectLst/>
                          <a:latin typeface="SutonnyMJ"/>
                          <a:ea typeface="Calibri"/>
                          <a:cs typeface="Vrinda"/>
                        </a:rPr>
                        <a:t>Û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794"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gvwbjÛvwis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A_ev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gvwbjÛvwis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msNU‡bi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†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Póv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mnvqZv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lohš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¿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Kwi‡j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(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e</a:t>
                      </a:r>
                      <a:r>
                        <a:rPr lang="en-US" altLang="en-US" sz="2000" dirty="0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w³i 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†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ÿ‡Î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) (4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aviv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Ab</a:t>
                      </a:r>
                      <a:r>
                        <a:rPr lang="en-US" altLang="en-US" sz="2000" dirty="0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~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b 4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ermi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AbwaK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12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ermi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/>
                          <a:ea typeface="Calibri"/>
                          <a:cs typeface="Vrinda"/>
                        </a:rPr>
                        <a:t>Aciv‡ai mv‡_ mswkøó m¤úwËi wØ¸Y g~‡j¨i mgcwigvY ev 10 (`k) jÿ UvKv ch©šÍ, hvnv AwaK nq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n</a:t>
                      </a:r>
                      <a:r>
                        <a:rPr lang="en-US" altLang="en-US" sz="2000" dirty="0" err="1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uv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324"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gvwbjÛvwis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mËv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cÖwZôv‡bi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†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ÿ‡Î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aviv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: 4)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cÖwZôv‡bi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wbeÜb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evwZj‡hvM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¨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n‡e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mswkøó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m¤úwËi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g~‡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j¨i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Ab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¨~b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wØ¸Y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A_ev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20 (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wek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jÿ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UvKv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hvnv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AwaK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nq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aviv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27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Gi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weavb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mv‡c‡ÿ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n</a:t>
                      </a:r>
                      <a:r>
                        <a:rPr lang="en-US" altLang="en-US" sz="2000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uv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324"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Aeiæ`a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KiY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†µ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vK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Av‡`k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jsNb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aviv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: 5)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AbwaK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3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ermi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†µ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vK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Av‡`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kK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…Z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m¤úwËi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g~‡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j¨i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mgcwigvY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A_©`Û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n</a:t>
                      </a:r>
                      <a:r>
                        <a:rPr lang="en-US" altLang="en-US" sz="2000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uv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55"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Z_</a:t>
                      </a:r>
                      <a:r>
                        <a:rPr lang="en-US" altLang="en-US" sz="2000" dirty="0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cÖKv‡ki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 `Û (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aviv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: 6)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/>
                          <a:ea typeface="Calibri"/>
                          <a:cs typeface="Vrinda"/>
                        </a:rPr>
                        <a:t>AbwaK 2 ermi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AbyaŸ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© 50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nvRvi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n</a:t>
                      </a:r>
                      <a:r>
                        <a:rPr lang="en-US" altLang="en-US" sz="2000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uv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794"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Z`‡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šÍ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evav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Amn‡hvwMZv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cÖwZ‡e`b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†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cÖi‡Y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e</a:t>
                      </a:r>
                      <a:r>
                        <a:rPr lang="en-US" altLang="en-US" sz="2000" dirty="0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_©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Zv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Z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_</a:t>
                      </a:r>
                      <a:r>
                        <a:rPr lang="en-US" altLang="en-US" sz="2000" dirty="0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mieiv‡n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evav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aviv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: 7)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/>
                          <a:ea typeface="Calibri"/>
                          <a:cs typeface="Vrinda"/>
                        </a:rPr>
                        <a:t>AbwaK 1 ermi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AbyaŸ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© 25 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nvRvi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n</a:t>
                      </a:r>
                      <a:r>
                        <a:rPr lang="en-US" altLang="en-US" sz="2000" dirty="0" err="1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uv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075"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wg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_</a:t>
                      </a:r>
                      <a:r>
                        <a:rPr lang="en-US" altLang="en-US" sz="2000" dirty="0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v 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Z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_</a:t>
                      </a:r>
                      <a:r>
                        <a:rPr lang="en-US" altLang="en-US" sz="2000" dirty="0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cÖ`vb</a:t>
                      </a:r>
                      <a:r>
                        <a:rPr lang="en-US" sz="2000" dirty="0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SutonnyMJ"/>
                          <a:ea typeface="Calibri"/>
                          <a:cs typeface="Vrinda"/>
                        </a:rPr>
                        <a:t>aviv</a:t>
                      </a:r>
                      <a:r>
                        <a:rPr lang="en-US" sz="2000" dirty="0">
                          <a:effectLst/>
                          <a:latin typeface="SutonnyMJ"/>
                          <a:ea typeface="Calibri"/>
                          <a:cs typeface="Vrinda"/>
                        </a:rPr>
                        <a:t> : 8)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/>
                          <a:ea typeface="Calibri"/>
                          <a:cs typeface="Vrinda"/>
                        </a:rPr>
                        <a:t>AbwaK 3 eQi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/>
                          <a:ea typeface="Calibri"/>
                          <a:cs typeface="Vrinda"/>
                        </a:rPr>
                        <a:t>AbyaŸ 50 nvRvi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n</a:t>
                      </a:r>
                      <a:r>
                        <a:rPr lang="en-US" altLang="en-US" sz="2000" dirty="0" err="1" smtClean="0">
                          <a:latin typeface="SutonnyMJ" pitchFamily="2" charset="0"/>
                        </a:rPr>
                        <a:t>¨</a:t>
                      </a:r>
                      <a:r>
                        <a:rPr lang="en-US" sz="2000" dirty="0" err="1" smtClean="0">
                          <a:effectLst/>
                          <a:latin typeface="SutonnyMJ"/>
                          <a:ea typeface="Calibri"/>
                          <a:cs typeface="Vrinda"/>
                        </a:rPr>
                        <a:t>uv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13500" y="5834"/>
            <a:ext cx="5765800" cy="523220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800" b="1" dirty="0" err="1">
                <a:solidFill>
                  <a:schemeClr val="bg1"/>
                </a:solidFill>
                <a:latin typeface="SutonnyMJ" pitchFamily="2" charset="0"/>
              </a:rPr>
              <a:t>gvwbjÛvwis</a:t>
            </a:r>
            <a:r>
              <a:rPr lang="en-US" alt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SutonnyMJ" pitchFamily="2" charset="0"/>
              </a:rPr>
              <a:t>Aciva</a:t>
            </a:r>
            <a:r>
              <a:rPr lang="en-US" altLang="en-US" sz="2800" b="1" dirty="0">
                <a:solidFill>
                  <a:schemeClr val="bg1"/>
                </a:solidFill>
                <a:latin typeface="SutonnyMJ" pitchFamily="2" charset="0"/>
              </a:rPr>
              <a:t> I </a:t>
            </a:r>
            <a:r>
              <a:rPr lang="en-US" altLang="en-US" sz="2800" b="1" dirty="0" err="1">
                <a:solidFill>
                  <a:schemeClr val="bg1"/>
                </a:solidFill>
                <a:latin typeface="SutonnyMJ" pitchFamily="2" charset="0"/>
              </a:rPr>
              <a:t>kvw¯Í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2176"/>
            <a:ext cx="5130800" cy="480131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chemeClr val="bg1"/>
                </a:solidFill>
                <a:latin typeface="SutonnyMJ" pitchFamily="2" charset="0"/>
              </a:rPr>
              <a:t>gvwbjÛvwis</a:t>
            </a:r>
            <a:r>
              <a:rPr lang="en-US" alt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AvB‡bi</a:t>
            </a:r>
            <a:r>
              <a:rPr lang="en-US" alt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wewfbœ</a:t>
            </a:r>
            <a:r>
              <a:rPr lang="en-US" alt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aviv</a:t>
            </a:r>
            <a:r>
              <a:rPr lang="en-US" alt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Abyhvqx</a:t>
            </a:r>
            <a:r>
              <a:rPr lang="en-US" alt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utonnyMJ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672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9144000" cy="546100"/>
          </a:xfrm>
          <a:solidFill>
            <a:schemeClr val="accent4">
              <a:lumMod val="75000"/>
            </a:schemeClr>
          </a:solidFill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SutonnyMJ" pitchFamily="2" charset="0"/>
              </a:rPr>
              <a:t>evsjv</a:t>
            </a:r>
            <a:r>
              <a:rPr lang="en-US" altLang="en-US" sz="3200" b="1" dirty="0">
                <a:solidFill>
                  <a:schemeClr val="bg1"/>
                </a:solidFill>
                <a:latin typeface="SutonnyMJ" pitchFamily="2" charset="0"/>
              </a:rPr>
              <a:t>‡`k </a:t>
            </a:r>
            <a:r>
              <a:rPr lang="en-US" altLang="en-US" sz="3200" b="1" dirty="0" err="1">
                <a:solidFill>
                  <a:schemeClr val="bg1"/>
                </a:solidFill>
                <a:latin typeface="SutonnyMJ" pitchFamily="2" charset="0"/>
              </a:rPr>
              <a:t>dvBb¨vwÝqvj</a:t>
            </a:r>
            <a:r>
              <a:rPr lang="en-US" altLang="en-US" sz="32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SutonnyMJ" pitchFamily="2" charset="0"/>
              </a:rPr>
              <a:t>B›Uvwj‡RÝ</a:t>
            </a:r>
            <a:r>
              <a:rPr lang="en-US" altLang="en-US" sz="32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SutonnyMJ" pitchFamily="2" charset="0"/>
              </a:rPr>
              <a:t>BDwbU</a:t>
            </a:r>
            <a:r>
              <a:rPr lang="en-US" altLang="en-US" sz="32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cs typeface="SutonnyMJ" pitchFamily="2" charset="0"/>
              </a:rPr>
              <a:t>BFIU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SutonnyMJ" pitchFamily="2" charset="0"/>
              </a:rPr>
              <a:t>cÖwZôv</a:t>
            </a:r>
            <a:endParaRPr lang="en-US" alt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02870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905000" y="1295400"/>
            <a:ext cx="8458200" cy="5257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i-IN" altLang="en-US" sz="3600" b="1">
              <a:solidFill>
                <a:srgbClr val="1D1A1D"/>
              </a:solidFill>
              <a:latin typeface="SutonnyMJ" pitchFamily="2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676400" y="1295400"/>
            <a:ext cx="86106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i-IN" altLang="en-US" sz="3600" b="1">
              <a:solidFill>
                <a:srgbClr val="1D1A1D"/>
              </a:solidFill>
              <a:latin typeface="SutonnyMJ" pitchFamily="2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74700" y="978911"/>
            <a:ext cx="10922000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prstClr val="black"/>
                </a:solidFill>
                <a:latin typeface="SutonnyMJ" pitchFamily="2" charset="0"/>
              </a:rPr>
              <a:t>24 </a:t>
            </a:r>
            <a:r>
              <a:rPr lang="en-US" altLang="en-US" sz="2800" b="1" dirty="0" err="1">
                <a:solidFill>
                  <a:prstClr val="black"/>
                </a:solidFill>
                <a:latin typeface="SutonnyMJ" pitchFamily="2" charset="0"/>
              </a:rPr>
              <a:t>aviv</a:t>
            </a:r>
            <a:r>
              <a:rPr lang="en-US" altLang="en-US" sz="28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SutonnyMJ" pitchFamily="2" charset="0"/>
              </a:rPr>
              <a:t>Abyhvqx</a:t>
            </a:r>
            <a:endParaRPr lang="en-US" altLang="en-US" sz="2800" b="1" dirty="0">
              <a:solidFill>
                <a:prstClr val="black"/>
              </a:solidFill>
              <a:latin typeface="SutonnyMJ" pitchFamily="2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solidFill>
                <a:prstClr val="black"/>
              </a:solidFill>
              <a:latin typeface="SutonnyMJ" pitchFamily="2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prstClr val="black"/>
                </a:solidFill>
                <a:latin typeface="+mn-lt"/>
              </a:rPr>
              <a:t>The Financial Action Task Force </a:t>
            </a:r>
            <a:r>
              <a:rPr lang="en-US" altLang="en-US" sz="2400" b="1" dirty="0">
                <a:solidFill>
                  <a:prstClr val="black"/>
                </a:solidFill>
                <a:latin typeface="+mn-lt"/>
              </a:rPr>
              <a:t>(FATF)-</a:t>
            </a:r>
            <a:r>
              <a:rPr lang="en-US" altLang="en-US" sz="2400" b="1" dirty="0" err="1">
                <a:solidFill>
                  <a:prstClr val="black"/>
                </a:solidFill>
                <a:latin typeface="SutonnyMJ" pitchFamily="2" charset="0"/>
              </a:rPr>
              <a:t>Gi</a:t>
            </a:r>
            <a:r>
              <a:rPr lang="en-US" altLang="en-US" sz="2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SutonnyMJ" pitchFamily="2" charset="0"/>
              </a:rPr>
              <a:t>mycvwikgvjvi</a:t>
            </a:r>
            <a:r>
              <a:rPr lang="en-US" altLang="en-US" sz="2400" b="1" dirty="0">
                <a:solidFill>
                  <a:prstClr val="black"/>
                </a:solidFill>
                <a:latin typeface="SutonnyMJ" pitchFamily="2" charset="0"/>
              </a:rPr>
              <a:t> mycvwik-29 </a:t>
            </a:r>
            <a:r>
              <a:rPr lang="en-US" altLang="en-US" sz="2400" b="1" dirty="0" err="1">
                <a:solidFill>
                  <a:prstClr val="black"/>
                </a:solidFill>
                <a:latin typeface="SutonnyMJ" pitchFamily="2" charset="0"/>
              </a:rPr>
              <a:t>Gi</a:t>
            </a:r>
            <a:r>
              <a:rPr lang="en-US" altLang="en-US" sz="2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SutonnyMJ" pitchFamily="2" charset="0"/>
              </a:rPr>
              <a:t>wb</a:t>
            </a:r>
            <a:r>
              <a:rPr lang="en-US" altLang="en-US" sz="2400" b="1" dirty="0">
                <a:solidFill>
                  <a:prstClr val="black"/>
                </a:solidFill>
                <a:latin typeface="SutonnyMJ" pitchFamily="2" charset="0"/>
              </a:rPr>
              <a:t>‡`©</a:t>
            </a:r>
            <a:r>
              <a:rPr lang="en-US" altLang="en-US" sz="2400" b="1" dirty="0" err="1">
                <a:solidFill>
                  <a:prstClr val="black"/>
                </a:solidFill>
                <a:latin typeface="SutonnyMJ" pitchFamily="2" charset="0"/>
              </a:rPr>
              <a:t>kbv</a:t>
            </a:r>
            <a:r>
              <a:rPr lang="en-US" altLang="en-US" sz="2400" b="1" dirty="0">
                <a:solidFill>
                  <a:prstClr val="black"/>
                </a:solidFill>
                <a:latin typeface="SutonnyMJ" pitchFamily="2" charset="0"/>
              </a:rPr>
              <a:t> †</a:t>
            </a:r>
            <a:r>
              <a:rPr lang="en-US" altLang="en-US" sz="2400" b="1" dirty="0" err="1">
                <a:solidFill>
                  <a:prstClr val="black"/>
                </a:solidFill>
                <a:latin typeface="SutonnyMJ" pitchFamily="2" charset="0"/>
              </a:rPr>
              <a:t>gvZv‡eK</a:t>
            </a:r>
            <a:r>
              <a:rPr lang="en-US" altLang="en-US" sz="2400" b="1" dirty="0">
                <a:solidFill>
                  <a:prstClr val="black"/>
                </a:solidFill>
                <a:latin typeface="SutonnyMJ" pitchFamily="2" charset="0"/>
              </a:rPr>
              <a:t> -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SutonnyMJ" pitchFamily="2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gvwbjÛvwis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m¤c„³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Aciva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welqK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Z</a:t>
            </a:r>
            <a:r>
              <a:rPr lang="en-US" alt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_¨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vw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altLang="en-US" sz="24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. m‡›`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nRbK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‡`b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wi‡cvU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ch©v‡jvPbv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ch©v‡jvwPZ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djvdj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†`‡k </a:t>
            </a:r>
            <a:r>
              <a:rPr lang="en-US" altLang="en-US" sz="2400" b="1" dirty="0">
                <a:solidFill>
                  <a:prstClr val="black"/>
                </a:solidFill>
                <a:latin typeface="+mn-lt"/>
                <a:cs typeface="SutonnyMJ" pitchFamily="2" charset="0"/>
              </a:rPr>
              <a:t>FIU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altLang="en-US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US" altLang="en-US" sz="2400" dirty="0" smtClean="0">
              <a:solidFill>
                <a:prstClr val="black"/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D³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mycvwik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gvwbjÛvwis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AvBb-2012, aviv-24 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2015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ms‡kvabx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‡`k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dvBb¨vwÝqvj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Bb‡Uwj‡RÝ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BDwbU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latin typeface="+mn-lt"/>
                <a:cs typeface="SutonnyMJ" pitchFamily="2" charset="0"/>
              </a:rPr>
              <a:t>BFIU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†K›`ª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xq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MVbwewa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we¯ÍvwiZ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408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02140"/>
              </p:ext>
            </p:extLst>
          </p:nvPr>
        </p:nvGraphicFramePr>
        <p:xfrm>
          <a:off x="596900" y="1231899"/>
          <a:ext cx="11049000" cy="4509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4683">
                <a:tc rowSpan="4">
                  <a:txBody>
                    <a:bodyPr/>
                    <a:lstStyle/>
                    <a:p>
                      <a:pPr marL="71755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aviv-24</a:t>
                      </a:r>
                    </a:p>
                    <a:p>
                      <a:pPr marL="71755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</a:p>
                    <a:p>
                      <a:pPr marL="71755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1398" marR="41398" marT="0" marB="0" vert="vert270"/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Dcaviv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(2)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1398" marR="4139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miKvwi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Avav-miKvwi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¯^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vqËkvwmZ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¯’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vmg~n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†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mswkøó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cÖwZôvb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¯’v Z`&amp;KZ©„K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msiwÿZ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msM„nxZ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Z_¨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vw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 </a:t>
                      </a:r>
                      <a:r>
                        <a:rPr lang="en-US" sz="2400" dirty="0">
                          <a:effectLst/>
                          <a:latin typeface="+mn-lt"/>
                          <a:cs typeface="SutonnyMJ" pitchFamily="2" charset="0"/>
                        </a:rPr>
                        <a:t>BFIU-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‡K ¯^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cÖ‡Yvw`Zfv‡e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Aby‡iv‡ai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m~‡Î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mieivn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Kwi‡e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1398" marR="4139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Dcaviv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(3)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1398" marR="41398" marT="0" marB="0"/>
                </a:tc>
                <a:tc>
                  <a:txBody>
                    <a:bodyPr/>
                    <a:lstStyle/>
                    <a:p>
                      <a:pPr marL="0" marR="698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cs typeface="SutonnyMJ" pitchFamily="2" charset="0"/>
                        </a:rPr>
                        <a:t>BFIU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gvwbjÛvwis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mš¿vmx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Kv‡h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A_©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vqb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Z_¨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vw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`-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Aby‡iv‡ai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cÖwÿ‡Z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cÖ‡qvRb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gvZv‡eK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¯^-D‡`¨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v‡M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miKvwi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†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¯’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mieivn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Kwi‡Z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cvwi‡e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1398" marR="413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4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Dcaviv (4)</a:t>
                      </a:r>
                      <a:endParaRPr lang="en-US" sz="24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1398" marR="41398" marT="0" marB="0"/>
                </a:tc>
                <a:tc>
                  <a:txBody>
                    <a:bodyPr/>
                    <a:lstStyle/>
                    <a:p>
                      <a:pPr marL="0" marR="698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cs typeface="SutonnyMJ" pitchFamily="2" charset="0"/>
                        </a:rPr>
                        <a:t>BFIU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†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†`‡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mwnZ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m¤úvw`Z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Pzw³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e¨e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¯’vi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Aax‡b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mswkøó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†`‡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ÔdvBb¨vwÝqvj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B‡›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Uwj‡RÝ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BDwbUÕ‡K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gvwb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jÛvwis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mš¿vmx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Kv‡h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A_©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vqb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m‡›`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nRbK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‡`b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m¤úwK©Z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Z_¨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vw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mieivn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Kwi‡e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†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†`‡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wbKU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nB‡Z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Abyiƒc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Z_¨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Pvwn‡Z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cvwi‡e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1398" marR="413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Dcaviv (5)</a:t>
                      </a:r>
                      <a:endParaRPr lang="en-US" sz="24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1398" marR="41398" marT="0" marB="0"/>
                </a:tc>
                <a:tc>
                  <a:txBody>
                    <a:bodyPr/>
                    <a:lstStyle/>
                    <a:p>
                      <a:pPr marL="0" marR="698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Dc-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aviv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(4) G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ewY©Z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Pzw³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e¨e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¯’v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QvovI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+mn-lt"/>
                          <a:cs typeface="SutonnyMJ" pitchFamily="2" charset="0"/>
                        </a:rPr>
                        <a:t>BFIU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ÿÎgZ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¯^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cÖ‡Yvw`Zfv‡e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†`‡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ÔdvBb¨vwÝqvj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B‡›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Uwj‡RÝ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BDwbUÕ‡K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Z_¨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mieivn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Kwi‡Z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cvwi‡e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1398" marR="413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7500" y="94159"/>
            <a:ext cx="1145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aviv-24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wewfbœ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Dcavivq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‡`k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dvBb¨vwÝqvj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Bb‡Uwj‡RÝ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BDwbU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>
                <a:cs typeface="SutonnyMJ" pitchFamily="2" charset="0"/>
              </a:rPr>
              <a:t>BFIU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Kg©cwiwa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wel‡q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D‡jøL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n‡q‡Q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wb¤œiƒct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0" y="-31750"/>
            <a:ext cx="8458200" cy="514350"/>
          </a:xfrm>
          <a:solidFill>
            <a:srgbClr val="00808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gvwb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jÛvwis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Aciva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`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gb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I 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cÖwZ‡iv‡a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weGdAvBBD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i="0" dirty="0" err="1" smtClean="0">
                <a:solidFill>
                  <a:schemeClr val="bg1"/>
                </a:solidFill>
                <a:latin typeface="SutonnyMJ" pitchFamily="2" charset="0"/>
              </a:rPr>
              <a:t>Gi</a:t>
            </a:r>
            <a:r>
              <a:rPr lang="en-US" altLang="en-US" sz="2800" b="1" i="0" dirty="0" smtClean="0">
                <a:solidFill>
                  <a:schemeClr val="bg1"/>
                </a:solidFill>
                <a:latin typeface="SutonnyMJ" pitchFamily="2" charset="0"/>
              </a:rPr>
              <a:t> ¶</a:t>
            </a:r>
            <a:r>
              <a:rPr lang="en-US" altLang="en-US" sz="2800" b="1" i="0" dirty="0" err="1" smtClean="0">
                <a:solidFill>
                  <a:schemeClr val="bg1"/>
                </a:solidFill>
                <a:latin typeface="SutonnyMJ" pitchFamily="2" charset="0"/>
              </a:rPr>
              <a:t>gZv</a:t>
            </a:r>
            <a:r>
              <a:rPr lang="en-US" altLang="en-US" sz="2800" b="1" i="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I `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vwqZ</a:t>
            </a:r>
            <a:r>
              <a:rPr lang="en-US" altLang="en-US" sz="2800" b="1" i="0" dirty="0" smtClean="0">
                <a:solidFill>
                  <a:schemeClr val="bg1"/>
                </a:solidFill>
                <a:latin typeface="SutonnyMJ" pitchFamily="2" charset="0"/>
              </a:rPr>
              <a:t>¡</a:t>
            </a:r>
            <a:endParaRPr lang="en-US" altLang="en-US" sz="2800" b="1" i="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9459" name="Line 27"/>
          <p:cNvSpPr>
            <a:spLocks noChangeShapeType="1"/>
          </p:cNvSpPr>
          <p:nvPr/>
        </p:nvSpPr>
        <p:spPr bwMode="auto">
          <a:xfrm>
            <a:off x="102870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Rectangle 29"/>
          <p:cNvSpPr>
            <a:spLocks noChangeArrowheads="1"/>
          </p:cNvSpPr>
          <p:nvPr/>
        </p:nvSpPr>
        <p:spPr bwMode="auto">
          <a:xfrm>
            <a:off x="1905000" y="1295400"/>
            <a:ext cx="8458200" cy="5257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i-IN" altLang="en-US" sz="3600" b="1">
              <a:solidFill>
                <a:schemeClr val="tx2"/>
              </a:solidFill>
              <a:latin typeface="SutonnyMJ" pitchFamily="2" charset="0"/>
            </a:endParaRPr>
          </a:p>
        </p:txBody>
      </p:sp>
      <p:sp>
        <p:nvSpPr>
          <p:cNvPr id="19461" name="Rectangle 31"/>
          <p:cNvSpPr>
            <a:spLocks noChangeArrowheads="1"/>
          </p:cNvSpPr>
          <p:nvPr/>
        </p:nvSpPr>
        <p:spPr bwMode="auto">
          <a:xfrm>
            <a:off x="1828800" y="1447800"/>
            <a:ext cx="86106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i-IN" altLang="en-US" sz="3600" b="1">
              <a:solidFill>
                <a:schemeClr val="tx2"/>
              </a:solidFill>
              <a:latin typeface="SutonnyMJ" pitchFamily="2" charset="0"/>
            </a:endParaRP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512064" y="1286175"/>
            <a:ext cx="10943336" cy="469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SutonnyMJ" pitchFamily="2" charset="0"/>
                <a:cs typeface="SutonnyMJ" pitchFamily="2" charset="0"/>
              </a:rPr>
              <a:t>(1) </a:t>
            </a:r>
            <a:r>
              <a:rPr lang="en-US" altLang="en-US" sz="2400" dirty="0" err="1" smtClean="0">
                <a:latin typeface="SutonnyMJ" pitchFamily="2" charset="0"/>
                <a:cs typeface="SutonnyMJ" pitchFamily="2" charset="0"/>
              </a:rPr>
              <a:t>gvwb</a:t>
            </a:r>
            <a:r>
              <a:rPr lang="en-US" alt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jÛvwis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D³iƒc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Acivag~jK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ZrciZv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iva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Kievi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weGdAvBBD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wbgœiƒc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 ¶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 I `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¡ _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vK‡e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2400" dirty="0" err="1">
                <a:latin typeface="SutonnyMJ" pitchFamily="2" charset="0"/>
                <a:cs typeface="SutonnyMJ" pitchFamily="2" charset="0"/>
              </a:rPr>
              <a:t>h_vt</a:t>
            </a:r>
            <a:r>
              <a:rPr lang="en-US" altLang="en-US" sz="2400" dirty="0"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     (K)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wi‡cvU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cÖ`vbKvix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bM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‡`b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m‡›`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nRbK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‡`b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Z_¨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vw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` I Ab¨ †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cÖvß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Z_¨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vw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we‡kølb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ch©v‡jvPbv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ch©v‡jvPbvi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AwZwi³ †h †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wi‡cvU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cÖ`vbKvix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Dnvi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Z_¨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DcvË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msi¶Y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ÿÎgZ,mswkøó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Z`šÍKvix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¨ D³ Z_¨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vw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alt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altLang="en-US" sz="2200" dirty="0" smtClean="0">
                <a:latin typeface="SutonnyMJ" pitchFamily="2" charset="0"/>
                <a:cs typeface="SutonnyMJ" pitchFamily="2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200" dirty="0">
                <a:latin typeface="SutonnyMJ" pitchFamily="2" charset="0"/>
              </a:rPr>
              <a:t>(M) †</a:t>
            </a:r>
            <a:r>
              <a:rPr lang="en-US" altLang="en-US" sz="2200" dirty="0" err="1">
                <a:latin typeface="SutonnyMJ" pitchFamily="2" charset="0"/>
              </a:rPr>
              <a:t>Kvb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Aciva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msNU‡bi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gva</a:t>
            </a:r>
            <a:r>
              <a:rPr lang="en-US" altLang="en-US" sz="2200" dirty="0">
                <a:latin typeface="SutonnyMJ" pitchFamily="2" charset="0"/>
              </a:rPr>
              <a:t>¨‡g †</a:t>
            </a:r>
            <a:r>
              <a:rPr lang="en-US" altLang="en-US" sz="2200" dirty="0" err="1">
                <a:latin typeface="SutonnyMJ" pitchFamily="2" charset="0"/>
              </a:rPr>
              <a:t>Kvb</a:t>
            </a:r>
            <a:r>
              <a:rPr lang="en-US" altLang="en-US" sz="2200" dirty="0">
                <a:latin typeface="SutonnyMJ" pitchFamily="2" charset="0"/>
              </a:rPr>
              <a:t> A_© </a:t>
            </a:r>
            <a:r>
              <a:rPr lang="en-US" altLang="en-US" sz="2200" dirty="0" err="1">
                <a:latin typeface="SutonnyMJ" pitchFamily="2" charset="0"/>
              </a:rPr>
              <a:t>ev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m¤úwË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Kvb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e¨w³i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wnmv‡e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Rgv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n‡q‡Q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ev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Kvb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wnmv‡ei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A_© †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Kvb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Aciva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msNU‡b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  <a:latin typeface="SutonnyMJ" pitchFamily="2" charset="0"/>
              </a:rPr>
              <a:t>e¨eüZ</a:t>
            </a:r>
            <a:r>
              <a:rPr lang="en-US" altLang="en-US" sz="2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n‡q‡Q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g‡g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©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m‡›`n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SutonnyMJ" pitchFamily="2" charset="0"/>
              </a:rPr>
              <a:t>Kievi</a:t>
            </a:r>
            <a:r>
              <a:rPr lang="en-US" altLang="en-US" sz="2200" dirty="0">
                <a:solidFill>
                  <a:srgbClr val="FF0000"/>
                </a:solidFill>
                <a:latin typeface="SutonnyMJ" pitchFamily="2" charset="0"/>
              </a:rPr>
              <a:t> hyw³msMZ </a:t>
            </a:r>
            <a:r>
              <a:rPr lang="en-US" altLang="en-US" sz="2200" dirty="0" err="1">
                <a:latin typeface="SutonnyMJ" pitchFamily="2" charset="0"/>
              </a:rPr>
              <a:t>KviY</a:t>
            </a:r>
            <a:r>
              <a:rPr lang="en-US" altLang="en-US" sz="2200" dirty="0">
                <a:latin typeface="SutonnyMJ" pitchFamily="2" charset="0"/>
              </a:rPr>
              <a:t> _</a:t>
            </a:r>
            <a:r>
              <a:rPr lang="en-US" altLang="en-US" sz="2200" dirty="0" err="1">
                <a:latin typeface="SutonnyMJ" pitchFamily="2" charset="0"/>
              </a:rPr>
              <a:t>vK‡j</a:t>
            </a:r>
            <a:r>
              <a:rPr lang="en-US" altLang="en-US" sz="2200" dirty="0">
                <a:latin typeface="SutonnyMJ" pitchFamily="2" charset="0"/>
              </a:rPr>
              <a:t> †</a:t>
            </a:r>
            <a:r>
              <a:rPr lang="en-US" altLang="en-US" sz="2200" dirty="0" err="1">
                <a:latin typeface="SutonnyMJ" pitchFamily="2" charset="0"/>
              </a:rPr>
              <a:t>Kvb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e¨vsK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ev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Avw</a:t>
            </a:r>
            <a:r>
              <a:rPr lang="en-US" altLang="en-US" sz="2200" dirty="0">
                <a:latin typeface="SutonnyMJ" pitchFamily="2" charset="0"/>
              </a:rPr>
              <a:t>_©K </a:t>
            </a:r>
            <a:r>
              <a:rPr lang="en-US" altLang="en-US" sz="2200" dirty="0" err="1">
                <a:latin typeface="SutonnyMJ" pitchFamily="2" charset="0"/>
              </a:rPr>
              <a:t>cÖwZôvb‡K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0070C0"/>
                </a:solidFill>
                <a:latin typeface="SutonnyMJ" pitchFamily="2" charset="0"/>
              </a:rPr>
              <a:t>AbwaK</a:t>
            </a:r>
            <a:r>
              <a:rPr lang="en-US" altLang="en-US" sz="2200" dirty="0">
                <a:solidFill>
                  <a:srgbClr val="0070C0"/>
                </a:solidFill>
                <a:latin typeface="SutonnyMJ" pitchFamily="2" charset="0"/>
              </a:rPr>
              <a:t> 30 (</a:t>
            </a:r>
            <a:r>
              <a:rPr lang="en-US" altLang="en-US" sz="2200" dirty="0" err="1">
                <a:solidFill>
                  <a:srgbClr val="0070C0"/>
                </a:solidFill>
                <a:latin typeface="SutonnyMJ" pitchFamily="2" charset="0"/>
              </a:rPr>
              <a:t>wÎk</a:t>
            </a:r>
            <a:r>
              <a:rPr lang="en-US" altLang="en-US" sz="2200" dirty="0">
                <a:solidFill>
                  <a:srgbClr val="0070C0"/>
                </a:solidFill>
                <a:latin typeface="SutonnyMJ" pitchFamily="2" charset="0"/>
              </a:rPr>
              <a:t>) </a:t>
            </a:r>
            <a:r>
              <a:rPr lang="en-US" altLang="en-US" sz="2200" dirty="0" err="1">
                <a:solidFill>
                  <a:srgbClr val="0070C0"/>
                </a:solidFill>
                <a:latin typeface="SutonnyMJ" pitchFamily="2" charset="0"/>
              </a:rPr>
              <a:t>w`‡bi</a:t>
            </a:r>
            <a:r>
              <a:rPr lang="en-US" altLang="en-US" sz="22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altLang="en-US" sz="2200" dirty="0" err="1" smtClean="0">
                <a:solidFill>
                  <a:srgbClr val="0070C0"/>
                </a:solidFill>
                <a:latin typeface="SutonnyMJ" pitchFamily="2" charset="0"/>
              </a:rPr>
              <a:t>Rb</a:t>
            </a:r>
            <a:r>
              <a:rPr lang="en-US" altLang="en-US" sz="2200" dirty="0">
                <a:latin typeface="SutonnyMJ" pitchFamily="2" charset="0"/>
              </a:rPr>
              <a:t>¨</a:t>
            </a:r>
            <a:r>
              <a:rPr lang="en-US" altLang="en-US" sz="2200" smtClean="0">
                <a:latin typeface="SutonnyMJ" pitchFamily="2" charset="0"/>
              </a:rPr>
              <a:t> </a:t>
            </a:r>
            <a:r>
              <a:rPr lang="en-US" altLang="en-US" sz="2200" dirty="0">
                <a:latin typeface="SutonnyMJ" pitchFamily="2" charset="0"/>
              </a:rPr>
              <a:t>†</a:t>
            </a:r>
            <a:r>
              <a:rPr lang="en-US" altLang="en-US" sz="2200" dirty="0" err="1">
                <a:latin typeface="SutonnyMJ" pitchFamily="2" charset="0"/>
              </a:rPr>
              <a:t>Kvb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wnmv‡ei</a:t>
            </a:r>
            <a:r>
              <a:rPr lang="en-US" altLang="en-US" sz="2200" dirty="0">
                <a:latin typeface="SutonnyMJ" pitchFamily="2" charset="0"/>
              </a:rPr>
              <a:t> †</a:t>
            </a:r>
            <a:r>
              <a:rPr lang="en-US" altLang="en-US" sz="2200" dirty="0" err="1">
                <a:latin typeface="SutonnyMJ" pitchFamily="2" charset="0"/>
              </a:rPr>
              <a:t>jb</a:t>
            </a:r>
            <a:r>
              <a:rPr lang="en-US" altLang="en-US" sz="2200" dirty="0">
                <a:latin typeface="SutonnyMJ" pitchFamily="2" charset="0"/>
              </a:rPr>
              <a:t>‡`b ¯’</a:t>
            </a:r>
            <a:r>
              <a:rPr lang="en-US" altLang="en-US" sz="2200" dirty="0" err="1">
                <a:latin typeface="SutonnyMJ" pitchFamily="2" charset="0"/>
              </a:rPr>
              <a:t>wMZ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ev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eÜ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ivLevi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wb</a:t>
            </a:r>
            <a:r>
              <a:rPr lang="en-US" altLang="en-US" sz="2200" dirty="0">
                <a:latin typeface="SutonnyMJ" pitchFamily="2" charset="0"/>
              </a:rPr>
              <a:t>‡`©k </a:t>
            </a:r>
            <a:r>
              <a:rPr lang="en-US" altLang="en-US" sz="2200" dirty="0" err="1">
                <a:latin typeface="SutonnyMJ" pitchFamily="2" charset="0"/>
              </a:rPr>
              <a:t>cÖ`vb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Kiv</a:t>
            </a:r>
            <a:r>
              <a:rPr lang="en-US" altLang="en-US" sz="2200" dirty="0">
                <a:latin typeface="SutonnyMJ" pitchFamily="2" charset="0"/>
              </a:rPr>
              <a:t>| </a:t>
            </a:r>
            <a:r>
              <a:rPr lang="en-US" altLang="en-US" sz="2200" dirty="0" err="1">
                <a:latin typeface="SutonnyMJ" pitchFamily="2" charset="0"/>
              </a:rPr>
              <a:t>Z‡e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kZ</a:t>
            </a:r>
            <a:r>
              <a:rPr lang="en-US" altLang="en-US" sz="2200" dirty="0">
                <a:latin typeface="SutonnyMJ" pitchFamily="2" charset="0"/>
              </a:rPr>
              <a:t>© _</a:t>
            </a:r>
            <a:r>
              <a:rPr lang="en-US" altLang="en-US" sz="2200" dirty="0" err="1">
                <a:latin typeface="SutonnyMJ" pitchFamily="2" charset="0"/>
              </a:rPr>
              <a:t>v‡K</a:t>
            </a:r>
            <a:r>
              <a:rPr lang="en-US" altLang="en-US" sz="2200" dirty="0">
                <a:latin typeface="SutonnyMJ" pitchFamily="2" charset="0"/>
              </a:rPr>
              <a:t> †h, D³ </a:t>
            </a:r>
            <a:r>
              <a:rPr lang="en-US" altLang="en-US" sz="2200" dirty="0" err="1">
                <a:latin typeface="SutonnyMJ" pitchFamily="2" charset="0"/>
              </a:rPr>
              <a:t>wnmv‡ei</a:t>
            </a:r>
            <a:r>
              <a:rPr lang="en-US" altLang="en-US" sz="2200" dirty="0">
                <a:latin typeface="SutonnyMJ" pitchFamily="2" charset="0"/>
              </a:rPr>
              <a:t> †</a:t>
            </a:r>
            <a:r>
              <a:rPr lang="en-US" altLang="en-US" sz="2200" dirty="0" err="1">
                <a:latin typeface="SutonnyMJ" pitchFamily="2" charset="0"/>
              </a:rPr>
              <a:t>jb</a:t>
            </a:r>
            <a:r>
              <a:rPr lang="en-US" altLang="en-US" sz="2200" dirty="0">
                <a:latin typeface="SutonnyMJ" pitchFamily="2" charset="0"/>
              </a:rPr>
              <a:t>‡`b </a:t>
            </a:r>
            <a:r>
              <a:rPr lang="en-US" altLang="en-US" sz="2200" dirty="0" err="1">
                <a:latin typeface="SutonnyMJ" pitchFamily="2" charset="0"/>
              </a:rPr>
              <a:t>m¤úwK©Z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mwVK</a:t>
            </a:r>
            <a:r>
              <a:rPr lang="en-US" altLang="en-US" sz="2200" dirty="0">
                <a:latin typeface="SutonnyMJ" pitchFamily="2" charset="0"/>
              </a:rPr>
              <a:t> Z_¨ </a:t>
            </a:r>
            <a:r>
              <a:rPr lang="en-US" altLang="en-US" sz="2200" dirty="0" err="1">
                <a:latin typeface="SutonnyMJ" pitchFamily="2" charset="0"/>
              </a:rPr>
              <a:t>DrNvU‡bi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cÖ‡qvRb</a:t>
            </a:r>
            <a:r>
              <a:rPr lang="en-US" altLang="en-US" sz="2200" dirty="0">
                <a:latin typeface="SutonnyMJ" pitchFamily="2" charset="0"/>
              </a:rPr>
              <a:t> †`</a:t>
            </a:r>
            <a:r>
              <a:rPr lang="en-US" altLang="en-US" sz="2200" dirty="0" err="1">
                <a:latin typeface="SutonnyMJ" pitchFamily="2" charset="0"/>
              </a:rPr>
              <a:t>Lv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w`‡j</a:t>
            </a:r>
            <a:r>
              <a:rPr lang="en-US" altLang="en-US" sz="2200" dirty="0">
                <a:latin typeface="SutonnyMJ" pitchFamily="2" charset="0"/>
              </a:rPr>
              <a:t> †</a:t>
            </a:r>
            <a:r>
              <a:rPr lang="en-US" altLang="en-US" sz="2200" dirty="0" err="1">
                <a:latin typeface="SutonnyMJ" pitchFamily="2" charset="0"/>
              </a:rPr>
              <a:t>jb</a:t>
            </a:r>
            <a:r>
              <a:rPr lang="en-US" altLang="en-US" sz="2200" dirty="0">
                <a:latin typeface="SutonnyMJ" pitchFamily="2" charset="0"/>
              </a:rPr>
              <a:t>‡`b 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¯’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wMZ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ev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eÜ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ivLevi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 †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gqv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` AwZwi³  30 (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wÎk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) 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w`b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K‡র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m‡eŸvP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© 7(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mvZ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) </a:t>
            </a:r>
            <a:r>
              <a:rPr lang="en-US" altLang="en-US" sz="2200" dirty="0" err="1">
                <a:solidFill>
                  <a:srgbClr val="00B0F0"/>
                </a:solidFill>
                <a:latin typeface="SutonnyMJ" pitchFamily="2" charset="0"/>
              </a:rPr>
              <a:t>evi</a:t>
            </a:r>
            <a:r>
              <a:rPr lang="en-US" altLang="en-US" sz="2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ewa©Z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Kiv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err="1">
                <a:latin typeface="SutonnyMJ" pitchFamily="2" charset="0"/>
              </a:rPr>
              <a:t>hv‡e</a:t>
            </a:r>
            <a:r>
              <a:rPr lang="en-US" altLang="en-US" sz="2200" dirty="0">
                <a:latin typeface="SutonnyMJ" pitchFamily="2" charset="0"/>
              </a:rPr>
              <a:t> </a:t>
            </a:r>
            <a:r>
              <a:rPr lang="en-US" altLang="en-US" sz="2200" dirty="0" smtClean="0">
                <a:latin typeface="SutonnyMJ" pitchFamily="2" charset="0"/>
              </a:rPr>
              <a:t>|</a:t>
            </a:r>
            <a:endParaRPr lang="en-US" altLang="en-US" sz="2200" dirty="0">
              <a:latin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50" y="909977"/>
            <a:ext cx="263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altLang="en-US" sz="2400" b="1" dirty="0" smtClean="0">
                <a:solidFill>
                  <a:prstClr val="black"/>
                </a:solidFill>
                <a:latin typeface="SutonnyMJ" pitchFamily="2" charset="0"/>
              </a:rPr>
              <a:t>23 </a:t>
            </a:r>
            <a:r>
              <a:rPr lang="en-US" altLang="en-US" sz="2400" b="1" dirty="0" err="1">
                <a:solidFill>
                  <a:prstClr val="black"/>
                </a:solidFill>
                <a:latin typeface="SutonnyMJ" pitchFamily="2" charset="0"/>
              </a:rPr>
              <a:t>aviv</a:t>
            </a:r>
            <a:r>
              <a:rPr lang="en-US" altLang="en-US" sz="2400" b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SutonnyMJ" pitchFamily="2" charset="0"/>
              </a:rPr>
              <a:t>Abyhvqx</a:t>
            </a:r>
            <a:endParaRPr lang="en-US" altLang="en-US" sz="2400" b="1" dirty="0">
              <a:solidFill>
                <a:prstClr val="black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64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02870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905000" y="1295400"/>
            <a:ext cx="8458200" cy="5257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i-IN" altLang="en-US" sz="3600" b="1">
              <a:solidFill>
                <a:schemeClr val="tx2"/>
              </a:solidFill>
              <a:latin typeface="SutonnyMJ" pitchFamily="2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828800" y="1447800"/>
            <a:ext cx="86106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i-IN" altLang="en-US" sz="3600" b="1">
              <a:solidFill>
                <a:schemeClr val="tx2"/>
              </a:solidFill>
              <a:latin typeface="SutonnyMJ" pitchFamily="2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542544" y="1848823"/>
            <a:ext cx="11204956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22288" indent="-522288">
              <a:spcBef>
                <a:spcPct val="20000"/>
              </a:spcBef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sz="2600" dirty="0">
                <a:latin typeface="SutonnyMJ" pitchFamily="2" charset="0"/>
              </a:rPr>
              <a:t>(23) </a:t>
            </a:r>
            <a:r>
              <a:rPr lang="en-US" sz="2600" b="1" dirty="0" err="1">
                <a:latin typeface="SutonnyMJ" pitchFamily="2" charset="0"/>
              </a:rPr>
              <a:t>aviv</a:t>
            </a:r>
            <a:r>
              <a:rPr lang="en-US" sz="2600" b="1" dirty="0">
                <a:latin typeface="SutonnyMJ" pitchFamily="2" charset="0"/>
              </a:rPr>
              <a:t> </a:t>
            </a:r>
            <a:r>
              <a:rPr lang="en-US" sz="2600" b="1" dirty="0" err="1">
                <a:latin typeface="SutonnyMJ" pitchFamily="2" charset="0"/>
              </a:rPr>
              <a:t>Abyhvqx</a:t>
            </a:r>
            <a:endParaRPr lang="en-US" sz="2600" b="1" dirty="0">
              <a:latin typeface="SutonnyMJ" pitchFamily="2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en-US" altLang="en-US" sz="2600" u="sng" dirty="0" smtClean="0">
              <a:latin typeface="SutonnyMJ" pitchFamily="2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en-US" sz="2800" dirty="0">
                <a:latin typeface="SutonnyMJ" pitchFamily="2" charset="0"/>
              </a:rPr>
              <a:t>(N)  </a:t>
            </a:r>
            <a:r>
              <a:rPr lang="en-US" altLang="en-US" sz="2800" dirty="0" err="1">
                <a:latin typeface="SutonnyMJ" pitchFamily="2" charset="0"/>
              </a:rPr>
              <a:t>gvwb</a:t>
            </a:r>
            <a:r>
              <a:rPr lang="en-US" altLang="en-US" sz="2800" dirty="0">
                <a:latin typeface="SutonnyMJ" pitchFamily="2" charset="0"/>
              </a:rPr>
              <a:t> </a:t>
            </a:r>
            <a:r>
              <a:rPr lang="en-US" altLang="en-US" sz="2800" dirty="0" err="1">
                <a:latin typeface="SutonnyMJ" pitchFamily="2" charset="0"/>
              </a:rPr>
              <a:t>jÛvwis</a:t>
            </a:r>
            <a:r>
              <a:rPr lang="en-US" altLang="en-US" sz="2800" dirty="0">
                <a:latin typeface="SutonnyMJ" pitchFamily="2" charset="0"/>
              </a:rPr>
              <a:t> </a:t>
            </a:r>
            <a:r>
              <a:rPr lang="en-US" altLang="en-US" sz="2800" dirty="0" err="1">
                <a:latin typeface="SutonnyMJ" pitchFamily="2" charset="0"/>
              </a:rPr>
              <a:t>cÖwZ‡iva</a:t>
            </a:r>
            <a:r>
              <a:rPr lang="en-US" altLang="en-US" sz="2800" dirty="0">
                <a:latin typeface="SutonnyMJ" pitchFamily="2" charset="0"/>
              </a:rPr>
              <a:t> </a:t>
            </a:r>
            <a:r>
              <a:rPr lang="en-US" altLang="en-US" sz="2800" dirty="0" err="1">
                <a:latin typeface="SutonnyMJ" pitchFamily="2" charset="0"/>
              </a:rPr>
              <a:t>Kwievi</a:t>
            </a:r>
            <a:r>
              <a:rPr lang="en-US" altLang="en-US" sz="2800" dirty="0">
                <a:latin typeface="SutonnyMJ" pitchFamily="2" charset="0"/>
              </a:rPr>
              <a:t> </a:t>
            </a:r>
            <a:r>
              <a:rPr lang="en-US" altLang="en-US" sz="2800" dirty="0" err="1">
                <a:latin typeface="SutonnyMJ" pitchFamily="2" charset="0"/>
              </a:rPr>
              <a:t>D‡Ï‡k</a:t>
            </a:r>
            <a:r>
              <a:rPr lang="en-US" altLang="en-US" sz="2800" dirty="0">
                <a:latin typeface="SutonnyMJ" pitchFamily="2" charset="0"/>
              </a:rPr>
              <a:t>¨ </a:t>
            </a:r>
            <a:r>
              <a:rPr lang="en-US" altLang="en-US" sz="2800" dirty="0" err="1">
                <a:latin typeface="SutonnyMJ" pitchFamily="2" charset="0"/>
              </a:rPr>
              <a:t>wi‡cvU</a:t>
            </a:r>
            <a:r>
              <a:rPr lang="en-US" altLang="en-US" sz="2800" dirty="0">
                <a:latin typeface="SutonnyMJ" pitchFamily="2" charset="0"/>
              </a:rPr>
              <a:t>© </a:t>
            </a:r>
            <a:r>
              <a:rPr lang="en-US" altLang="en-US" sz="2800" dirty="0" err="1">
                <a:latin typeface="SutonnyMJ" pitchFamily="2" charset="0"/>
              </a:rPr>
              <a:t>cÖ`vbKvix</a:t>
            </a:r>
            <a:r>
              <a:rPr lang="en-US" altLang="en-US" sz="2800" dirty="0">
                <a:latin typeface="SutonnyMJ" pitchFamily="2" charset="0"/>
              </a:rPr>
              <a:t> </a:t>
            </a:r>
            <a:r>
              <a:rPr lang="en-US" altLang="en-US" sz="2800" dirty="0" err="1">
                <a:latin typeface="SutonnyMJ" pitchFamily="2" charset="0"/>
              </a:rPr>
              <a:t>ms</a:t>
            </a:r>
            <a:r>
              <a:rPr lang="en-US" altLang="en-US" sz="2800" dirty="0">
                <a:latin typeface="SutonnyMJ" pitchFamily="2" charset="0"/>
              </a:rPr>
              <a:t>¯’</a:t>
            </a:r>
            <a:r>
              <a:rPr lang="en-US" altLang="en-US" sz="2800" dirty="0" err="1">
                <a:latin typeface="SutonnyMJ" pitchFamily="2" charset="0"/>
              </a:rPr>
              <a:t>v‡K</a:t>
            </a:r>
            <a:r>
              <a:rPr lang="en-US" altLang="en-US" sz="2800" dirty="0">
                <a:latin typeface="SutonnyMJ" pitchFamily="2" charset="0"/>
              </a:rPr>
              <a:t>, </a:t>
            </a:r>
            <a:r>
              <a:rPr lang="en-US" altLang="en-US" sz="2800" dirty="0" err="1">
                <a:latin typeface="SutonnyMJ" pitchFamily="2" charset="0"/>
              </a:rPr>
              <a:t>mgq</a:t>
            </a:r>
            <a:r>
              <a:rPr lang="en-US" altLang="en-US" sz="2800" dirty="0">
                <a:latin typeface="SutonnyMJ" pitchFamily="2" charset="0"/>
              </a:rPr>
              <a:t>  </a:t>
            </a:r>
            <a:r>
              <a:rPr lang="en-US" altLang="en-US" sz="2800" dirty="0" err="1">
                <a:latin typeface="SutonnyMJ" pitchFamily="2" charset="0"/>
              </a:rPr>
              <a:t>mgq</a:t>
            </a:r>
            <a:r>
              <a:rPr lang="en-US" altLang="en-US" sz="2800" dirty="0">
                <a:solidFill>
                  <a:srgbClr val="00B0F0"/>
                </a:solidFill>
                <a:latin typeface="SutonnyMJ" pitchFamily="2" charset="0"/>
              </a:rPr>
              <a:t>, </a:t>
            </a:r>
            <a:r>
              <a:rPr lang="en-US" altLang="en-US" sz="2800" dirty="0" err="1">
                <a:solidFill>
                  <a:srgbClr val="00B0F0"/>
                </a:solidFill>
                <a:latin typeface="SutonnyMJ" pitchFamily="2" charset="0"/>
              </a:rPr>
              <a:t>cÖ‡qvRbxq</a:t>
            </a:r>
            <a:r>
              <a:rPr lang="en-US" altLang="en-US" sz="28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SutonnyMJ" pitchFamily="2" charset="0"/>
              </a:rPr>
              <a:t>wb</a:t>
            </a:r>
            <a:r>
              <a:rPr lang="en-US" altLang="en-US" sz="2800" dirty="0">
                <a:solidFill>
                  <a:srgbClr val="00B0F0"/>
                </a:solidFill>
                <a:latin typeface="SutonnyMJ" pitchFamily="2" charset="0"/>
              </a:rPr>
              <a:t>‡`©</a:t>
            </a:r>
            <a:r>
              <a:rPr lang="en-US" altLang="en-US" sz="2800" dirty="0" err="1">
                <a:solidFill>
                  <a:srgbClr val="00B0F0"/>
                </a:solidFill>
                <a:latin typeface="SutonnyMJ" pitchFamily="2" charset="0"/>
              </a:rPr>
              <a:t>kbv</a:t>
            </a:r>
            <a:r>
              <a:rPr lang="en-US" altLang="en-US" sz="28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800" dirty="0" err="1">
                <a:solidFill>
                  <a:srgbClr val="00B0F0"/>
                </a:solidFill>
                <a:latin typeface="SutonnyMJ" pitchFamily="2" charset="0"/>
              </a:rPr>
              <a:t>cÖ`vb</a:t>
            </a:r>
            <a:r>
              <a:rPr lang="en-US" altLang="en-US" sz="28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800" dirty="0" err="1">
                <a:latin typeface="SutonnyMJ" pitchFamily="2" charset="0"/>
              </a:rPr>
              <a:t>Kiv</a:t>
            </a:r>
            <a:r>
              <a:rPr lang="en-US" altLang="en-US" sz="2800" dirty="0">
                <a:latin typeface="SutonnyMJ" pitchFamily="2" charset="0"/>
              </a:rPr>
              <a:t>;</a:t>
            </a:r>
            <a:endParaRPr lang="en-US" altLang="en-US" sz="2800" dirty="0">
              <a:latin typeface="SutonnyMJ" pitchFamily="2" charset="0"/>
              <a:cs typeface="SutonnyMJ" pitchFamily="2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00" dirty="0" smtClean="0"/>
              <a:t>(</a:t>
            </a:r>
            <a:r>
              <a:rPr lang="en-US" altLang="en-US" sz="2600" dirty="0">
                <a:latin typeface="SutonnyMJ" pitchFamily="2" charset="0"/>
              </a:rPr>
              <a:t>O) </a:t>
            </a:r>
            <a:r>
              <a:rPr lang="en-US" altLang="en-US" sz="2600" dirty="0" err="1">
                <a:latin typeface="SutonnyMJ" pitchFamily="2" charset="0"/>
              </a:rPr>
              <a:t>cÖ‡qvR‡b</a:t>
            </a:r>
            <a:r>
              <a:rPr lang="en-US" altLang="en-US" sz="2600" dirty="0">
                <a:latin typeface="SutonnyMJ" pitchFamily="2" charset="0"/>
              </a:rPr>
              <a:t>, </a:t>
            </a:r>
            <a:r>
              <a:rPr lang="en-US" altLang="en-US" sz="2600" dirty="0" err="1">
                <a:latin typeface="SutonnyMJ" pitchFamily="2" charset="0"/>
              </a:rPr>
              <a:t>wi‡cvU</a:t>
            </a:r>
            <a:r>
              <a:rPr lang="en-US" altLang="en-US" sz="2600" dirty="0">
                <a:latin typeface="SutonnyMJ" pitchFamily="2" charset="0"/>
              </a:rPr>
              <a:t>© </a:t>
            </a:r>
            <a:r>
              <a:rPr lang="en-US" altLang="en-US" sz="2600" dirty="0" err="1">
                <a:latin typeface="SutonnyMJ" pitchFamily="2" charset="0"/>
              </a:rPr>
              <a:t>cÖ`vbKvix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ms</a:t>
            </a:r>
            <a:r>
              <a:rPr lang="en-US" altLang="en-US" sz="2600" dirty="0">
                <a:latin typeface="SutonnyMJ" pitchFamily="2" charset="0"/>
              </a:rPr>
              <a:t>¯’v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m‡iRwg‡b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cwi`k©b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Kiv</a:t>
            </a:r>
            <a:r>
              <a:rPr lang="en-US" altLang="en-US" sz="2600" dirty="0">
                <a:latin typeface="SutonnyMJ" pitchFamily="2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00" dirty="0">
                <a:latin typeface="SutonnyMJ" pitchFamily="2" charset="0"/>
              </a:rPr>
              <a:t>(P)  GB </a:t>
            </a:r>
            <a:r>
              <a:rPr lang="en-US" altLang="en-US" sz="2600" dirty="0" err="1">
                <a:latin typeface="SutonnyMJ" pitchFamily="2" charset="0"/>
              </a:rPr>
              <a:t>AvB‡bi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myôz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cÖ‡qvM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wbwðZ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Kievi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D‡Ï‡k</a:t>
            </a:r>
            <a:r>
              <a:rPr lang="en-US" altLang="en-US" sz="2600" dirty="0">
                <a:latin typeface="SutonnyMJ" pitchFamily="2" charset="0"/>
              </a:rPr>
              <a:t>¨ </a:t>
            </a:r>
            <a:r>
              <a:rPr lang="en-US" altLang="en-US" sz="2600" dirty="0" err="1">
                <a:latin typeface="SutonnyMJ" pitchFamily="2" charset="0"/>
              </a:rPr>
              <a:t>wi‡cvU</a:t>
            </a:r>
            <a:r>
              <a:rPr lang="en-US" altLang="en-US" sz="2600" dirty="0">
                <a:latin typeface="SutonnyMJ" pitchFamily="2" charset="0"/>
              </a:rPr>
              <a:t>© </a:t>
            </a:r>
            <a:r>
              <a:rPr lang="en-US" altLang="en-US" sz="2600" dirty="0" err="1">
                <a:latin typeface="SutonnyMJ" pitchFamily="2" charset="0"/>
              </a:rPr>
              <a:t>cÖ`vbKvix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ms</a:t>
            </a:r>
            <a:r>
              <a:rPr lang="en-US" altLang="en-US" sz="2600" dirty="0">
                <a:latin typeface="SutonnyMJ" pitchFamily="2" charset="0"/>
              </a:rPr>
              <a:t>¯’</a:t>
            </a:r>
            <a:r>
              <a:rPr lang="en-US" altLang="en-US" sz="2600" dirty="0" err="1">
                <a:latin typeface="SutonnyMJ" pitchFamily="2" charset="0"/>
              </a:rPr>
              <a:t>vmn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weGdAvBBD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we‡ePbvq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†h †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Kvb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ms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¯’v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ev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cÖwZôv‡bi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Kg©KZ©v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I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Kg©Pvix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‡`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i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Rb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¨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cÖwkÿ‡Yi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e¨e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¯’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vmn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mfv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, †</a:t>
            </a:r>
            <a:r>
              <a:rPr lang="en-US" altLang="en-US" sz="2600" dirty="0" err="1">
                <a:solidFill>
                  <a:srgbClr val="00B0F0"/>
                </a:solidFill>
                <a:latin typeface="SutonnyMJ" pitchFamily="2" charset="0"/>
              </a:rPr>
              <a:t>mwgbvi</a:t>
            </a:r>
            <a:r>
              <a:rPr lang="en-US" altLang="en-US" sz="2600" dirty="0">
                <a:solidFill>
                  <a:srgbClr val="00B0F0"/>
                </a:solidFill>
                <a:latin typeface="SutonnyMJ" pitchFamily="2" charset="0"/>
              </a:rPr>
              <a:t>, </a:t>
            </a:r>
            <a:r>
              <a:rPr lang="en-US" altLang="en-US" sz="2600" dirty="0" err="1">
                <a:latin typeface="SutonnyMJ" pitchFamily="2" charset="0"/>
              </a:rPr>
              <a:t>BZ¨vw`i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Av‡qvRb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Kiv</a:t>
            </a:r>
            <a:r>
              <a:rPr lang="en-US" altLang="en-US" sz="2600" dirty="0">
                <a:latin typeface="SutonnyMJ" pitchFamily="2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AutoNum type="alphaUcParenBoth" startAt="17"/>
              <a:defRPr/>
            </a:pPr>
            <a:r>
              <a:rPr lang="en-US" altLang="en-US" sz="2600" dirty="0">
                <a:latin typeface="SutonnyMJ" pitchFamily="2" charset="0"/>
              </a:rPr>
              <a:t>GB </a:t>
            </a:r>
            <a:r>
              <a:rPr lang="en-US" altLang="en-US" sz="2600" dirty="0" err="1">
                <a:latin typeface="SutonnyMJ" pitchFamily="2" charset="0"/>
              </a:rPr>
              <a:t>AvB‡bi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D‡Ïk</a:t>
            </a:r>
            <a:r>
              <a:rPr lang="en-US" altLang="en-US" sz="2600" dirty="0">
                <a:latin typeface="SutonnyMJ" pitchFamily="2" charset="0"/>
              </a:rPr>
              <a:t>¨ </a:t>
            </a:r>
            <a:r>
              <a:rPr lang="en-US" altLang="en-US" sz="2600" dirty="0" err="1">
                <a:latin typeface="SutonnyMJ" pitchFamily="2" charset="0"/>
              </a:rPr>
              <a:t>c~iYK‡í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cÖ‡qvRbxq</a:t>
            </a:r>
            <a:r>
              <a:rPr lang="en-US" altLang="en-US" sz="2600" dirty="0">
                <a:latin typeface="SutonnyMJ" pitchFamily="2" charset="0"/>
              </a:rPr>
              <a:t> Ab¨ †h †</a:t>
            </a:r>
            <a:r>
              <a:rPr lang="en-US" altLang="en-US" sz="2600" dirty="0" err="1">
                <a:latin typeface="SutonnyMJ" pitchFamily="2" charset="0"/>
              </a:rPr>
              <a:t>Kvb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Kvh</a:t>
            </a:r>
            <a:r>
              <a:rPr lang="en-US" altLang="en-US" sz="2600" dirty="0">
                <a:latin typeface="SutonnyMJ" pitchFamily="2" charset="0"/>
              </a:rPr>
              <a:t>© </a:t>
            </a:r>
            <a:r>
              <a:rPr lang="en-US" altLang="en-US" sz="2600" dirty="0" err="1">
                <a:latin typeface="SutonnyMJ" pitchFamily="2" charset="0"/>
              </a:rPr>
              <a:t>m¤úv`b</a:t>
            </a:r>
            <a:r>
              <a:rPr lang="en-US" altLang="en-US" sz="2600" dirty="0">
                <a:latin typeface="SutonnyMJ" pitchFamily="2" charset="0"/>
              </a:rPr>
              <a:t> </a:t>
            </a:r>
            <a:r>
              <a:rPr lang="en-US" altLang="en-US" sz="2600" dirty="0" err="1">
                <a:latin typeface="SutonnyMJ" pitchFamily="2" charset="0"/>
              </a:rPr>
              <a:t>Kiv</a:t>
            </a:r>
            <a:r>
              <a:rPr lang="en-US" altLang="en-US" sz="2600" dirty="0" smtClean="0">
                <a:latin typeface="SutonnyMJ" pitchFamily="2" charset="0"/>
              </a:rPr>
              <a:t>|</a:t>
            </a:r>
            <a:endParaRPr lang="en-US" altLang="en-US" sz="2600" dirty="0">
              <a:latin typeface="SutonnyMJ" pitchFamily="2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0" y="-31750"/>
            <a:ext cx="8458200" cy="514350"/>
          </a:xfrm>
          <a:solidFill>
            <a:srgbClr val="00808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gvwb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jÛvwis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Aciva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`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gb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I 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cÖwZ‡iv‡a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weGdAvBBD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i="0" dirty="0" err="1" smtClean="0">
                <a:solidFill>
                  <a:schemeClr val="bg1"/>
                </a:solidFill>
                <a:latin typeface="SutonnyMJ" pitchFamily="2" charset="0"/>
              </a:rPr>
              <a:t>Gi</a:t>
            </a:r>
            <a:r>
              <a:rPr lang="en-US" altLang="en-US" sz="2800" b="1" i="0" dirty="0" smtClean="0">
                <a:solidFill>
                  <a:schemeClr val="bg1"/>
                </a:solidFill>
                <a:latin typeface="SutonnyMJ" pitchFamily="2" charset="0"/>
              </a:rPr>
              <a:t> ¶</a:t>
            </a:r>
            <a:r>
              <a:rPr lang="en-US" altLang="en-US" sz="2800" b="1" i="0" dirty="0" err="1" smtClean="0">
                <a:solidFill>
                  <a:schemeClr val="bg1"/>
                </a:solidFill>
                <a:latin typeface="SutonnyMJ" pitchFamily="2" charset="0"/>
              </a:rPr>
              <a:t>gZv</a:t>
            </a:r>
            <a:r>
              <a:rPr lang="en-US" altLang="en-US" sz="2800" b="1" i="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i="0" dirty="0">
                <a:solidFill>
                  <a:schemeClr val="bg1"/>
                </a:solidFill>
                <a:latin typeface="SutonnyMJ" pitchFamily="2" charset="0"/>
              </a:rPr>
              <a:t>I `</a:t>
            </a:r>
            <a:r>
              <a:rPr lang="en-US" altLang="en-US" sz="2800" b="1" i="0" dirty="0" err="1">
                <a:solidFill>
                  <a:schemeClr val="bg1"/>
                </a:solidFill>
                <a:latin typeface="SutonnyMJ" pitchFamily="2" charset="0"/>
              </a:rPr>
              <a:t>vwqZ</a:t>
            </a:r>
            <a:r>
              <a:rPr lang="en-US" altLang="en-US" sz="2800" b="1" i="0" dirty="0" smtClean="0">
                <a:solidFill>
                  <a:schemeClr val="bg1"/>
                </a:solidFill>
                <a:latin typeface="SutonnyMJ" pitchFamily="2" charset="0"/>
              </a:rPr>
              <a:t>¡</a:t>
            </a:r>
            <a:endParaRPr lang="en-US" altLang="en-US" sz="2800" b="1" i="0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95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608" y="25400"/>
            <a:ext cx="11362944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i="0" dirty="0" err="1">
                <a:latin typeface="SutonnyMJ" pitchFamily="2" charset="0"/>
              </a:rPr>
              <a:t>gvwb</a:t>
            </a:r>
            <a:r>
              <a:rPr lang="en-US" altLang="en-US" sz="3600" b="1" i="0" dirty="0">
                <a:latin typeface="SutonnyMJ" pitchFamily="2" charset="0"/>
              </a:rPr>
              <a:t> </a:t>
            </a:r>
            <a:r>
              <a:rPr lang="en-US" altLang="en-US" sz="3600" b="1" i="0" dirty="0" err="1">
                <a:latin typeface="SutonnyMJ" pitchFamily="2" charset="0"/>
              </a:rPr>
              <a:t>jÛvwis</a:t>
            </a:r>
            <a:r>
              <a:rPr lang="en-US" altLang="en-US" sz="3600" b="1" i="0" dirty="0">
                <a:latin typeface="SutonnyMJ" pitchFamily="2" charset="0"/>
              </a:rPr>
              <a:t> </a:t>
            </a:r>
            <a:r>
              <a:rPr lang="en-US" altLang="en-US" sz="3600" b="1" i="0" dirty="0" err="1">
                <a:latin typeface="SutonnyMJ" pitchFamily="2" charset="0"/>
              </a:rPr>
              <a:t>Aciva</a:t>
            </a:r>
            <a:r>
              <a:rPr lang="en-US" altLang="en-US" sz="3600" b="1" i="0" dirty="0">
                <a:latin typeface="SutonnyMJ" pitchFamily="2" charset="0"/>
              </a:rPr>
              <a:t> </a:t>
            </a:r>
            <a:r>
              <a:rPr lang="en-US" altLang="en-US" sz="3600" b="1" i="0" dirty="0" err="1">
                <a:latin typeface="SutonnyMJ" pitchFamily="2" charset="0"/>
              </a:rPr>
              <a:t>cÖwZ‡iv†a</a:t>
            </a:r>
            <a:r>
              <a:rPr lang="en-US" altLang="en-US" sz="3600" b="1" i="0" dirty="0">
                <a:latin typeface="SutonnyMJ" pitchFamily="2" charset="0"/>
              </a:rPr>
              <a:t> </a:t>
            </a:r>
            <a:r>
              <a:rPr lang="en-US" altLang="en-US" sz="3600" b="1" i="0" dirty="0" err="1">
                <a:latin typeface="SutonnyMJ" pitchFamily="2" charset="0"/>
              </a:rPr>
              <a:t>wi‡cvU</a:t>
            </a:r>
            <a:r>
              <a:rPr lang="en-US" altLang="en-US" sz="3600" b="1" i="0" dirty="0">
                <a:latin typeface="SutonnyMJ" pitchFamily="2" charset="0"/>
              </a:rPr>
              <a:t>© </a:t>
            </a:r>
            <a:r>
              <a:rPr lang="en-US" altLang="en-US" sz="3600" b="1" i="0" dirty="0" err="1">
                <a:latin typeface="SutonnyMJ" pitchFamily="2" charset="0"/>
              </a:rPr>
              <a:t>cÖ`vbKvix</a:t>
            </a:r>
            <a:r>
              <a:rPr lang="en-US" altLang="en-US" sz="3600" b="1" i="0" dirty="0">
                <a:latin typeface="SutonnyMJ" pitchFamily="2" charset="0"/>
              </a:rPr>
              <a:t> </a:t>
            </a:r>
            <a:r>
              <a:rPr lang="en-US" altLang="en-US" sz="3600" b="1" i="0" dirty="0" err="1">
                <a:latin typeface="SutonnyMJ" pitchFamily="2" charset="0"/>
              </a:rPr>
              <a:t>ms</a:t>
            </a:r>
            <a:r>
              <a:rPr lang="en-US" altLang="en-US" sz="3600" b="1" i="0" dirty="0">
                <a:latin typeface="SutonnyMJ" pitchFamily="2" charset="0"/>
              </a:rPr>
              <a:t>¯’vi `</a:t>
            </a:r>
            <a:r>
              <a:rPr lang="en-US" altLang="en-US" sz="3600" b="1" i="0" dirty="0" err="1" smtClean="0">
                <a:latin typeface="SutonnyMJ" pitchFamily="2" charset="0"/>
              </a:rPr>
              <a:t>vq</a:t>
            </a:r>
            <a:r>
              <a:rPr lang="en-US" altLang="en-US" sz="3600" b="1" i="0" dirty="0" smtClean="0">
                <a:latin typeface="SutonnyMJ" pitchFamily="2" charset="0"/>
              </a:rPr>
              <a:t>-</a:t>
            </a:r>
            <a:r>
              <a:rPr lang="en-US" sz="3600" i="0" dirty="0">
                <a:latin typeface="SutonnyMJ" pitchFamily="2" charset="0"/>
              </a:rPr>
              <a:t> `</a:t>
            </a:r>
            <a:r>
              <a:rPr lang="en-US" sz="3600" i="0" dirty="0" err="1" smtClean="0">
                <a:latin typeface="SutonnyMJ" pitchFamily="2" charset="0"/>
              </a:rPr>
              <a:t>vwqZ</a:t>
            </a:r>
            <a:r>
              <a:rPr lang="en-US" altLang="en-US" sz="3600" b="1" i="0" dirty="0" smtClean="0">
                <a:latin typeface="SutonnyMJ" pitchFamily="2" charset="0"/>
              </a:rPr>
              <a:t>: </a:t>
            </a:r>
            <a:endParaRPr lang="en-US" altLang="en-US" sz="3600" b="1" i="0" dirty="0">
              <a:latin typeface="SutonnyMJ" pitchFamily="2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38784" y="1549400"/>
            <a:ext cx="10643616" cy="47371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SutonnyMJ" pitchFamily="2" charset="0"/>
              </a:rPr>
              <a:t>(1) </a:t>
            </a:r>
            <a:r>
              <a:rPr lang="en-US" altLang="en-US" sz="2400" b="1" dirty="0" err="1">
                <a:latin typeface="SutonnyMJ" pitchFamily="2" charset="0"/>
              </a:rPr>
              <a:t>gvwb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jÛvwis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Aciva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cÖwZ‡iv‡a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SutonnyMJ" pitchFamily="2" charset="0"/>
              </a:rPr>
              <a:t>wi‡cvU</a:t>
            </a:r>
            <a:r>
              <a:rPr lang="en-US" altLang="en-US" sz="2400" b="1" dirty="0">
                <a:solidFill>
                  <a:srgbClr val="00B0F0"/>
                </a:solidFill>
                <a:latin typeface="SutonnyMJ" pitchFamily="2" charset="0"/>
              </a:rPr>
              <a:t>© </a:t>
            </a:r>
            <a:r>
              <a:rPr lang="en-US" altLang="en-US" sz="2400" b="1" dirty="0" err="1">
                <a:solidFill>
                  <a:srgbClr val="00B0F0"/>
                </a:solidFill>
                <a:latin typeface="SutonnyMJ" pitchFamily="2" charset="0"/>
              </a:rPr>
              <a:t>cÖ`vbKvix</a:t>
            </a:r>
            <a:r>
              <a:rPr lang="en-US" altLang="en-US" sz="2400" b="1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SutonnyMJ" pitchFamily="2" charset="0"/>
              </a:rPr>
              <a:t>ms</a:t>
            </a:r>
            <a:r>
              <a:rPr lang="en-US" altLang="en-US" sz="2400" b="1" dirty="0">
                <a:solidFill>
                  <a:srgbClr val="00B0F0"/>
                </a:solidFill>
                <a:latin typeface="SutonnyMJ" pitchFamily="2" charset="0"/>
              </a:rPr>
              <a:t>¯’vi </a:t>
            </a:r>
            <a:r>
              <a:rPr lang="en-US" altLang="en-US" sz="2400" b="1" dirty="0" err="1">
                <a:solidFill>
                  <a:srgbClr val="00B0F0"/>
                </a:solidFill>
                <a:latin typeface="SutonnyMJ" pitchFamily="2" charset="0"/>
              </a:rPr>
              <a:t>wbgœiƒc</a:t>
            </a:r>
            <a:r>
              <a:rPr lang="en-US" altLang="en-US" sz="2400" b="1" dirty="0">
                <a:solidFill>
                  <a:srgbClr val="00B0F0"/>
                </a:solidFill>
                <a:latin typeface="SutonnyMJ" pitchFamily="2" charset="0"/>
              </a:rPr>
              <a:t> `</a:t>
            </a:r>
            <a:r>
              <a:rPr lang="en-US" altLang="en-US" sz="2400" b="1" dirty="0" err="1">
                <a:solidFill>
                  <a:srgbClr val="00B0F0"/>
                </a:solidFill>
                <a:latin typeface="SutonnyMJ" pitchFamily="2" charset="0"/>
              </a:rPr>
              <a:t>vq</a:t>
            </a:r>
            <a:r>
              <a:rPr lang="en-US" altLang="en-US" sz="2400" b="1" dirty="0">
                <a:solidFill>
                  <a:srgbClr val="00B0F0"/>
                </a:solidFill>
                <a:latin typeface="SutonnyMJ" pitchFamily="2" charset="0"/>
              </a:rPr>
              <a:t>-`</a:t>
            </a:r>
            <a:r>
              <a:rPr lang="en-US" altLang="en-US" sz="2400" b="1" dirty="0" err="1">
                <a:solidFill>
                  <a:srgbClr val="00B0F0"/>
                </a:solidFill>
                <a:latin typeface="SutonnyMJ" pitchFamily="2" charset="0"/>
              </a:rPr>
              <a:t>vwqZ</a:t>
            </a:r>
            <a:r>
              <a:rPr lang="en-US" altLang="en-US" sz="2400" b="1" dirty="0">
                <a:latin typeface="SutonnyMJ" pitchFamily="2" charset="0"/>
              </a:rPr>
              <a:t>¡ _</a:t>
            </a:r>
            <a:r>
              <a:rPr lang="en-US" altLang="en-US" sz="2400" b="1" dirty="0" err="1">
                <a:latin typeface="SutonnyMJ" pitchFamily="2" charset="0"/>
              </a:rPr>
              <a:t>vK‡e</a:t>
            </a:r>
            <a:r>
              <a:rPr lang="en-US" altLang="en-US" sz="2400" b="1" dirty="0">
                <a:latin typeface="SutonnyMJ" pitchFamily="2" charset="0"/>
              </a:rPr>
              <a:t>, </a:t>
            </a:r>
            <a:r>
              <a:rPr lang="en-US" altLang="en-US" sz="2400" b="1" dirty="0" err="1">
                <a:latin typeface="SutonnyMJ" pitchFamily="2" charset="0"/>
              </a:rPr>
              <a:t>h_vt</a:t>
            </a:r>
            <a:r>
              <a:rPr lang="en-US" altLang="en-US" sz="2400" b="1" dirty="0">
                <a:latin typeface="SutonnyMJ" pitchFamily="2" charset="0"/>
              </a:rPr>
              <a:t>-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SutonnyMJ" pitchFamily="2" charset="0"/>
              </a:rPr>
              <a:t>	(K)  </a:t>
            </a:r>
            <a:r>
              <a:rPr lang="en-US" altLang="en-US" sz="2400" dirty="0" err="1">
                <a:latin typeface="SutonnyMJ" pitchFamily="2" charset="0"/>
              </a:rPr>
              <a:t>Dnvi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MÖvn‡Ki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wnmve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cwiPvjbvKv‡j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MÖvn‡Ki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cwiwPwZi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mwVK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I c~Y©v½ Z_¨ </a:t>
            </a:r>
            <a:r>
              <a:rPr lang="en-US" altLang="en-US" sz="2400" dirty="0" err="1">
                <a:latin typeface="SutonnyMJ" pitchFamily="2" charset="0"/>
              </a:rPr>
              <a:t>msi¶Y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Kiv</a:t>
            </a:r>
            <a:r>
              <a:rPr lang="en-US" altLang="en-US" sz="2400" dirty="0">
                <a:latin typeface="SutonnyMJ" pitchFamily="2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SutonnyMJ" pitchFamily="2" charset="0"/>
              </a:rPr>
              <a:t>	(L) 	†</a:t>
            </a:r>
            <a:r>
              <a:rPr lang="en-US" altLang="en-US" sz="2400" dirty="0" err="1">
                <a:latin typeface="SutonnyMJ" pitchFamily="2" charset="0"/>
              </a:rPr>
              <a:t>Kvb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MÖvn‡Ki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wnmve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eÜ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n‡j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eÜ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nIqvi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ZvwiL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n‡Z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Ab~¨b 5(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cuvP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)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ermi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ch©šÍ</a:t>
            </a:r>
            <a:r>
              <a:rPr lang="en-US" altLang="en-US" sz="2400" dirty="0">
                <a:latin typeface="SutonnyMJ" pitchFamily="2" charset="0"/>
              </a:rPr>
              <a:t> D³ </a:t>
            </a:r>
            <a:r>
              <a:rPr lang="en-US" altLang="en-US" sz="2400" dirty="0" err="1">
                <a:latin typeface="SutonnyMJ" pitchFamily="2" charset="0"/>
              </a:rPr>
              <a:t>wnmv‡ei</a:t>
            </a:r>
            <a:r>
              <a:rPr lang="en-US" altLang="en-US" sz="2400" dirty="0">
                <a:latin typeface="SutonnyMJ" pitchFamily="2" charset="0"/>
              </a:rPr>
              <a:t> †</a:t>
            </a:r>
            <a:r>
              <a:rPr lang="en-US" altLang="en-US" sz="2400" dirty="0" err="1">
                <a:latin typeface="SutonnyMJ" pitchFamily="2" charset="0"/>
              </a:rPr>
              <a:t>jb</a:t>
            </a:r>
            <a:r>
              <a:rPr lang="en-US" altLang="en-US" sz="2400" dirty="0">
                <a:latin typeface="SutonnyMJ" pitchFamily="2" charset="0"/>
              </a:rPr>
              <a:t>‡`b </a:t>
            </a:r>
            <a:r>
              <a:rPr lang="en-US" altLang="en-US" sz="2400" dirty="0" err="1">
                <a:latin typeface="SutonnyMJ" pitchFamily="2" charset="0"/>
              </a:rPr>
              <a:t>msµvšÍ</a:t>
            </a:r>
            <a:r>
              <a:rPr lang="en-US" altLang="en-US" sz="2400" dirty="0">
                <a:latin typeface="SutonnyMJ" pitchFamily="2" charset="0"/>
              </a:rPr>
              <a:t> Z_¨ </a:t>
            </a:r>
            <a:r>
              <a:rPr lang="en-US" altLang="en-US" sz="2400" dirty="0" err="1">
                <a:latin typeface="SutonnyMJ" pitchFamily="2" charset="0"/>
              </a:rPr>
              <a:t>msi¶Y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Kiv</a:t>
            </a:r>
            <a:r>
              <a:rPr lang="en-US" altLang="en-US" sz="2400" dirty="0">
                <a:latin typeface="SutonnyMJ" pitchFamily="2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SutonnyMJ" pitchFamily="2" charset="0"/>
              </a:rPr>
              <a:t>	(M) 	`dv (K) I (L) </a:t>
            </a:r>
            <a:r>
              <a:rPr lang="en-US" altLang="en-US" sz="2400" dirty="0" err="1">
                <a:latin typeface="SutonnyMJ" pitchFamily="2" charset="0"/>
              </a:rPr>
              <a:t>Gi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Aaxb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msiwÿZ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Z_¨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vw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`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weGdAvBBD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Pvwn`v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†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gvZv‡eK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mgq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mgq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, </a:t>
            </a:r>
            <a:r>
              <a:rPr lang="en-US" altLang="en-US" sz="2400" dirty="0" err="1">
                <a:latin typeface="SutonnyMJ" pitchFamily="2" charset="0"/>
              </a:rPr>
              <a:t>mieivn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Kiv</a:t>
            </a:r>
            <a:r>
              <a:rPr lang="en-US" altLang="en-US" sz="2400" dirty="0">
                <a:latin typeface="SutonnyMJ" pitchFamily="2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SutonnyMJ" pitchFamily="2" charset="0"/>
              </a:rPr>
              <a:t>	(N) 	†</a:t>
            </a:r>
            <a:r>
              <a:rPr lang="en-US" altLang="en-US" sz="2400" dirty="0" err="1">
                <a:latin typeface="SutonnyMJ" pitchFamily="2" charset="0"/>
              </a:rPr>
              <a:t>Kvb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wnmv‡e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gvwb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jÛvwis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RwoZ</a:t>
            </a:r>
            <a:r>
              <a:rPr lang="en-US" altLang="en-US" sz="2400" dirty="0">
                <a:latin typeface="SutonnyMJ" pitchFamily="2" charset="0"/>
              </a:rPr>
              <a:t> _</a:t>
            </a:r>
            <a:r>
              <a:rPr lang="en-US" altLang="en-US" sz="2400" dirty="0" err="1">
                <a:latin typeface="SutonnyMJ" pitchFamily="2" charset="0"/>
              </a:rPr>
              <a:t>vK‡Z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cv‡i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GBiƒc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m‡›`n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n‡j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¯^-D‡`¨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v‡M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Awej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‡¤^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weGdAvBBD‡K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AewnZ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Kiv</a:t>
            </a:r>
            <a:r>
              <a:rPr lang="en-US" altLang="en-US" sz="2400" dirty="0" smtClean="0">
                <a:latin typeface="SutonnyMJ" pitchFamily="2" charset="0"/>
              </a:rPr>
              <a:t>|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en-US" sz="2400" b="1" dirty="0">
                <a:latin typeface="SutonnyMJ" pitchFamily="2" charset="0"/>
              </a:rPr>
              <a:t>(2) †</a:t>
            </a:r>
            <a:r>
              <a:rPr lang="en-US" altLang="en-US" sz="2400" b="1" dirty="0" err="1">
                <a:latin typeface="SutonnyMJ" pitchFamily="2" charset="0"/>
              </a:rPr>
              <a:t>Kvb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wi‡cvU</a:t>
            </a:r>
            <a:r>
              <a:rPr lang="en-US" altLang="en-US" sz="2400" b="1" dirty="0">
                <a:latin typeface="SutonnyMJ" pitchFamily="2" charset="0"/>
              </a:rPr>
              <a:t>© </a:t>
            </a:r>
            <a:r>
              <a:rPr lang="en-US" altLang="en-US" sz="2400" b="1" dirty="0" err="1">
                <a:latin typeface="SutonnyMJ" pitchFamily="2" charset="0"/>
              </a:rPr>
              <a:t>cÖ`vbKvix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ms</a:t>
            </a:r>
            <a:r>
              <a:rPr lang="en-US" altLang="en-US" sz="2400" b="1" dirty="0">
                <a:latin typeface="SutonnyMJ" pitchFamily="2" charset="0"/>
              </a:rPr>
              <a:t>¯’v Dc-</a:t>
            </a:r>
            <a:r>
              <a:rPr lang="en-US" altLang="en-US" sz="2400" b="1" dirty="0" err="1">
                <a:latin typeface="SutonnyMJ" pitchFamily="2" charset="0"/>
              </a:rPr>
              <a:t>aviv</a:t>
            </a:r>
            <a:r>
              <a:rPr lang="en-US" altLang="en-US" sz="2400" b="1" dirty="0">
                <a:latin typeface="SutonnyMJ" pitchFamily="2" charset="0"/>
              </a:rPr>
              <a:t> (1) </a:t>
            </a:r>
            <a:r>
              <a:rPr lang="en-US" altLang="en-US" sz="2400" b="1" dirty="0" err="1">
                <a:latin typeface="SutonnyMJ" pitchFamily="2" charset="0"/>
              </a:rPr>
              <a:t>Gi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weavb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jsNb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Ki‡j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weGdAvBBD</a:t>
            </a:r>
            <a:r>
              <a:rPr lang="en-US" altLang="en-US" sz="2400" b="1" dirty="0">
                <a:latin typeface="SutonnyMJ" pitchFamily="2" charset="0"/>
              </a:rPr>
              <a:t>-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en-US" sz="2400" dirty="0">
                <a:latin typeface="SutonnyMJ" pitchFamily="2" charset="0"/>
              </a:rPr>
              <a:t>	(K) 	D³ </a:t>
            </a:r>
            <a:r>
              <a:rPr lang="en-US" altLang="en-US" sz="2400" dirty="0" err="1">
                <a:latin typeface="SutonnyMJ" pitchFamily="2" charset="0"/>
              </a:rPr>
              <a:t>ms</a:t>
            </a:r>
            <a:r>
              <a:rPr lang="en-US" altLang="en-US" sz="2400" dirty="0">
                <a:latin typeface="SutonnyMJ" pitchFamily="2" charset="0"/>
              </a:rPr>
              <a:t>¯’</a:t>
            </a:r>
            <a:r>
              <a:rPr lang="en-US" altLang="en-US" sz="2400" dirty="0" err="1">
                <a:latin typeface="SutonnyMJ" pitchFamily="2" charset="0"/>
              </a:rPr>
              <a:t>v‡K</a:t>
            </a:r>
            <a:r>
              <a:rPr lang="en-US" altLang="en-US" sz="2400" dirty="0">
                <a:latin typeface="SutonnyMJ" pitchFamily="2" charset="0"/>
              </a:rPr>
              <a:t> Ab~¨b </a:t>
            </a:r>
            <a:r>
              <a:rPr lang="en-US" altLang="en-US" sz="2400" dirty="0" smtClean="0">
                <a:latin typeface="SutonnyMJ" pitchFamily="2" charset="0"/>
              </a:rPr>
              <a:t>50(</a:t>
            </a:r>
            <a:r>
              <a:rPr lang="en-US" altLang="en-US" sz="2400" dirty="0" err="1" smtClean="0">
                <a:latin typeface="SutonnyMJ" pitchFamily="2" charset="0"/>
              </a:rPr>
              <a:t>cÂvk</a:t>
            </a:r>
            <a:r>
              <a:rPr lang="en-US" altLang="en-US" sz="2400" dirty="0" smtClean="0">
                <a:latin typeface="SutonnyMJ" pitchFamily="2" charset="0"/>
              </a:rPr>
              <a:t>) </a:t>
            </a:r>
            <a:r>
              <a:rPr lang="en-US" altLang="en-US" sz="2400" dirty="0" err="1">
                <a:latin typeface="SutonnyMJ" pitchFamily="2" charset="0"/>
              </a:rPr>
              <a:t>nvRvi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UvKv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Ges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Ab~aŸ</a:t>
            </a:r>
            <a:r>
              <a:rPr lang="en-US" altLang="en-US" sz="2400" dirty="0">
                <a:latin typeface="SutonnyMJ" pitchFamily="2" charset="0"/>
              </a:rPr>
              <a:t>© </a:t>
            </a:r>
            <a:r>
              <a:rPr lang="en-US" altLang="en-US" sz="2400" dirty="0" smtClean="0">
                <a:latin typeface="SutonnyMJ" pitchFamily="2" charset="0"/>
              </a:rPr>
              <a:t>25 (</a:t>
            </a:r>
            <a:r>
              <a:rPr lang="en-US" altLang="en-US" sz="2400" dirty="0" err="1" smtClean="0">
                <a:latin typeface="SutonnyMJ" pitchFamily="2" charset="0"/>
              </a:rPr>
              <a:t>cuwPk</a:t>
            </a:r>
            <a:r>
              <a:rPr lang="en-US" altLang="en-US" sz="2400" dirty="0" smtClean="0">
                <a:latin typeface="SutonnyMJ" pitchFamily="2" charset="0"/>
              </a:rPr>
              <a:t>) </a:t>
            </a:r>
            <a:r>
              <a:rPr lang="en-US" altLang="en-US" sz="2400" dirty="0" err="1">
                <a:latin typeface="SutonnyMJ" pitchFamily="2" charset="0"/>
              </a:rPr>
              <a:t>jÿ</a:t>
            </a:r>
            <a:r>
              <a:rPr lang="en-US" altLang="en-US" sz="2400" dirty="0">
                <a:latin typeface="SutonnyMJ" pitchFamily="2" charset="0"/>
              </a:rPr>
              <a:t>  </a:t>
            </a:r>
            <a:r>
              <a:rPr lang="en-US" altLang="en-US" sz="2400" dirty="0" err="1">
                <a:latin typeface="SutonnyMJ" pitchFamily="2" charset="0"/>
              </a:rPr>
              <a:t>UvKv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ch©šÍ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Rwigvbv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Ki‡Z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cvi‡e</a:t>
            </a:r>
            <a:r>
              <a:rPr lang="en-US" altLang="en-US" sz="2400" dirty="0">
                <a:latin typeface="SutonnyMJ" pitchFamily="2" charset="0"/>
              </a:rPr>
              <a:t>; </a:t>
            </a:r>
            <a:r>
              <a:rPr lang="en-US" altLang="en-US" sz="2400" dirty="0" err="1">
                <a:latin typeface="SutonnyMJ" pitchFamily="2" charset="0"/>
              </a:rPr>
              <a:t>Ges</a:t>
            </a:r>
            <a:endParaRPr lang="en-US" altLang="en-US" sz="2400" dirty="0">
              <a:latin typeface="SutonnyMJ" pitchFamily="2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en-US" sz="2400" dirty="0">
                <a:latin typeface="SutonnyMJ" pitchFamily="2" charset="0"/>
              </a:rPr>
              <a:t>	(L) 	`dv (K) </a:t>
            </a:r>
            <a:r>
              <a:rPr lang="en-US" altLang="en-US" sz="2400" dirty="0" err="1">
                <a:latin typeface="SutonnyMJ" pitchFamily="2" charset="0"/>
              </a:rPr>
              <a:t>Gi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Aaxb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Av‡ivwcZ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Rwigvbvi</a:t>
            </a:r>
            <a:r>
              <a:rPr lang="en-US" altLang="en-US" sz="2400" dirty="0">
                <a:latin typeface="SutonnyMJ" pitchFamily="2" charset="0"/>
              </a:rPr>
              <a:t> AwZwi³ D³ </a:t>
            </a:r>
            <a:r>
              <a:rPr lang="en-US" altLang="en-US" sz="2400" dirty="0" err="1">
                <a:latin typeface="SutonnyMJ" pitchFamily="2" charset="0"/>
              </a:rPr>
              <a:t>ms</a:t>
            </a:r>
            <a:r>
              <a:rPr lang="en-US" altLang="en-US" sz="2400" dirty="0">
                <a:latin typeface="SutonnyMJ" pitchFamily="2" charset="0"/>
              </a:rPr>
              <a:t>¯’vi </a:t>
            </a:r>
            <a:r>
              <a:rPr lang="en-US" altLang="en-US" sz="2400" dirty="0" err="1">
                <a:latin typeface="SutonnyMJ" pitchFamily="2" charset="0"/>
              </a:rPr>
              <a:t>e¨emvwqK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Kvh</a:t>
            </a:r>
            <a:r>
              <a:rPr lang="en-US" altLang="en-US" sz="2400" dirty="0">
                <a:latin typeface="SutonnyMJ" pitchFamily="2" charset="0"/>
              </a:rPr>
              <a:t>©µ‡</a:t>
            </a:r>
            <a:r>
              <a:rPr lang="en-US" altLang="en-US" sz="2400" dirty="0" err="1">
                <a:latin typeface="SutonnyMJ" pitchFamily="2" charset="0"/>
              </a:rPr>
              <a:t>gi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AbygwZ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jvB‡mÝ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evwZj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Ki‡Z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cvi‡e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Ges</a:t>
            </a:r>
            <a:r>
              <a:rPr lang="en-US" altLang="en-US" sz="2400" dirty="0">
                <a:latin typeface="SutonnyMJ" pitchFamily="2" charset="0"/>
              </a:rPr>
              <a:t> ‡¶</a:t>
            </a:r>
            <a:r>
              <a:rPr lang="en-US" altLang="en-US" sz="2400" dirty="0" err="1">
                <a:latin typeface="SutonnyMJ" pitchFamily="2" charset="0"/>
              </a:rPr>
              <a:t>ÎgZ</a:t>
            </a:r>
            <a:r>
              <a:rPr lang="en-US" altLang="en-US" sz="2400" dirty="0">
                <a:latin typeface="SutonnyMJ" pitchFamily="2" charset="0"/>
              </a:rPr>
              <a:t>, D³iƒc </a:t>
            </a:r>
            <a:r>
              <a:rPr lang="en-US" altLang="en-US" sz="2400" dirty="0" err="1">
                <a:latin typeface="SutonnyMJ" pitchFamily="2" charset="0"/>
              </a:rPr>
              <a:t>AbygwZ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jvB‡mÝ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cÖ`vbKvix</a:t>
            </a:r>
            <a:r>
              <a:rPr lang="en-US" altLang="en-US" sz="2400" dirty="0">
                <a:latin typeface="SutonnyMJ" pitchFamily="2" charset="0"/>
              </a:rPr>
              <a:t> KZ…©</a:t>
            </a:r>
            <a:r>
              <a:rPr lang="en-US" altLang="en-US" sz="2400" dirty="0" err="1">
                <a:latin typeface="SutonnyMJ" pitchFamily="2" charset="0"/>
              </a:rPr>
              <a:t>cÿ‡K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welqwU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AewnZ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Ki‡e</a:t>
            </a:r>
            <a:r>
              <a:rPr lang="en-US" altLang="en-US" sz="2400" dirty="0">
                <a:latin typeface="SutonnyMJ" pitchFamily="2" charset="0"/>
              </a:rPr>
              <a:t>, </a:t>
            </a:r>
            <a:r>
              <a:rPr lang="en-US" altLang="en-US" sz="2400" dirty="0" err="1">
                <a:latin typeface="SutonnyMJ" pitchFamily="2" charset="0"/>
              </a:rPr>
              <a:t>hv‡Z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mswk­ó</a:t>
            </a:r>
            <a:r>
              <a:rPr lang="en-US" altLang="en-US" sz="2400" dirty="0">
                <a:latin typeface="SutonnyMJ" pitchFamily="2" charset="0"/>
              </a:rPr>
              <a:t> KZ…©</a:t>
            </a:r>
            <a:r>
              <a:rPr lang="en-US" altLang="en-US" sz="2400" dirty="0" err="1">
                <a:latin typeface="SutonnyMJ" pitchFamily="2" charset="0"/>
              </a:rPr>
              <a:t>cÿ</a:t>
            </a:r>
            <a:r>
              <a:rPr lang="en-US" altLang="en-US" sz="2400" dirty="0">
                <a:latin typeface="SutonnyMJ" pitchFamily="2" charset="0"/>
              </a:rPr>
              <a:t> ¯^-¯^ </a:t>
            </a:r>
            <a:r>
              <a:rPr lang="en-US" altLang="en-US" sz="2400" dirty="0" err="1">
                <a:latin typeface="SutonnyMJ" pitchFamily="2" charset="0"/>
              </a:rPr>
              <a:t>AvBb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wewa</a:t>
            </a:r>
            <a:r>
              <a:rPr lang="en-US" altLang="en-US" sz="2400" dirty="0">
                <a:latin typeface="SutonnyMJ" pitchFamily="2" charset="0"/>
              </a:rPr>
              <a:t> †</a:t>
            </a:r>
            <a:r>
              <a:rPr lang="en-US" altLang="en-US" sz="2400" dirty="0" err="1">
                <a:latin typeface="SutonnyMJ" pitchFamily="2" charset="0"/>
              </a:rPr>
              <a:t>gvZv‡eK</a:t>
            </a:r>
            <a:r>
              <a:rPr lang="en-US" altLang="en-US" sz="2400" dirty="0">
                <a:latin typeface="SutonnyMJ" pitchFamily="2" charset="0"/>
              </a:rPr>
              <a:t> D³ </a:t>
            </a:r>
            <a:r>
              <a:rPr lang="en-US" altLang="en-US" sz="2400" dirty="0" err="1">
                <a:latin typeface="SutonnyMJ" pitchFamily="2" charset="0"/>
              </a:rPr>
              <a:t>ms</a:t>
            </a:r>
            <a:r>
              <a:rPr lang="en-US" altLang="en-US" sz="2400" dirty="0">
                <a:latin typeface="SutonnyMJ" pitchFamily="2" charset="0"/>
              </a:rPr>
              <a:t>¯’vi </a:t>
            </a:r>
            <a:r>
              <a:rPr lang="en-US" altLang="en-US" sz="2400" dirty="0" err="1">
                <a:latin typeface="SutonnyMJ" pitchFamily="2" charset="0"/>
              </a:rPr>
              <a:t>weiæ</a:t>
            </a:r>
            <a:r>
              <a:rPr lang="en-US" altLang="en-US" sz="2400" dirty="0">
                <a:latin typeface="SutonnyMJ" pitchFamily="2" charset="0"/>
              </a:rPr>
              <a:t>‡× </a:t>
            </a:r>
            <a:r>
              <a:rPr lang="en-US" altLang="en-US" sz="2400" dirty="0" err="1">
                <a:latin typeface="SutonnyMJ" pitchFamily="2" charset="0"/>
              </a:rPr>
              <a:t>h_vh</a:t>
            </a:r>
            <a:r>
              <a:rPr lang="en-US" altLang="en-US" sz="2400" dirty="0">
                <a:latin typeface="SutonnyMJ" pitchFamily="2" charset="0"/>
              </a:rPr>
              <a:t>_ </a:t>
            </a:r>
            <a:r>
              <a:rPr lang="en-US" altLang="en-US" sz="2400" dirty="0" err="1">
                <a:latin typeface="SutonnyMJ" pitchFamily="2" charset="0"/>
              </a:rPr>
              <a:t>e¨e</a:t>
            </a:r>
            <a:r>
              <a:rPr lang="en-US" altLang="en-US" sz="2400" dirty="0">
                <a:latin typeface="SutonnyMJ" pitchFamily="2" charset="0"/>
              </a:rPr>
              <a:t>¯’v </a:t>
            </a:r>
            <a:r>
              <a:rPr lang="en-US" altLang="en-US" sz="2400" dirty="0" err="1">
                <a:latin typeface="SutonnyMJ" pitchFamily="2" charset="0"/>
              </a:rPr>
              <a:t>MÖnY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Ki‡Z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cv‡i</a:t>
            </a:r>
            <a:r>
              <a:rPr lang="en-US" altLang="en-US" sz="2400" dirty="0">
                <a:latin typeface="SutonnyMJ" pitchFamily="2" charset="0"/>
              </a:rPr>
              <a:t>|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en-US" sz="2400" b="1" dirty="0">
                <a:latin typeface="SutonnyMJ" pitchFamily="2" charset="0"/>
              </a:rPr>
              <a:t>(3)  Dc-</a:t>
            </a:r>
            <a:r>
              <a:rPr lang="en-US" altLang="en-US" sz="2400" b="1" dirty="0" err="1">
                <a:latin typeface="SutonnyMJ" pitchFamily="2" charset="0"/>
              </a:rPr>
              <a:t>aviv</a:t>
            </a:r>
            <a:r>
              <a:rPr lang="en-US" altLang="en-US" sz="2400" b="1" dirty="0">
                <a:latin typeface="SutonnyMJ" pitchFamily="2" charset="0"/>
              </a:rPr>
              <a:t> (2) </a:t>
            </a:r>
            <a:r>
              <a:rPr lang="en-US" altLang="en-US" sz="2400" b="1" dirty="0" err="1">
                <a:latin typeface="SutonnyMJ" pitchFamily="2" charset="0"/>
              </a:rPr>
              <a:t>Gi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Aaxb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Av‡ivwcZ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Rwigvbvi</a:t>
            </a:r>
            <a:r>
              <a:rPr lang="en-US" altLang="en-US" sz="2400" dirty="0">
                <a:latin typeface="SutonnyMJ" pitchFamily="2" charset="0"/>
              </a:rPr>
              <a:t> A_© </a:t>
            </a:r>
            <a:r>
              <a:rPr lang="en-US" altLang="en-US" sz="2400" dirty="0" err="1">
                <a:latin typeface="SutonnyMJ" pitchFamily="2" charset="0"/>
              </a:rPr>
              <a:t>evsjv</a:t>
            </a:r>
            <a:r>
              <a:rPr lang="en-US" altLang="en-US" sz="2400" dirty="0">
                <a:latin typeface="SutonnyMJ" pitchFamily="2" charset="0"/>
              </a:rPr>
              <a:t>‡`k </a:t>
            </a:r>
            <a:r>
              <a:rPr lang="en-US" altLang="en-US" sz="2400" dirty="0" err="1">
                <a:latin typeface="SutonnyMJ" pitchFamily="2" charset="0"/>
              </a:rPr>
              <a:t>e¨vsK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ZrKZ</a:t>
            </a:r>
            <a:r>
              <a:rPr lang="en-US" altLang="en-US" sz="2400" dirty="0">
                <a:latin typeface="SutonnyMJ" pitchFamily="2" charset="0"/>
              </a:rPr>
              <a:t>…©K </a:t>
            </a:r>
            <a:r>
              <a:rPr lang="en-US" altLang="en-US" sz="2400" dirty="0" err="1">
                <a:latin typeface="SutonnyMJ" pitchFamily="2" charset="0"/>
              </a:rPr>
              <a:t>wba©vwiZ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c×wZ‡Z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Av`vq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Ki‡e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Ges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Av`vqK</a:t>
            </a:r>
            <a:r>
              <a:rPr lang="en-US" altLang="en-US" sz="2400" dirty="0">
                <a:latin typeface="SutonnyMJ" pitchFamily="2" charset="0"/>
              </a:rPr>
              <a:t>…Z A_© </a:t>
            </a:r>
            <a:r>
              <a:rPr lang="en-US" altLang="en-US" sz="2400" dirty="0" err="1">
                <a:latin typeface="SutonnyMJ" pitchFamily="2" charset="0"/>
              </a:rPr>
              <a:t>ivóªxq</a:t>
            </a:r>
            <a:r>
              <a:rPr lang="en-US" altLang="en-US" sz="2400" dirty="0">
                <a:latin typeface="SutonnyMJ" pitchFamily="2" charset="0"/>
              </a:rPr>
              <a:t> †</a:t>
            </a:r>
            <a:r>
              <a:rPr lang="en-US" altLang="en-US" sz="2400" dirty="0" err="1">
                <a:latin typeface="SutonnyMJ" pitchFamily="2" charset="0"/>
              </a:rPr>
              <a:t>KvlvMv‡i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Rgv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 smtClean="0">
                <a:latin typeface="SutonnyMJ" pitchFamily="2" charset="0"/>
              </a:rPr>
              <a:t>Ki‡e</a:t>
            </a:r>
            <a:r>
              <a:rPr lang="en-US" altLang="en-US" sz="2400" dirty="0" smtClean="0">
                <a:latin typeface="SutonnyMJ" pitchFamily="2" charset="0"/>
              </a:rPr>
              <a:t>|</a:t>
            </a:r>
          </a:p>
        </p:txBody>
      </p:sp>
      <p:sp>
        <p:nvSpPr>
          <p:cNvPr id="2" name="Rectangle 1"/>
          <p:cNvSpPr/>
          <p:nvPr/>
        </p:nvSpPr>
        <p:spPr>
          <a:xfrm>
            <a:off x="853402" y="932934"/>
            <a:ext cx="2600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  <a:defRPr/>
            </a:pPr>
            <a:r>
              <a:rPr lang="en-US" altLang="en-US" dirty="0">
                <a:latin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</a:rPr>
              <a:t>(</a:t>
            </a:r>
            <a:r>
              <a:rPr lang="en-US" sz="2800" dirty="0" smtClean="0">
                <a:latin typeface="SutonnyMJ" pitchFamily="2" charset="0"/>
              </a:rPr>
              <a:t>25) </a:t>
            </a:r>
            <a:r>
              <a:rPr lang="en-US" sz="2800" b="1" dirty="0" err="1">
                <a:latin typeface="SutonnyMJ" pitchFamily="2" charset="0"/>
              </a:rPr>
              <a:t>aviv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Abyhvqx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80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0"/>
            <a:ext cx="4876800" cy="685800"/>
          </a:xfrm>
          <a:solidFill>
            <a:srgbClr val="008080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 err="1">
                <a:solidFill>
                  <a:schemeClr val="bg1"/>
                </a:solidFill>
                <a:latin typeface="SutonnyMJ" pitchFamily="2" charset="0"/>
              </a:rPr>
              <a:t>mij</a:t>
            </a:r>
            <a:r>
              <a:rPr lang="en-US" alt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SutonnyMJ" pitchFamily="2" charset="0"/>
              </a:rPr>
              <a:t>wek¦v‡m</a:t>
            </a:r>
            <a:r>
              <a:rPr lang="en-US" altLang="en-US" sz="2800" b="1" dirty="0">
                <a:solidFill>
                  <a:schemeClr val="bg1"/>
                </a:solidFill>
                <a:latin typeface="SutonnyMJ" pitchFamily="2" charset="0"/>
              </a:rPr>
              <a:t> K…Z </a:t>
            </a:r>
            <a:r>
              <a:rPr lang="en-US" altLang="en-US" sz="2800" b="1" dirty="0" err="1">
                <a:solidFill>
                  <a:schemeClr val="bg1"/>
                </a:solidFill>
                <a:latin typeface="SutonnyMJ" pitchFamily="2" charset="0"/>
              </a:rPr>
              <a:t>Kvh©aviv</a:t>
            </a:r>
            <a:r>
              <a:rPr lang="en-US" altLang="en-US" sz="2800" b="1" dirty="0">
                <a:solidFill>
                  <a:schemeClr val="bg1"/>
                </a:solidFill>
                <a:latin typeface="SutonnyMJ" pitchFamily="2" charset="0"/>
              </a:rPr>
              <a:t> (28)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1104" y="1177636"/>
            <a:ext cx="11472672" cy="50291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dirty="0"/>
              <a:t>	</a:t>
            </a:r>
            <a:r>
              <a:rPr lang="en-US" sz="3600" dirty="0" smtClean="0">
                <a:latin typeface="SutonnyMJ" pitchFamily="2" charset="0"/>
              </a:rPr>
              <a:t>GB </a:t>
            </a:r>
            <a:r>
              <a:rPr lang="en-US" sz="3600" dirty="0" err="1">
                <a:latin typeface="SutonnyMJ" pitchFamily="2" charset="0"/>
              </a:rPr>
              <a:t>AvB‡bi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wewai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Aax‡b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mij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wek¦v‡m</a:t>
            </a:r>
            <a:r>
              <a:rPr lang="en-US" sz="3600" dirty="0">
                <a:latin typeface="SutonnyMJ" pitchFamily="2" charset="0"/>
              </a:rPr>
              <a:t> K„Z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Kv‡Ri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d‡j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e¨w³ </a:t>
            </a:r>
            <a:r>
              <a:rPr lang="en-US" sz="3600" dirty="0" err="1">
                <a:latin typeface="SutonnyMJ" pitchFamily="2" charset="0"/>
              </a:rPr>
              <a:t>ÿwZMÖ¯Í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nB‡j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ÿwZMÖ¯Í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nBevi</a:t>
            </a:r>
            <a:r>
              <a:rPr lang="en-US" sz="3600" dirty="0">
                <a:latin typeface="SutonnyMJ" pitchFamily="2" charset="0"/>
              </a:rPr>
              <a:t> m¤¢</a:t>
            </a:r>
            <a:r>
              <a:rPr lang="en-US" sz="3600" dirty="0" err="1">
                <a:latin typeface="SutonnyMJ" pitchFamily="2" charset="0"/>
              </a:rPr>
              <a:t>vebv</a:t>
            </a:r>
            <a:r>
              <a:rPr lang="en-US" sz="3600" dirty="0">
                <a:latin typeface="SutonnyMJ" pitchFamily="2" charset="0"/>
              </a:rPr>
              <a:t> _</a:t>
            </a:r>
            <a:r>
              <a:rPr lang="en-US" sz="3600" dirty="0" err="1">
                <a:latin typeface="SutonnyMJ" pitchFamily="2" charset="0"/>
              </a:rPr>
              <a:t>vwK‡j</a:t>
            </a:r>
            <a:r>
              <a:rPr lang="en-US" sz="3600" dirty="0">
                <a:latin typeface="SutonnyMJ" pitchFamily="2" charset="0"/>
              </a:rPr>
              <a:t>, †</a:t>
            </a:r>
            <a:r>
              <a:rPr lang="en-US" sz="3600" dirty="0" err="1">
                <a:latin typeface="SutonnyMJ" pitchFamily="2" charset="0"/>
              </a:rPr>
              <a:t>mBRb</a:t>
            </a:r>
            <a:r>
              <a:rPr lang="en-US" sz="3600" dirty="0">
                <a:latin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</a:rPr>
              <a:t>miKvi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miKv‡ii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Kg©KZ©v-Kg©Pvix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evsjv</a:t>
            </a:r>
            <a:r>
              <a:rPr lang="en-US" sz="3600" dirty="0">
                <a:latin typeface="SutonnyMJ" pitchFamily="2" charset="0"/>
              </a:rPr>
              <a:t>‡`k </a:t>
            </a:r>
            <a:r>
              <a:rPr lang="en-US" sz="3600" dirty="0" err="1">
                <a:latin typeface="SutonnyMJ" pitchFamily="2" charset="0"/>
              </a:rPr>
              <a:t>e¨vsK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evsjv</a:t>
            </a:r>
            <a:r>
              <a:rPr lang="en-US" sz="3600" dirty="0">
                <a:latin typeface="SutonnyMJ" pitchFamily="2" charset="0"/>
              </a:rPr>
              <a:t>‡`k </a:t>
            </a:r>
            <a:r>
              <a:rPr lang="en-US" sz="3600" dirty="0" err="1">
                <a:latin typeface="SutonnyMJ" pitchFamily="2" charset="0"/>
              </a:rPr>
              <a:t>e¨vs‡Ki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Kg©KZ©vKg©Pvix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</a:rPr>
              <a:t>ybx©wZ</a:t>
            </a:r>
            <a:r>
              <a:rPr lang="en-US" sz="3600" dirty="0">
                <a:latin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</a:rPr>
              <a:t>gb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Kwgkb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Kwgk‡bi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Kg©KZ©v-Kg©Pvix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wi‡cvU</a:t>
            </a:r>
            <a:r>
              <a:rPr lang="en-US" sz="3600" dirty="0">
                <a:latin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</a:rPr>
              <a:t>cÖ`vbKvix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ms</a:t>
            </a:r>
            <a:r>
              <a:rPr lang="en-US" sz="3600" dirty="0">
                <a:latin typeface="SutonnyMJ" pitchFamily="2" charset="0"/>
              </a:rPr>
              <a:t>¯’v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Dnvi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cwiPvjbv</a:t>
            </a:r>
            <a:r>
              <a:rPr lang="en-US" sz="3600" dirty="0">
                <a:latin typeface="SutonnyMJ" pitchFamily="2" charset="0"/>
              </a:rPr>
              <a:t> cl©`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Dnvi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Kg©KZ©v-Kg©Pvixi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weiæ</a:t>
            </a:r>
            <a:r>
              <a:rPr lang="en-US" sz="3600" dirty="0">
                <a:latin typeface="SutonnyMJ" pitchFamily="2" charset="0"/>
              </a:rPr>
              <a:t>‡×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†`</a:t>
            </a:r>
            <a:r>
              <a:rPr lang="en-US" sz="3600" dirty="0" err="1">
                <a:latin typeface="SutonnyMJ" pitchFamily="2" charset="0"/>
              </a:rPr>
              <a:t>Iqvbx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dŠR`vix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cÖkvmwbK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Ab¨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AvBbMZ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Kvh©aviv</a:t>
            </a:r>
            <a:r>
              <a:rPr lang="en-US" sz="3600" dirty="0">
                <a:latin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</a:rPr>
              <a:t>v‡qi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hvB‡e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</a:rPr>
              <a:t>|</a:t>
            </a:r>
            <a:endParaRPr lang="en-US" alt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987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836" y="2625979"/>
            <a:ext cx="9084564" cy="838200"/>
          </a:xfrm>
        </p:spPr>
        <p:txBody>
          <a:bodyPr>
            <a:normAutofit/>
          </a:bodyPr>
          <a:lstStyle/>
          <a:p>
            <a:pPr algn="ctr"/>
            <a:r>
              <a:rPr lang="en-US" sz="4800" b="1" i="0" dirty="0" err="1">
                <a:solidFill>
                  <a:srgbClr val="800080"/>
                </a:solidFill>
                <a:latin typeface="SutonnyMJ" pitchFamily="2" charset="0"/>
              </a:rPr>
              <a:t>mš¿vm</a:t>
            </a:r>
            <a:r>
              <a:rPr lang="en-US" sz="4800" b="1" i="0" dirty="0">
                <a:solidFill>
                  <a:srgbClr val="800080"/>
                </a:solidFill>
                <a:latin typeface="SutonnyMJ" pitchFamily="2" charset="0"/>
              </a:rPr>
              <a:t> </a:t>
            </a:r>
            <a:r>
              <a:rPr lang="en-US" sz="4800" b="1" i="0" dirty="0" err="1">
                <a:solidFill>
                  <a:srgbClr val="800080"/>
                </a:solidFill>
                <a:latin typeface="SutonnyMJ" pitchFamily="2" charset="0"/>
              </a:rPr>
              <a:t>we‡ivax</a:t>
            </a:r>
            <a:r>
              <a:rPr lang="en-US" sz="4800" b="1" i="0" dirty="0">
                <a:solidFill>
                  <a:srgbClr val="800080"/>
                </a:solidFill>
                <a:latin typeface="SutonnyMJ" pitchFamily="2" charset="0"/>
              </a:rPr>
              <a:t> </a:t>
            </a:r>
            <a:r>
              <a:rPr lang="en-US" altLang="en-US" sz="4800" b="1" i="0" dirty="0" err="1">
                <a:solidFill>
                  <a:srgbClr val="800080"/>
                </a:solidFill>
                <a:latin typeface="SutonnyMJ" pitchFamily="2" charset="0"/>
              </a:rPr>
              <a:t>AvBY</a:t>
            </a:r>
            <a:r>
              <a:rPr lang="en-US" altLang="en-US" sz="4800" b="1" i="0" dirty="0">
                <a:solidFill>
                  <a:srgbClr val="800080"/>
                </a:solidFill>
                <a:latin typeface="SutonnyMJ" pitchFamily="2" charset="0"/>
              </a:rPr>
              <a:t> 2009  </a:t>
            </a:r>
          </a:p>
        </p:txBody>
      </p:sp>
    </p:spTree>
    <p:extLst>
      <p:ext uri="{BB962C8B-B14F-4D97-AF65-F5344CB8AC3E}">
        <p14:creationId xmlns:p14="http://schemas.microsoft.com/office/powerpoint/2010/main" val="2037253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i="0" dirty="0" err="1">
                <a:solidFill>
                  <a:srgbClr val="800080"/>
                </a:solidFill>
                <a:latin typeface="SutonnyMJ" pitchFamily="2" charset="0"/>
              </a:rPr>
              <a:t>mš¿vm</a:t>
            </a:r>
            <a:r>
              <a:rPr lang="en-US" sz="5400" b="1" i="0" dirty="0">
                <a:solidFill>
                  <a:srgbClr val="800080"/>
                </a:solidFill>
                <a:latin typeface="SutonnyMJ" pitchFamily="2" charset="0"/>
              </a:rPr>
              <a:t> </a:t>
            </a:r>
            <a:r>
              <a:rPr lang="en-US" sz="5400" b="1" i="0" dirty="0" err="1">
                <a:solidFill>
                  <a:srgbClr val="800080"/>
                </a:solidFill>
                <a:latin typeface="SutonnyMJ" pitchFamily="2" charset="0"/>
              </a:rPr>
              <a:t>we‡ivax</a:t>
            </a:r>
            <a:r>
              <a:rPr lang="en-US" sz="5400" b="1" i="0" dirty="0">
                <a:solidFill>
                  <a:srgbClr val="800080"/>
                </a:solidFill>
                <a:latin typeface="SutonnyMJ" pitchFamily="2" charset="0"/>
              </a:rPr>
              <a:t> (</a:t>
            </a:r>
            <a:r>
              <a:rPr lang="en-US" sz="5400" b="1" i="0" dirty="0" err="1">
                <a:solidFill>
                  <a:srgbClr val="800080"/>
                </a:solidFill>
                <a:latin typeface="SutonnyMJ" pitchFamily="2" charset="0"/>
              </a:rPr>
              <a:t>ms‡kvab</a:t>
            </a:r>
            <a:r>
              <a:rPr lang="en-US" sz="5400" b="1" i="0" dirty="0">
                <a:solidFill>
                  <a:srgbClr val="800080"/>
                </a:solidFill>
                <a:latin typeface="SutonnyMJ" pitchFamily="2" charset="0"/>
              </a:rPr>
              <a:t>) </a:t>
            </a:r>
            <a:r>
              <a:rPr lang="en-US" sz="5400" b="1" i="0" dirty="0" err="1">
                <a:solidFill>
                  <a:srgbClr val="800080"/>
                </a:solidFill>
                <a:latin typeface="SutonnyMJ" pitchFamily="2" charset="0"/>
              </a:rPr>
              <a:t>AvBb</a:t>
            </a:r>
            <a:r>
              <a:rPr lang="en-US" sz="5400" b="1" i="0" dirty="0">
                <a:solidFill>
                  <a:srgbClr val="800080"/>
                </a:solidFill>
                <a:latin typeface="SutonnyMJ" pitchFamily="2" charset="0"/>
              </a:rPr>
              <a:t>, 2013</a:t>
            </a:r>
            <a:br>
              <a:rPr lang="en-US" sz="5400" b="1" i="0" dirty="0">
                <a:solidFill>
                  <a:srgbClr val="800080"/>
                </a:solidFill>
                <a:latin typeface="SutonnyMJ" pitchFamily="2" charset="0"/>
              </a:rPr>
            </a:br>
            <a:endParaRPr lang="en-US" sz="5400" b="1" i="0" dirty="0">
              <a:solidFill>
                <a:srgbClr val="800080"/>
              </a:solidFill>
              <a:latin typeface="SutonnyMJ" pitchFamily="2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6448" y="2451100"/>
            <a:ext cx="11399520" cy="36750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12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Ryb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2013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Zvwi‡L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AvBbwU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ms‡kvwaZ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nq |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3600" b="1" dirty="0">
              <a:solidFill>
                <a:schemeClr val="tx1"/>
              </a:solidFill>
              <a:latin typeface="SutonnyMJ" pitchFamily="2" charset="0"/>
              <a:cs typeface="Mangal" panose="02040503050203030202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mš¿vmx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Kvh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©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cÖwZ‡iva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Ges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Gi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Kvh©Ki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kvw¯Íi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weavbK‡í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cÖYxZ</a:t>
            </a:r>
            <a:r>
              <a:rPr lang="en-US" altLang="en-US" sz="3600" b="1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8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61200" y="0"/>
            <a:ext cx="5130800" cy="639762"/>
          </a:xfrm>
          <a:solidFill>
            <a:srgbClr val="00808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800" b="1" dirty="0">
                <a:solidFill>
                  <a:schemeClr val="bg1"/>
                </a:solidFill>
                <a:latin typeface="SutonnyMJ" pitchFamily="2" charset="0"/>
              </a:rPr>
              <a:t>mš¿vmx Kvh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© -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aviv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6(1)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088" y="988142"/>
            <a:ext cx="11466576" cy="5565058"/>
          </a:xfrm>
        </p:spPr>
        <p:txBody>
          <a:bodyPr>
            <a:normAutofit/>
          </a:bodyPr>
          <a:lstStyle/>
          <a:p>
            <a:pPr marL="609600" indent="-609600" algn="just">
              <a:buNone/>
            </a:pP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h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w` †Kvb e¨w³, mËv ev we‡`kx bvMwiK-</a:t>
            </a:r>
            <a:endParaRPr lang="pt-BR" alt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609600" indent="-609600" algn="just">
              <a:buNone/>
            </a:pP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(K) evsjv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‡`‡ki </a:t>
            </a:r>
            <a:r>
              <a:rPr lang="pt-BR" alt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ALÛZv, msnwZ, wbivcËv ev mve©‡fŠgZ</a:t>
            </a:r>
            <a:r>
              <a:rPr lang="pt-BR" alt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wecbœ Kivi Rb¨ </a:t>
            </a:r>
            <a:r>
              <a:rPr lang="pt-BR" altLang="en-US" sz="24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Rbmvavi‡Yi g‡a¨ AvZsK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m„wói gva¨‡g </a:t>
            </a:r>
            <a:r>
              <a:rPr lang="pt-BR" altLang="en-US" sz="24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miKvi ev Ab¨ †Kvb e¨w³‡K †Kvb KvR Kiv n‡Z weiZ ivL‡Z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eva¨ Kivi D‡Ï‡k¨-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990600" lvl="1" indent="-533400" algn="just">
              <a:buNone/>
            </a:pP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(A) Ab¨ ‡Kvb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e¨w³‡K nZ¨v, ¸iæZi AvNvZ, AvUK ev AcniY 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 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Kwievi cÖ‡Pôv MÖnY K‡i A_ev</a:t>
            </a:r>
            <a:endParaRPr lang="pt-BR" alt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990600" lvl="1" indent="-533400" algn="just">
              <a:buNone/>
            </a:pP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(Av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) Ab¨ ‡Kvb e¨w³‡K nZ¨v, ¸iæZi AvNvZ, AvUK ev AcniY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Kivi Rb¨ Aci †Kvb e¨w³‡K lohš¿ ev mnvqZv ev cÖ‡ivwPZ K‡i A_ev</a:t>
            </a:r>
          </a:p>
          <a:p>
            <a:pPr marL="990600" lvl="1" indent="-533400" algn="just">
              <a:buNone/>
            </a:pP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(B) 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Ab¨ ‡Kvb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e¨w³, mËv ev cÖRvZ‡¯¿i †Kvb m¤úwËi ÿwZ mvab K‡i ev Kwievi cÖ‡Pôv MÖnY K‡i A_ev</a:t>
            </a:r>
          </a:p>
          <a:p>
            <a:pPr marL="990600" lvl="1" indent="-533400" algn="just">
              <a:buNone/>
            </a:pP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(C) 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Ab¨ ‡Kvb e¨w³, mËv ev cÖRvZ‡¯¿i †Kvb m¤úwËi ÿwZ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mvab Kivi D‡Ï‡k¨ 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lohš¿ ev mnvqZv ev cÖ‡ivwPZ K‡i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A_ev</a:t>
            </a:r>
          </a:p>
          <a:p>
            <a:pPr marL="990600" lvl="1" indent="-533400" algn="just">
              <a:buNone/>
            </a:pP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(D) Dc-`dv (A), (Av), (B) ev (C) Gi D‡Ïk¨ mvabK‡í †Kvb we‡ùviK `ªe¨, `vn¨ c`v_© I Av‡Mœqvš¿ e¨envi K‡i ev wbR `L‡j iv‡L;</a:t>
            </a:r>
          </a:p>
          <a:p>
            <a:pPr marL="990600" lvl="1" indent="-533400" algn="just">
              <a:buNone/>
            </a:pP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    ÁvZmv‡i †Kvb mš¿vmx m¤úwË e¨envi K‡i ev AwaKv‡i iv‡L Zvnv nB‡j D³ 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e¨w³, mËv ev we‡`kx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bvMwiK Ómš¿mx Kvh©Ó msMV‡bi Aciva Kwiqv‡Q ewjqv Mb¨ nB‡eb| 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90" y="2794000"/>
            <a:ext cx="7537809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/>
          </p:cNvPr>
          <p:cNvSpPr/>
          <p:nvPr/>
        </p:nvSpPr>
        <p:spPr bwMode="auto">
          <a:xfrm>
            <a:off x="609600" y="5397500"/>
            <a:ext cx="3556000" cy="1219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altLang="en-US" b="1" dirty="0">
                <a:solidFill>
                  <a:srgbClr val="002060"/>
                </a:solidFill>
                <a:latin typeface="Bell MT" pitchFamily="18" charset="0"/>
              </a:rPr>
              <a:t>Physical movement </a:t>
            </a:r>
          </a:p>
          <a:p>
            <a:pPr algn="ctr">
              <a:defRPr/>
            </a:pPr>
            <a:r>
              <a:rPr lang="en-US" altLang="en-US" b="1" dirty="0">
                <a:solidFill>
                  <a:srgbClr val="002060"/>
                </a:solidFill>
                <a:latin typeface="Bell MT" pitchFamily="18" charset="0"/>
              </a:rPr>
              <a:t>of money </a:t>
            </a:r>
          </a:p>
          <a:p>
            <a:pPr algn="ctr">
              <a:defRPr/>
            </a:pPr>
            <a:r>
              <a:rPr lang="en-US" altLang="en-US" b="1" dirty="0" err="1">
                <a:solidFill>
                  <a:srgbClr val="002060"/>
                </a:solidFill>
                <a:latin typeface="Bell MT" pitchFamily="18" charset="0"/>
              </a:rPr>
              <a:t>eg</a:t>
            </a:r>
            <a:r>
              <a:rPr lang="en-US" altLang="en-US" b="1" dirty="0">
                <a:solidFill>
                  <a:srgbClr val="002060"/>
                </a:solidFill>
                <a:latin typeface="Bell MT" pitchFamily="18" charset="0"/>
              </a:rPr>
              <a:t>. smuggling </a:t>
            </a:r>
          </a:p>
        </p:txBody>
      </p:sp>
      <p:sp>
        <p:nvSpPr>
          <p:cNvPr id="6" name="Oval 5">
            <a:extLst/>
          </p:cNvPr>
          <p:cNvSpPr/>
          <p:nvPr/>
        </p:nvSpPr>
        <p:spPr bwMode="auto">
          <a:xfrm>
            <a:off x="4379385" y="5397500"/>
            <a:ext cx="3230033" cy="1219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Bell MT" pitchFamily="18" charset="0"/>
              </a:rPr>
              <a:t>Cheques/drafts &amp;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Bell MT" pitchFamily="18" charset="0"/>
              </a:rPr>
              <a:t>Electronic transfer </a:t>
            </a:r>
          </a:p>
        </p:txBody>
      </p:sp>
      <p:sp>
        <p:nvSpPr>
          <p:cNvPr id="7" name="Oval 6">
            <a:extLst/>
          </p:cNvPr>
          <p:cNvSpPr>
            <a:spLocks noChangeArrowheads="1"/>
          </p:cNvSpPr>
          <p:nvPr/>
        </p:nvSpPr>
        <p:spPr bwMode="auto">
          <a:xfrm>
            <a:off x="7848600" y="5397500"/>
            <a:ext cx="3556000" cy="1219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1800" b="1" dirty="0">
              <a:solidFill>
                <a:srgbClr val="002060"/>
              </a:solidFill>
              <a:latin typeface="Bell MT" pitchFamily="18" charset="0"/>
            </a:endParaRPr>
          </a:p>
          <a:p>
            <a:pPr algn="ctr">
              <a:defRPr/>
            </a:pPr>
            <a:r>
              <a:rPr lang="en-US" altLang="en-US" sz="1800" b="1" dirty="0" err="1">
                <a:solidFill>
                  <a:srgbClr val="002060"/>
                </a:solidFill>
                <a:latin typeface="Bell MT" pitchFamily="18" charset="0"/>
              </a:rPr>
              <a:t>Mis</a:t>
            </a:r>
            <a:r>
              <a:rPr lang="en-US" altLang="en-US" sz="1800" b="1" dirty="0">
                <a:solidFill>
                  <a:srgbClr val="002060"/>
                </a:solidFill>
                <a:latin typeface="Bell MT" pitchFamily="18" charset="0"/>
              </a:rPr>
              <a:t>-presentation </a:t>
            </a:r>
          </a:p>
          <a:p>
            <a:pPr algn="ctr">
              <a:defRPr/>
            </a:pPr>
            <a:r>
              <a:rPr lang="en-US" altLang="en-US" sz="1800" b="1" dirty="0">
                <a:solidFill>
                  <a:srgbClr val="002060"/>
                </a:solidFill>
                <a:latin typeface="Bell MT" pitchFamily="18" charset="0"/>
              </a:rPr>
              <a:t>of documents</a:t>
            </a:r>
          </a:p>
        </p:txBody>
      </p:sp>
      <p:cxnSp>
        <p:nvCxnSpPr>
          <p:cNvPr id="9" name="Straight Arrow Connector 8"/>
          <p:cNvCxnSpPr>
            <a:cxnSpLocks noChangeShapeType="1"/>
            <a:endCxn id="5" idx="0"/>
          </p:cNvCxnSpPr>
          <p:nvPr/>
        </p:nvCxnSpPr>
        <p:spPr bwMode="auto">
          <a:xfrm flipH="1">
            <a:off x="2387600" y="5016500"/>
            <a:ext cx="558800" cy="381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5997394" y="5016500"/>
            <a:ext cx="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8280400" y="4940300"/>
            <a:ext cx="90170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itle 1">
            <a:extLst/>
          </p:cNvPr>
          <p:cNvSpPr txBox="1">
            <a:spLocks/>
          </p:cNvSpPr>
          <p:nvPr/>
        </p:nvSpPr>
        <p:spPr>
          <a:xfrm>
            <a:off x="7914218" y="374650"/>
            <a:ext cx="399203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en-US" sz="2400" b="1" i="0" dirty="0" smtClean="0">
                <a:solidFill>
                  <a:srgbClr val="FFFF00"/>
                </a:solidFill>
                <a:latin typeface="Bell MT" pitchFamily="18" charset="0"/>
              </a:rPr>
              <a:t>Illicit Movement of Fund</a:t>
            </a:r>
            <a:endParaRPr lang="en-US" altLang="en-US" sz="2400" b="1" i="0" dirty="0">
              <a:solidFill>
                <a:srgbClr val="FFFF00"/>
              </a:solidFill>
              <a:latin typeface="Bell MT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0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F0000"/>
                </a:solidFill>
                <a:latin typeface="Bell MT" pitchFamily="18" charset="0"/>
              </a:rPr>
              <a:t>What is Money Laundering 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41274"/>
            <a:ext cx="10223500" cy="1938992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marL="407987" indent="-342900" algn="just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Bell MT" pitchFamily="18" charset="0"/>
              </a:rPr>
              <a:t>Money Laundering is most often described as the “turning of dirty or black money into clean or white money”. </a:t>
            </a:r>
          </a:p>
          <a:p>
            <a:pPr marL="447675" indent="-382588" algn="just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Bell MT" pitchFamily="18" charset="0"/>
              </a:rPr>
              <a:t>"</a:t>
            </a:r>
            <a:r>
              <a:rPr lang="en-US" sz="2400" b="1" dirty="0">
                <a:solidFill>
                  <a:schemeClr val="bg1"/>
                </a:solidFill>
                <a:latin typeface="Bell MT" pitchFamily="18" charset="0"/>
              </a:rPr>
              <a:t>Any act or </a:t>
            </a:r>
            <a:r>
              <a:rPr lang="en-US" sz="2400" b="1" dirty="0" smtClean="0">
                <a:solidFill>
                  <a:schemeClr val="bg1"/>
                </a:solidFill>
                <a:latin typeface="Bell MT" pitchFamily="18" charset="0"/>
              </a:rPr>
              <a:t>attempt of </a:t>
            </a:r>
            <a:r>
              <a:rPr lang="en-US" sz="2400" b="1" dirty="0">
                <a:solidFill>
                  <a:schemeClr val="bg1"/>
                </a:solidFill>
                <a:latin typeface="Bell MT" pitchFamily="18" charset="0"/>
              </a:rPr>
              <a:t>act to </a:t>
            </a:r>
            <a:r>
              <a:rPr lang="en-US" sz="2400" b="1" dirty="0">
                <a:solidFill>
                  <a:srgbClr val="FFFF00"/>
                </a:solidFill>
                <a:latin typeface="Bell MT" pitchFamily="18" charset="0"/>
              </a:rPr>
              <a:t>conceal or disguise the identity of illegally obtained proceeds</a:t>
            </a:r>
            <a:r>
              <a:rPr lang="en-US" sz="2400" dirty="0">
                <a:solidFill>
                  <a:srgbClr val="00B0F0"/>
                </a:solidFill>
                <a:latin typeface="Bell MT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ell MT" pitchFamily="18" charset="0"/>
              </a:rPr>
              <a:t>so that they appear to have originated from </a:t>
            </a:r>
            <a:r>
              <a:rPr lang="en-US" sz="2400" b="1" dirty="0">
                <a:solidFill>
                  <a:srgbClr val="FFFF00"/>
                </a:solidFill>
                <a:latin typeface="Bell MT" pitchFamily="18" charset="0"/>
              </a:rPr>
              <a:t>legitimate sources".</a:t>
            </a:r>
          </a:p>
        </p:txBody>
      </p:sp>
    </p:spTree>
    <p:extLst>
      <p:ext uri="{BB962C8B-B14F-4D97-AF65-F5344CB8AC3E}">
        <p14:creationId xmlns:p14="http://schemas.microsoft.com/office/powerpoint/2010/main" val="29164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9232" y="294967"/>
            <a:ext cx="11186668" cy="6371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pt-BR" altLang="en-US" sz="3200" b="1" i="1" u="sng" dirty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mš¿vmx Kv†Ri kvw¯Í -aviv 6(2)</a:t>
            </a:r>
            <a:endParaRPr lang="pt-BR" altLang="en-US" sz="3200" i="1" u="sng" dirty="0" smtClean="0">
              <a:solidFill>
                <a:schemeClr val="tx1"/>
              </a:solidFill>
              <a:latin typeface="SutonnyMJ" pitchFamily="2" charset="0"/>
              <a:cs typeface="Mangal" panose="02040503050203030202" pitchFamily="18" charset="0"/>
            </a:endParaRPr>
          </a:p>
          <a:p>
            <a:pPr eaLnBrk="1" hangingPunct="1">
              <a:buFontTx/>
              <a:buNone/>
            </a:pP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h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w` †Kvb e¨w³ ev we‡`kx bvMwiK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mš¿vmx Kvh© msNUb Ki‡j wZwb </a:t>
            </a:r>
            <a:r>
              <a:rPr lang="pt-BR" altLang="en-US" sz="24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g„Z¨y`Û ev hve¾xeb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Kviv`Û ev Ab~aŸ© wek eQi Ges Ab~¨b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eQi ch©šÍ mkÖg Kviv`‡Û `wÛZ n‡eb, Ges Gi AwZwi³ A_©`ÛI Av‡ivc Kiv hv‡e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hw` †Kvb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mËv  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mš¿vmx Kvh© msNUb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K‡i Zv n‡j D³ mËvi weiæ‡× aviv 18 Abymv‡i †M‡RU cÖÁvcb Øviv mËv‡K wbwl× †NvlYv I Zdwm‡j ZvwjKvf‚³ Kwi‡Z cvwi‡e|</a:t>
            </a:r>
            <a:endParaRPr lang="pt-BR" alt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pt-BR" altLang="en-US" sz="3000" i="1" u="sng" dirty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mš¿vmx Kv‡h© A</a:t>
            </a:r>
            <a:r>
              <a:rPr lang="pt-BR" altLang="en-US" sz="3000" i="1" u="sng" dirty="0" smtClean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_©vqb msµvšÍ </a:t>
            </a:r>
            <a:r>
              <a:rPr lang="pt-BR" altLang="en-US" sz="3000" i="1" u="sng" dirty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Aciv</a:t>
            </a:r>
            <a:r>
              <a:rPr lang="en-US" altLang="en-US" sz="3000" i="1" u="sng" dirty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a- </a:t>
            </a:r>
            <a:r>
              <a:rPr lang="en-US" altLang="en-US" sz="3000" i="1" u="sng" dirty="0" err="1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aviv</a:t>
            </a:r>
            <a:r>
              <a:rPr lang="en-US" altLang="en-US" sz="3000" i="1" u="sng" dirty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 7</a:t>
            </a:r>
            <a:r>
              <a:rPr lang="en-US" altLang="en-US" sz="3000" i="1" u="sng" dirty="0">
                <a:solidFill>
                  <a:srgbClr val="800080"/>
                </a:solidFill>
                <a:cs typeface="Mangal" panose="02040503050203030202" pitchFamily="18" charset="0"/>
              </a:rPr>
              <a:t> </a:t>
            </a:r>
            <a:endParaRPr lang="en-US" altLang="en-US" sz="3000" i="1" u="sng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398463" indent="-398463" algn="just">
              <a:buClr>
                <a:schemeClr val="accent3"/>
              </a:buClr>
              <a:buNone/>
              <a:defRPr/>
            </a:pP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(1) hw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` †Kvb e¨w³ ev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mËv †¯^”Qvq, ‰ea ev A‰ea Drm n‡Z cÖZ¨ÿ ev c‡ivÿ †h †Kvbfv‡e GB AwfcÖv‡q A_©, †mev ev Ab¨ †h †Kvb m¤úwË mieivn, msMÖn ev Dnvi Gbiæc e¨e¯’v K‡i †h, Dnvi m¤ú~Y© ev Askwe‡kl 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	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(K) mš¿mx Kvh© cwiPvjbvq e¨eüZ nB‡e; ev</a:t>
            </a:r>
          </a:p>
          <a:p>
            <a:pPr marL="398463" indent="-398463" algn="just">
              <a:buClr>
                <a:schemeClr val="accent3"/>
              </a:buClr>
              <a:buNone/>
              <a:defRPr/>
            </a:pP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	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 	(L) mš¿vmx e¨w³ ev 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mš¿vmx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mËv KZ©„K †h †Kvb D‡Ï‡k¨ e¨eüZ nB‡e A_ev e¨eüZ nB‡Z cv‡i g‡g© ÁvZ _v‡K| Zv n‡j 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D³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e¨w³ ev 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mËv mš¿vmx Kv‡h© A_©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vq‡bi Aciva K‡i‡Qb e‡j MY¨ n‡e| </a:t>
            </a:r>
            <a:endParaRPr lang="pt-BR" sz="2400" dirty="0">
              <a:latin typeface="SutonnyMJ" pitchFamily="2" charset="0"/>
              <a:cs typeface="SutonnyMJ" pitchFamily="2" charset="0"/>
            </a:endParaRP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pt-BR" sz="2400" dirty="0" smtClean="0">
                <a:solidFill>
                  <a:schemeClr val="tx1"/>
                </a:solidFill>
                <a:latin typeface="SutonnyMJ" pitchFamily="2" charset="0"/>
              </a:rPr>
              <a:t>(3) </a:t>
            </a:r>
            <a:r>
              <a:rPr lang="pt-BR" sz="2400" dirty="0">
                <a:solidFill>
                  <a:schemeClr val="tx1"/>
                </a:solidFill>
                <a:latin typeface="SutonnyMJ" pitchFamily="2" charset="0"/>
              </a:rPr>
              <a:t>Dc-aviv 1 n‡Z 3 G ewY©Z Aciv‡a †Kvb e¨w³ †`vlx mve¨¯Í n‡j, </a:t>
            </a:r>
            <a:r>
              <a:rPr lang="pt-BR" sz="2400" dirty="0">
                <a:solidFill>
                  <a:srgbClr val="00B0F0"/>
                </a:solidFill>
                <a:latin typeface="SutonnyMJ" pitchFamily="2" charset="0"/>
              </a:rPr>
              <a:t>D³ e¨w³ AbwaK wek ermi I Ab~¨b </a:t>
            </a:r>
            <a:r>
              <a:rPr lang="pt-BR" sz="2400" dirty="0" smtClean="0">
                <a:solidFill>
                  <a:srgbClr val="00B0F0"/>
                </a:solidFill>
                <a:latin typeface="SutonnyMJ" pitchFamily="2" charset="0"/>
              </a:rPr>
              <a:t>Pvi </a:t>
            </a:r>
            <a:r>
              <a:rPr lang="pt-BR" sz="2400" dirty="0">
                <a:solidFill>
                  <a:srgbClr val="00B0F0"/>
                </a:solidFill>
                <a:latin typeface="SutonnyMJ" pitchFamily="2" charset="0"/>
              </a:rPr>
              <a:t>ermi ch©šÍ †h †Kvb †gqv‡`i Kviv`‡Û `wÛZ n‡eb, Ges Gi </a:t>
            </a:r>
            <a:r>
              <a:rPr lang="pt-BR" sz="2400" dirty="0" smtClean="0">
                <a:solidFill>
                  <a:srgbClr val="00B0F0"/>
                </a:solidFill>
                <a:latin typeface="SutonnyMJ" pitchFamily="2" charset="0"/>
              </a:rPr>
              <a:t>AwZwi³ D³ Aciv‡ai mv‡_ m¤ú„³ m¤úwËi wØ¸b cwigvb A_© ev 10 jÿ UvKv, hvnv AwaK A</a:t>
            </a:r>
            <a:r>
              <a:rPr lang="pt-BR" sz="2400" dirty="0">
                <a:solidFill>
                  <a:srgbClr val="00B0F0"/>
                </a:solidFill>
                <a:latin typeface="SutonnyMJ" pitchFamily="2" charset="0"/>
              </a:rPr>
              <a:t>_©`ÛI Av‡ivc Kiv </a:t>
            </a:r>
            <a:r>
              <a:rPr lang="pt-BR" sz="2400" dirty="0" smtClean="0">
                <a:solidFill>
                  <a:srgbClr val="00B0F0"/>
                </a:solidFill>
                <a:latin typeface="SutonnyMJ" pitchFamily="2" charset="0"/>
              </a:rPr>
              <a:t>hv‡e|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(4)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hw` †Kvb mËv †`vlx mve¨¯Í 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nq Zv n‡j D³ mËvi weiæ‡× aviv 18 Abymv‡i </a:t>
            </a:r>
            <a:r>
              <a:rPr lang="pt-BR" altLang="en-US" sz="2400" dirty="0" smtClean="0">
                <a:latin typeface="SutonnyMJ" pitchFamily="2" charset="0"/>
                <a:cs typeface="SutonnyMJ" pitchFamily="2" charset="0"/>
              </a:rPr>
              <a:t>c`‡ÿc MÖnb Kiv hv‡e Ges Dnvi AwZwi³ D³ Aciv‡ai mv‡_ mswkøó m¤úwËi g~‡j¨i wZb¸b cwigvb A_© ev 50 jÿ UvKv, hv AwaK </a:t>
            </a:r>
            <a:endParaRPr lang="en-US" altLang="en-US" sz="2400" dirty="0">
              <a:latin typeface="SutonnyMJ" pitchFamily="2" charset="0"/>
              <a:cs typeface="SutonnyMJ" pitchFamily="2" charset="0"/>
            </a:endParaRPr>
          </a:p>
          <a:p>
            <a:pPr eaLnBrk="1" hangingPunct="1">
              <a:buFontTx/>
              <a:buNone/>
            </a:pPr>
            <a:endParaRPr lang="en-US" alt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90500"/>
            <a:ext cx="115824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altLang="en-US" sz="2800" b="1" u="sng" dirty="0">
                <a:solidFill>
                  <a:srgbClr val="800080"/>
                </a:solidFill>
                <a:latin typeface="SutonnyMJ" pitchFamily="2" charset="0"/>
                <a:cs typeface="SutonnyMJ" pitchFamily="2" charset="0"/>
              </a:rPr>
              <a:t>wbwl× msMV‡bi m`m¨c` I mg_©b</a:t>
            </a:r>
            <a:r>
              <a:rPr lang="en-US" altLang="en-US" sz="2800" b="1" u="sng" dirty="0">
                <a:solidFill>
                  <a:srgbClr val="80008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2800" b="1" u="sng" dirty="0" err="1">
                <a:solidFill>
                  <a:srgbClr val="800080"/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altLang="en-US" sz="2800" b="1" u="sng" dirty="0">
                <a:solidFill>
                  <a:srgbClr val="800080"/>
                </a:solidFill>
                <a:latin typeface="SutonnyMJ" pitchFamily="2" charset="0"/>
                <a:cs typeface="SutonnyMJ" pitchFamily="2" charset="0"/>
              </a:rPr>
              <a:t> 8 I 9 </a:t>
            </a:r>
            <a:r>
              <a:rPr lang="pt-BR" altLang="en-US" sz="2800" b="1" u="sng" dirty="0" smtClean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(1) hw` †Kvb e¨w³ wbwl× 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mËvi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m`m¨ nb ev m`m¨ e‡j `vex K‡ib Z‡e wZwb </a:t>
            </a:r>
            <a:r>
              <a:rPr lang="pt-BR" altLang="en-US" sz="24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6 gvm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ch©šÍ †h‡Kvb †gqv‡`i Rb¨ Kviv`Û ev A_©`Û ev Dfq `Û ‡fvM Ki‡eb|</a:t>
            </a:r>
          </a:p>
          <a:p>
            <a:pPr eaLnBrk="1" hangingPunct="1">
              <a:buFontTx/>
              <a:buNone/>
            </a:pP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(2) hw` †Kvb e¨w³ wbwl× 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mËvi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mg_©‡bi Rb¨ mfv mgv‡ek ev cÖPviYvq wjß nb Z‡e wZwb </a:t>
            </a:r>
            <a:r>
              <a:rPr lang="pt-BR" altLang="en-US" sz="24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AbwaK 7 eQi I Ab~¨b 2 eQ‡ii Rb¨ Rb¨ Kviv`Û ev A_©`Û ev Dfq `Û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‡fvM Ki‡eb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eaLnBrk="1" hangingPunct="1">
              <a:buFontTx/>
              <a:buNone/>
            </a:pPr>
            <a:endParaRPr lang="pt-BR" altLang="en-US" sz="11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en-US" sz="2800" b="1" dirty="0" smtClean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mš¿vmx Aciva msNU‡bi lohš¿, cÖ‡Póv, mnvqZv, cÖ‡ivPbv I Acivax‡K AvkÖq `v‡bi kvw</a:t>
            </a:r>
            <a:r>
              <a:rPr lang="en-US" altLang="en-US" sz="2800" b="1" dirty="0" smtClean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¯Í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b="1" dirty="0" smtClean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aviv</a:t>
            </a:r>
            <a:r>
              <a:rPr lang="en-US" altLang="en-US" sz="2800" b="1" dirty="0" smtClean="0">
                <a:solidFill>
                  <a:srgbClr val="800080"/>
                </a:solidFill>
                <a:latin typeface="SutonnyMJ" pitchFamily="2" charset="0"/>
                <a:cs typeface="Mangal" panose="02040503050203030202" pitchFamily="18" charset="0"/>
              </a:rPr>
              <a:t> 10, 11, 12, 13 I 14)</a:t>
            </a:r>
            <a:endParaRPr lang="pt-BR" alt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Aciva msNU‡bi loh‡š¿i kvw¯Í 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(4-14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eQ‡ii Kviv`Û)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Aciva msNU‡bi cÖ‡Póvi kvw¯Í 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(4-14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eQ‡ii 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mkÖg Kviv`Û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Aciv‡a mnvqZvi 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kvw¯Í </a:t>
            </a:r>
            <a:r>
              <a:rPr lang="pt-BR" altLang="en-US" sz="2400" dirty="0">
                <a:latin typeface="SutonnyMJ" pitchFamily="2" charset="0"/>
                <a:cs typeface="SutonnyMJ" pitchFamily="2" charset="0"/>
              </a:rPr>
              <a:t>(4-14 eQ‡ii mkÖg Kviv`Û)</a:t>
            </a:r>
            <a:endParaRPr lang="pt-BR" alt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mš¿vmx Kg©KvÛ cÖ‡ivwPZ Kivi kvw¯Í </a:t>
            </a:r>
            <a:r>
              <a:rPr lang="pt-BR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(4-14 </a:t>
            </a: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eQ‡ii Kviv`Û)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Acivax‡K Avkªq cÖ`vb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(3-5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eQ‡ii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Kviv`Û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lvl="1"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AvkÖq`vb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jywK‡q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ivLvi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Aciva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vgx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¯¿x,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cyÎ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Kb¨v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wcZv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gvZv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kvw¯Í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cÖ‡hvR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alt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pt-BR" alt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>
              <a:buFontTx/>
              <a:buNone/>
            </a:pPr>
            <a:endParaRPr lang="pt-BR" altLang="en-US" sz="2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>
              <a:buFontTx/>
              <a:buNone/>
            </a:pPr>
            <a:endParaRPr lang="pt-BR" alt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>
              <a:buFontTx/>
              <a:buNone/>
            </a:pPr>
            <a:endParaRPr lang="pt-BR" alt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/>
            <a:endParaRPr lang="en-US" altLang="en-US" sz="2400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96200" y="0"/>
            <a:ext cx="4495800" cy="647700"/>
          </a:xfrm>
          <a:solidFill>
            <a:srgbClr val="00808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weGdAvBBD -i ¶gZv(aviv-15)</a:t>
            </a:r>
            <a:endParaRPr lang="en-US" alt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988142"/>
            <a:ext cx="11472672" cy="472401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pt-BR" dirty="0">
                <a:solidFill>
                  <a:schemeClr val="tx1"/>
                </a:solidFill>
                <a:latin typeface="SutonnyMJ" pitchFamily="2" charset="0"/>
              </a:rPr>
              <a:t>†Kvb e¨vsK n‡Z m‡›`nRbK †jb`‡b m¤úwK©Z cÖwZ‡e`b Zje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;</a:t>
            </a:r>
            <a:endParaRPr lang="pt-BR" dirty="0">
              <a:solidFill>
                <a:schemeClr val="tx1"/>
              </a:solidFill>
              <a:latin typeface="SutonnyMJ" pitchFamily="2" charset="0"/>
            </a:endParaRPr>
          </a:p>
          <a:p>
            <a:pPr marL="609600" indent="-609600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mKj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cwimsL¨vb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I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iKW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msKjb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msi¶Y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;</a:t>
            </a:r>
          </a:p>
          <a:p>
            <a:pPr marL="609600" indent="-609600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mKj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m‡›`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nRbK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jb‡`b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m¤úwK©Z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wi‡cv‡U©i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WvUv†eR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m„wó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i¶Yv‡e¶Y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;</a:t>
            </a:r>
          </a:p>
          <a:p>
            <a:pPr marL="609600" indent="-609600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m‡›`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nRbK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jb‡`b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m¤úwK©Z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cÖwZ‡e`b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we‡kølY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;</a:t>
            </a:r>
          </a:p>
          <a:p>
            <a:pPr marL="609600" indent="-609600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jb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‡`b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Kv‡h©i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mwnZ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m¤ú„³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g‡g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© m‡›`n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Kivi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hyw³msMZ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KviY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_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vK‡j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D³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wnmve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wÎk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w`‡bi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Rb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eÜ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ivLvi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D‡Ï‡k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Av‡`k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Rvix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Ges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cÖ‡qvR‡b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RvixK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…Z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Av‡`k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AwZwi³ 30 (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wÎk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w`b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K‡i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m‡ev”P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© 6(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Qq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gvm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ewa©Z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</a:rPr>
              <a:t>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96200" y="0"/>
            <a:ext cx="4495800" cy="647700"/>
          </a:xfrm>
          <a:solidFill>
            <a:srgbClr val="008080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alt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weGdAvBBD -i ¶gZv(aviv-15)</a:t>
            </a:r>
            <a:endParaRPr lang="en-US" alt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84" y="1447800"/>
            <a:ext cx="1085088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e¨vs‡Ki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Kvh©vejx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cwiex¶Y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Z`viK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;</a:t>
            </a:r>
          </a:p>
          <a:p>
            <a:pPr marL="609600" indent="-609600" algn="just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Kv‡h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© A_©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hvMvb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cÖwZnZ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Kivi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D‡Ï‡k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cÖwZ‡ivag~jK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c`‡¶c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MÖn‡Y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e¨vsKmg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~‡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ni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wbKU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wb‡`©kbv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Rvix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;</a:t>
            </a:r>
          </a:p>
          <a:p>
            <a:pPr marL="609600" indent="-609600" algn="just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Kv‡h©i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mwnZ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RwoZ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m‡›`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nRbK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jb‡`b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mbv‡³i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D‡Ï‡k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e¨vsKmg~n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cwi`k©b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;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Ges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marL="609600" indent="-609600" algn="just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Kv‡h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© A_©‡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hvMv‡bi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mwnZ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RwoZ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m‡›`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nRbK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jb‡`b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mbv³ I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cÖwZ‡iv‡ai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D‡Ï‡k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e¨vs‡Ki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Kg©KZ©v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Kg©PvixMY‡K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cÖwk¶Y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cÖ`vb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  </a:t>
            </a:r>
            <a:r>
              <a:rPr lang="en-US" sz="2400" b="1" dirty="0" smtClean="0">
                <a:latin typeface="SutonnyMJ" pitchFamily="2" charset="0"/>
              </a:rPr>
              <a:t>Dchy³ </a:t>
            </a:r>
            <a:r>
              <a:rPr lang="en-US" sz="2400" b="1" dirty="0" err="1" smtClean="0">
                <a:latin typeface="SutonnyMJ" pitchFamily="2" charset="0"/>
              </a:rPr>
              <a:t>Av`vjZ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ev</a:t>
            </a:r>
            <a:r>
              <a:rPr lang="en-US" sz="2400" b="1" dirty="0" smtClean="0">
                <a:latin typeface="SutonnyMJ" pitchFamily="2" charset="0"/>
              </a:rPr>
              <a:t>  </a:t>
            </a:r>
            <a:r>
              <a:rPr lang="en-US" sz="2400" b="1" dirty="0" err="1" smtClean="0">
                <a:latin typeface="SutonnyMJ" pitchFamily="2" charset="0"/>
              </a:rPr>
              <a:t>we‡kl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UªvBe¨ybv‡ji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A_ev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evsjv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‡`k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e¨vs‡Ki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Aby‡gv`b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e¨wZ‡i‡K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e¨vs‡Ki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`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wjj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bw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_‡Z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AvBb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cÖ‡qvMKvix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ms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¯’vi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cÖ‡ekvwaKvi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_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vK‡e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|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124700" y="0"/>
            <a:ext cx="5067300" cy="639763"/>
          </a:xfrm>
          <a:solidFill>
            <a:srgbClr val="008080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pt-BR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(aviv-16)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46100" y="1219201"/>
            <a:ext cx="11061700" cy="49069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e¨vswKs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P¨v‡b‡ji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Aaxb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Aciv‡ai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RwoZ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†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‡`b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mbv³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mZK©Zv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`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vwqZ¡kxjZvi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 eaLnBrk="1" hangingPunct="1"/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cwiPvjbv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cl©` 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of Directors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vwqZ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Aby‡gv`b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Rvix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‡`k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RvixK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kbvi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cÖwZcvjb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wbwðZ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 eaLnBrk="1" hangingPunct="1"/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Rwigvbv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: †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15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Aaxb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‡`k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RvixK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cvjb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e¨_©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D³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‡`k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wkZ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AbwaK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smtClean="0">
                <a:latin typeface="SutonnyMJ" pitchFamily="2" charset="0"/>
                <a:cs typeface="SutonnyMJ" pitchFamily="2" charset="0"/>
              </a:rPr>
              <a:t>25 (</a:t>
            </a:r>
            <a:r>
              <a:rPr lang="en-US" altLang="en-US" sz="2800" dirty="0" err="1" smtClean="0">
                <a:latin typeface="SutonnyMJ" pitchFamily="2" charset="0"/>
                <a:cs typeface="SutonnyMJ" pitchFamily="2" charset="0"/>
              </a:rPr>
              <a:t>cuwPk</a:t>
            </a:r>
            <a:r>
              <a:rPr lang="en-US" altLang="en-US" sz="2800" dirty="0" smtClean="0">
                <a:latin typeface="SutonnyMJ" pitchFamily="2" charset="0"/>
                <a:cs typeface="SutonnyMJ" pitchFamily="2" charset="0"/>
              </a:rPr>
              <a:t>)</a:t>
            </a:r>
            <a:r>
              <a:rPr lang="en-US" alt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j¶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Rwigvbv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cwi‡kva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alt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_</a:t>
            </a:r>
            <a:r>
              <a:rPr lang="en-US" alt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alt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alt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jvB‡mÝ</a:t>
            </a:r>
            <a:r>
              <a:rPr lang="en-US" alt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alt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wMZ</a:t>
            </a:r>
            <a:r>
              <a:rPr lang="en-US" alt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alt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alt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alt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SutonnyMJ" pitchFamily="2" charset="0"/>
              <a:cs typeface="Mangal" panose="02040503050203030202" pitchFamily="18" charset="0"/>
            </a:endParaRPr>
          </a:p>
          <a:p>
            <a:pPr eaLnBrk="1" hangingPunct="1"/>
            <a:endParaRPr lang="en-US" altLang="en-US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959600" y="0"/>
            <a:ext cx="5232400" cy="563563"/>
          </a:xfrm>
          <a:solidFill>
            <a:srgbClr val="008080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mš¿vmx</a:t>
            </a:r>
            <a:r>
              <a:rPr lang="en-US" altLang="en-US" sz="3600" b="1" dirty="0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msMVb</a:t>
            </a:r>
            <a:r>
              <a:rPr lang="en-US" altLang="en-US" sz="3600" b="1" dirty="0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(</a:t>
            </a:r>
            <a:r>
              <a:rPr lang="en-US" altLang="en-US" sz="3600" b="1" dirty="0" err="1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aviv</a:t>
            </a:r>
            <a:r>
              <a:rPr lang="en-US" altLang="en-US" sz="3600" b="1" dirty="0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 17 I 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28" y="993648"/>
            <a:ext cx="10863072" cy="4919472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Kv‡h©i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mwnZ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RwoZ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msMVb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- GB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AvB‡bi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D‡Ïk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c~iYK‡í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msMVb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Kv‡R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mwnZ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RwoZ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e‡j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MY¨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n‡e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hw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`-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KvR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msNwUZ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K‡i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ev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D³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Kv‡R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AskMÖnb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K‡i</a:t>
            </a:r>
            <a:endParaRPr lang="en-US" sz="2800" dirty="0">
              <a:solidFill>
                <a:schemeClr val="tx1"/>
              </a:solidFill>
              <a:latin typeface="SutonnyMJ" pitchFamily="2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Kv‡h©i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Rb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cÖ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¯‘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MÖnb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K‡i</a:t>
            </a:r>
            <a:endParaRPr lang="en-US" sz="2800" dirty="0">
              <a:solidFill>
                <a:schemeClr val="tx1"/>
              </a:solidFill>
              <a:latin typeface="SutonnyMJ" pitchFamily="2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Kvh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msNU‡b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mvnvh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K‡i</a:t>
            </a:r>
            <a:endParaRPr lang="en-US" sz="2800" dirty="0">
              <a:solidFill>
                <a:schemeClr val="tx1"/>
              </a:solidFill>
              <a:latin typeface="SutonnyMJ" pitchFamily="2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Kv‡h©i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mwnZ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RwoZ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msMVb‡K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mg_©b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Ges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mnvqZv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cÖ`vb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K‡i</a:t>
            </a:r>
            <a:endParaRPr lang="en-US" sz="2800" dirty="0">
              <a:solidFill>
                <a:schemeClr val="tx1"/>
              </a:solidFill>
              <a:latin typeface="SutonnyMJ" pitchFamily="2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Ab¨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Kvbfv‡e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Kv‡Ri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mv‡_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RwoZ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_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v‡K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|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Kv‡h©i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mwnZ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RwoZ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msMVb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wbwl×KiY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miKvi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msMVb‡K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mš¿vmx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Kv‡h©i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mv‡_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RwoZ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i‡q‡Q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g‡g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© hyw³msMZ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Kvi‡Yi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wfwË‡Z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Av‡`k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Øviv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Zdwm‡j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ZvwjKvfz³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K‡i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wbwl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×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Ki‡Z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cvi‡e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| G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Zdwmj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ms‡kvab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</a:rPr>
              <a:t>hvM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</a:rPr>
              <a:t>¨ | </a:t>
            </a:r>
          </a:p>
        </p:txBody>
      </p:sp>
    </p:spTree>
    <p:extLst>
      <p:ext uri="{BB962C8B-B14F-4D97-AF65-F5344CB8AC3E}">
        <p14:creationId xmlns:p14="http://schemas.microsoft.com/office/powerpoint/2010/main" val="4423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150100" y="0"/>
            <a:ext cx="5041900" cy="711200"/>
          </a:xfrm>
          <a:solidFill>
            <a:srgbClr val="00808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err="1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Aciv‡ai</a:t>
            </a:r>
            <a:r>
              <a:rPr lang="en-US" altLang="en-US" sz="4000" dirty="0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Z`šÍ</a:t>
            </a:r>
            <a:r>
              <a:rPr lang="en-US" altLang="en-US" sz="4000" dirty="0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 I </a:t>
            </a:r>
            <a:r>
              <a:rPr lang="en-US" altLang="en-US" sz="4000" dirty="0" err="1">
                <a:solidFill>
                  <a:schemeClr val="bg1"/>
                </a:solidFill>
                <a:latin typeface="SutonnyMJ" pitchFamily="2" charset="0"/>
                <a:cs typeface="Mangal" panose="02040503050203030202" pitchFamily="18" charset="0"/>
              </a:rPr>
              <a:t>wePvi</a:t>
            </a:r>
            <a:endParaRPr lang="en-US" altLang="en-US" sz="4000" dirty="0">
              <a:solidFill>
                <a:schemeClr val="bg1"/>
              </a:solidFill>
              <a:latin typeface="SutonnyMJ" pitchFamily="2" charset="0"/>
              <a:cs typeface="Mangal" panose="02040503050203030202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99872" y="1682495"/>
            <a:ext cx="10960608" cy="436434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GB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AvB‡bi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Aax‡b</a:t>
            </a:r>
            <a:r>
              <a:rPr lang="en-US" altLang="en-US" dirty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†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Kvb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Aciva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msNwVZ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n‡j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mswkøó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cywjk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Kg©KZ©v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ZvrÿwbKfv‡e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mswkøó</a:t>
            </a:r>
            <a:r>
              <a:rPr lang="en-US" altLang="en-US" dirty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†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Rjv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g¨vwR‡óU‡K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AewnZ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µ‡g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gvgjv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iæRy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Ki‡e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Ges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Z`šÍ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Kvh</a:t>
            </a:r>
            <a:r>
              <a:rPr lang="en-US" altLang="en-US" dirty="0">
                <a:latin typeface="SutonnyMJ" pitchFamily="2" charset="0"/>
                <a:cs typeface="Mangal" panose="02040503050203030202" pitchFamily="18" charset="0"/>
              </a:rPr>
              <a:t>©</a:t>
            </a:r>
            <a:r>
              <a:rPr lang="en-US" altLang="en-US" smtClean="0">
                <a:latin typeface="SutonnyMJ" pitchFamily="2" charset="0"/>
                <a:cs typeface="Mangal" panose="02040503050203030202" pitchFamily="18" charset="0"/>
              </a:rPr>
              <a:t>µg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ïiæ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 </a:t>
            </a:r>
            <a:r>
              <a:rPr lang="en-US" altLang="en-US" dirty="0" err="1" smtClean="0">
                <a:latin typeface="SutonnyMJ" pitchFamily="2" charset="0"/>
                <a:cs typeface="Mangal" panose="02040503050203030202" pitchFamily="18" charset="0"/>
              </a:rPr>
              <a:t>Ki‡e</a:t>
            </a:r>
            <a:r>
              <a:rPr lang="en-US" altLang="en-US" dirty="0" smtClean="0">
                <a:latin typeface="SutonnyMJ" pitchFamily="2" charset="0"/>
                <a:cs typeface="Mangal" panose="02040503050203030202" pitchFamily="18" charset="0"/>
              </a:rPr>
              <a:t>| </a:t>
            </a:r>
            <a:r>
              <a:rPr lang="en-US" alt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alt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alt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Aaxb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Aciva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Avgj‡hvM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cs typeface="Mangal" panose="02040503050203030202" pitchFamily="18" charset="0"/>
              </a:rPr>
              <a:t>cognizable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) </a:t>
            </a:r>
            <a:r>
              <a:rPr lang="en-US" alt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Rvwgb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A‡hvM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cs typeface="Mangal" panose="02040503050203030202" pitchFamily="18" charset="0"/>
              </a:rPr>
              <a:t>non </a:t>
            </a:r>
            <a:r>
              <a:rPr lang="en-US" altLang="en-US" dirty="0" err="1">
                <a:solidFill>
                  <a:schemeClr val="tx1"/>
                </a:solidFill>
                <a:cs typeface="Mangal" panose="02040503050203030202" pitchFamily="18" charset="0"/>
              </a:rPr>
              <a:t>bailable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) </a:t>
            </a:r>
            <a:r>
              <a:rPr lang="en-US" altLang="en-US" dirty="0" err="1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n‡e</a:t>
            </a:r>
            <a:r>
              <a:rPr lang="en-US" altLang="en-US" dirty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|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SutonnyMJ" pitchFamily="2" charset="0"/>
                <a:cs typeface="Mangal" panose="02040503050203030202" pitchFamily="18" charset="0"/>
              </a:rPr>
              <a:t>  </a:t>
            </a:r>
            <a:endParaRPr lang="en-US" altLang="en-US" sz="2400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300" y="2225226"/>
            <a:ext cx="9245600" cy="1323439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spc="5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THANK  </a:t>
            </a:r>
            <a:r>
              <a:rPr lang="en-US" sz="8000" b="1" spc="5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YOU</a:t>
            </a:r>
            <a:endParaRPr lang="en-US" sz="8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0" y="768351"/>
            <a:ext cx="10833100" cy="6013450"/>
          </a:xfrm>
        </p:spPr>
      </p:pic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066800" y="279400"/>
            <a:ext cx="10845800" cy="118110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bg1"/>
                </a:solidFill>
                <a:latin typeface="Bell MT" pitchFamily="18" charset="0"/>
                <a:cs typeface="+mn-cs"/>
              </a:rPr>
              <a:t>Process of Money Laundering </a:t>
            </a:r>
            <a:endParaRPr lang="en-US" altLang="en-US" sz="4800" dirty="0">
              <a:solidFill>
                <a:schemeClr val="bg1"/>
              </a:solidFill>
              <a:latin typeface="Bell MT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>
          <a:xfrm>
            <a:off x="1534585" y="177800"/>
            <a:ext cx="10390716" cy="88900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algn="ctr" eaLnBrk="1" hangingPunct="1">
              <a:defRPr/>
            </a:pPr>
            <a:r>
              <a:rPr lang="en-US" altLang="en-US" sz="4000" b="1" i="0" dirty="0" smtClean="0">
                <a:solidFill>
                  <a:schemeClr val="bg1"/>
                </a:solidFill>
                <a:latin typeface="Bell MT" pitchFamily="18" charset="0"/>
              </a:rPr>
              <a:t>Process of Money Laundering </a:t>
            </a:r>
            <a:endParaRPr lang="en-US" altLang="en-US" sz="4000" i="0" dirty="0" smtClean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5122" name="Picture 1" descr="C:\Users\Imarot\Desktop\schemeng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5401"/>
            <a:ext cx="10871200" cy="4837113"/>
          </a:xfrm>
        </p:spPr>
      </p:pic>
    </p:spTree>
    <p:extLst>
      <p:ext uri="{BB962C8B-B14F-4D97-AF65-F5344CB8AC3E}">
        <p14:creationId xmlns:p14="http://schemas.microsoft.com/office/powerpoint/2010/main" val="12927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97001"/>
            <a:ext cx="5067300" cy="723899"/>
          </a:xfrm>
          <a:solidFill>
            <a:srgbClr val="008080"/>
          </a:solidFill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</a:rPr>
              <a:t>gvwb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jÛvwis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wK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?</a:t>
            </a: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2901188"/>
            <a:ext cx="11192256" cy="30551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b="1" u="sng" dirty="0">
                <a:solidFill>
                  <a:srgbClr val="00B0F0"/>
                </a:solidFill>
                <a:latin typeface="SutonnyMJ" pitchFamily="2" charset="0"/>
              </a:rPr>
              <a:t>aviv(2)(d) </a:t>
            </a:r>
            <a:r>
              <a:rPr lang="en-US" altLang="en-US" sz="2800" b="1" dirty="0" err="1">
                <a:latin typeface="SutonnyMJ" pitchFamily="2" charset="0"/>
              </a:rPr>
              <a:t>Abyhvqx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SutonnyMJ" pitchFamily="2" charset="0"/>
              </a:rPr>
              <a:t>ÒgvwbjÛvwisÓ</a:t>
            </a:r>
            <a:r>
              <a:rPr lang="en-US" altLang="en-US" sz="2800" b="1" dirty="0">
                <a:solidFill>
                  <a:schemeClr val="tx2"/>
                </a:solidFill>
                <a:latin typeface="SutonnyMJ" pitchFamily="2" charset="0"/>
              </a:rPr>
              <a:t> A_© -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800" dirty="0">
              <a:solidFill>
                <a:schemeClr val="tx2"/>
              </a:solidFill>
              <a:latin typeface="SutonnyMJ" pitchFamily="2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lphaUcParenR"/>
              <a:defRPr/>
            </a:pPr>
            <a:r>
              <a:rPr lang="en-US" altLang="en-US" sz="2400" dirty="0">
                <a:latin typeface="SutonnyMJ" pitchFamily="2" charset="0"/>
              </a:rPr>
              <a:t>m¤ú„³ </a:t>
            </a:r>
            <a:r>
              <a:rPr lang="en-US" altLang="en-US" sz="2400" dirty="0" err="1">
                <a:latin typeface="SutonnyMJ" pitchFamily="2" charset="0"/>
              </a:rPr>
              <a:t>Aciva</a:t>
            </a:r>
            <a:r>
              <a:rPr lang="en-US" altLang="en-US" sz="2400" dirty="0">
                <a:latin typeface="SutonnyMJ" pitchFamily="2" charset="0"/>
              </a:rPr>
              <a:t> (</a:t>
            </a:r>
            <a:r>
              <a:rPr lang="en-US" altLang="en-US" sz="2400" dirty="0"/>
              <a:t>Predicate Offence</a:t>
            </a:r>
            <a:r>
              <a:rPr lang="en-US" altLang="en-US" sz="2400" dirty="0">
                <a:latin typeface="SutonnyMJ" pitchFamily="2" charset="0"/>
              </a:rPr>
              <a:t>) </a:t>
            </a:r>
            <a:r>
              <a:rPr lang="en-US" altLang="en-US" sz="2400" dirty="0" err="1">
                <a:latin typeface="SutonnyMJ" pitchFamily="2" charset="0"/>
              </a:rPr>
              <a:t>msNU‡bi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gva</a:t>
            </a:r>
            <a:r>
              <a:rPr lang="en-US" altLang="en-US" sz="2400" dirty="0">
                <a:latin typeface="SutonnyMJ" pitchFamily="2" charset="0"/>
              </a:rPr>
              <a:t>¨‡g </a:t>
            </a:r>
            <a:r>
              <a:rPr lang="en-US" altLang="en-US" sz="2400" dirty="0" err="1">
                <a:latin typeface="SutonnyMJ" pitchFamily="2" charset="0"/>
              </a:rPr>
              <a:t>cÖvß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A_©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ev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m¤úwËi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A‰ea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Drm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†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Mvcb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ev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Avovj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SutonnyMJ" pitchFamily="2" charset="0"/>
              </a:rPr>
              <a:t>Kwievi</a:t>
            </a:r>
            <a:r>
              <a:rPr lang="en-US" altLang="en-US" sz="24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D‡Ï‡k</a:t>
            </a:r>
            <a:r>
              <a:rPr lang="en-US" altLang="en-US" sz="2400" dirty="0">
                <a:latin typeface="SutonnyMJ" pitchFamily="2" charset="0"/>
              </a:rPr>
              <a:t>¨ </a:t>
            </a:r>
            <a:r>
              <a:rPr lang="en-US" altLang="en-US" sz="2400" dirty="0" err="1">
                <a:latin typeface="SutonnyMJ" pitchFamily="2" charset="0"/>
              </a:rPr>
              <a:t>Dnvi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n¯ÍvšÍi,iƒcvšÍi,we</a:t>
            </a:r>
            <a:r>
              <a:rPr lang="en-US" altLang="en-US" sz="2400" dirty="0">
                <a:latin typeface="SutonnyMJ" pitchFamily="2" charset="0"/>
              </a:rPr>
              <a:t>‡`‡k †</a:t>
            </a:r>
            <a:r>
              <a:rPr lang="en-US" altLang="en-US" sz="2400" dirty="0" err="1">
                <a:latin typeface="SutonnyMJ" pitchFamily="2" charset="0"/>
              </a:rPr>
              <a:t>cÖiY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we‡`k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nB‡Z</a:t>
            </a:r>
            <a:r>
              <a:rPr lang="en-US" altLang="en-US" sz="2400" dirty="0">
                <a:latin typeface="SutonnyMJ" pitchFamily="2" charset="0"/>
              </a:rPr>
              <a:t> evsjv‡`‡k †</a:t>
            </a:r>
            <a:r>
              <a:rPr lang="en-US" altLang="en-US" sz="2400" dirty="0" err="1">
                <a:latin typeface="SutonnyMJ" pitchFamily="2" charset="0"/>
              </a:rPr>
              <a:t>cÖiY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Avbqb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‰</a:t>
            </a:r>
            <a:r>
              <a:rPr lang="en-US" altLang="en-US" sz="2400" dirty="0" err="1">
                <a:latin typeface="SutonnyMJ" pitchFamily="2" charset="0"/>
              </a:rPr>
              <a:t>ea</a:t>
            </a:r>
            <a:r>
              <a:rPr lang="en-US" altLang="en-US" sz="2400" dirty="0">
                <a:latin typeface="SutonnyMJ" pitchFamily="2" charset="0"/>
              </a:rPr>
              <a:t> I </a:t>
            </a:r>
            <a:r>
              <a:rPr lang="en-US" altLang="en-US" sz="2400" dirty="0" err="1">
                <a:latin typeface="SutonnyMJ" pitchFamily="2" charset="0"/>
              </a:rPr>
              <a:t>A‰ea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Dcv‡q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AwR©Z</a:t>
            </a:r>
            <a:r>
              <a:rPr lang="en-US" altLang="en-US" sz="2400" dirty="0">
                <a:latin typeface="SutonnyMJ" pitchFamily="2" charset="0"/>
              </a:rPr>
              <a:t> A_©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m¤úwË</a:t>
            </a:r>
            <a:r>
              <a:rPr lang="en-US" altLang="en-US" sz="2400" dirty="0">
                <a:latin typeface="SutonnyMJ" pitchFamily="2" charset="0"/>
              </a:rPr>
              <a:t> we‡`‡k </a:t>
            </a:r>
            <a:r>
              <a:rPr lang="en-US" altLang="en-US" sz="2400" dirty="0" err="1">
                <a:latin typeface="SutonnyMJ" pitchFamily="2" charset="0"/>
              </a:rPr>
              <a:t>cvPvi</a:t>
            </a:r>
            <a:endParaRPr lang="en-US" altLang="en-US" sz="2400" dirty="0">
              <a:latin typeface="SutonnyMJ" pitchFamily="2" charset="0"/>
            </a:endParaRPr>
          </a:p>
          <a:p>
            <a:pPr marL="457200" indent="-457200" algn="just">
              <a:lnSpc>
                <a:spcPct val="80000"/>
              </a:lnSpc>
              <a:buNone/>
              <a:defRPr/>
            </a:pPr>
            <a:r>
              <a:rPr lang="en-US" altLang="en-US" sz="2400" dirty="0">
                <a:latin typeface="SutonnyMJ" pitchFamily="2" charset="0"/>
              </a:rPr>
              <a:t>C) †</a:t>
            </a:r>
            <a:r>
              <a:rPr lang="en-US" altLang="en-US" sz="2400" dirty="0" err="1">
                <a:latin typeface="SutonnyMJ" pitchFamily="2" charset="0"/>
              </a:rPr>
              <a:t>Kvb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Avw</a:t>
            </a:r>
            <a:r>
              <a:rPr lang="en-US" altLang="en-US" sz="2400" dirty="0">
                <a:latin typeface="SutonnyMJ" pitchFamily="2" charset="0"/>
              </a:rPr>
              <a:t>_©K †</a:t>
            </a:r>
            <a:r>
              <a:rPr lang="en-US" altLang="en-US" sz="2400" dirty="0" err="1">
                <a:latin typeface="SutonnyMJ" pitchFamily="2" charset="0"/>
              </a:rPr>
              <a:t>jb</a:t>
            </a:r>
            <a:r>
              <a:rPr lang="en-US" altLang="en-US" sz="2400" dirty="0">
                <a:latin typeface="SutonnyMJ" pitchFamily="2" charset="0"/>
              </a:rPr>
              <a:t>‡`b </a:t>
            </a:r>
            <a:r>
              <a:rPr lang="en-US" altLang="en-US" sz="2400" dirty="0" err="1">
                <a:latin typeface="SutonnyMJ" pitchFamily="2" charset="0"/>
              </a:rPr>
              <a:t>GBiƒcfv‡e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m¤úbœ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m¤úbœ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Kwievi</a:t>
            </a:r>
            <a:r>
              <a:rPr lang="en-US" altLang="en-US" sz="2400" dirty="0">
                <a:latin typeface="SutonnyMJ" pitchFamily="2" charset="0"/>
              </a:rPr>
              <a:t> †</a:t>
            </a:r>
            <a:r>
              <a:rPr lang="en-US" altLang="en-US" sz="2400" dirty="0" err="1">
                <a:latin typeface="SutonnyMJ" pitchFamily="2" charset="0"/>
              </a:rPr>
              <a:t>Póv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hvnv‡Z</a:t>
            </a:r>
            <a:r>
              <a:rPr lang="en-US" altLang="en-US" sz="2400" dirty="0">
                <a:latin typeface="SutonnyMJ" pitchFamily="2" charset="0"/>
              </a:rPr>
              <a:t> GB </a:t>
            </a:r>
            <a:r>
              <a:rPr lang="en-US" altLang="en-US" sz="2400" dirty="0" err="1">
                <a:latin typeface="SutonnyMJ" pitchFamily="2" charset="0"/>
              </a:rPr>
              <a:t>AvB‡bi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Aaxb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Dnv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wi‡cvU</a:t>
            </a:r>
            <a:r>
              <a:rPr lang="en-US" altLang="en-US" sz="2400" dirty="0">
                <a:latin typeface="SutonnyMJ" pitchFamily="2" charset="0"/>
              </a:rPr>
              <a:t>© </a:t>
            </a:r>
            <a:r>
              <a:rPr lang="en-US" altLang="en-US" sz="2400" dirty="0" err="1">
                <a:latin typeface="SutonnyMJ" pitchFamily="2" charset="0"/>
              </a:rPr>
              <a:t>Kwievi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cÖ‡qvRb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nB‡e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bv</a:t>
            </a:r>
            <a:endParaRPr lang="en-US" altLang="en-US" sz="2400" dirty="0">
              <a:latin typeface="SutonnyMJ" pitchFamily="2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>
                <a:latin typeface="SutonnyMJ" pitchFamily="2" charset="0"/>
              </a:rPr>
              <a:t>F) </a:t>
            </a:r>
            <a:r>
              <a:rPr lang="en-US" altLang="en-US" sz="2400" dirty="0" err="1" smtClean="0">
                <a:latin typeface="SutonnyMJ" pitchFamily="2" charset="0"/>
              </a:rPr>
              <a:t>GBiƒc</a:t>
            </a:r>
            <a:r>
              <a:rPr lang="en-US" altLang="en-US" sz="2400" dirty="0" smtClean="0">
                <a:latin typeface="SutonnyMJ" pitchFamily="2" charset="0"/>
              </a:rPr>
              <a:t> </a:t>
            </a:r>
            <a:r>
              <a:rPr lang="en-US" altLang="en-US" sz="2400" dirty="0">
                <a:latin typeface="SutonnyMJ" pitchFamily="2" charset="0"/>
              </a:rPr>
              <a:t>†</a:t>
            </a:r>
            <a:r>
              <a:rPr lang="en-US" altLang="en-US" sz="2400" dirty="0" err="1">
                <a:latin typeface="SutonnyMJ" pitchFamily="2" charset="0"/>
              </a:rPr>
              <a:t>Kvb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Kvh</a:t>
            </a:r>
            <a:r>
              <a:rPr lang="en-US" altLang="en-US" sz="2400" dirty="0">
                <a:latin typeface="SutonnyMJ" pitchFamily="2" charset="0"/>
              </a:rPr>
              <a:t>© </a:t>
            </a:r>
            <a:r>
              <a:rPr lang="en-US" altLang="en-US" sz="2400" dirty="0" err="1" smtClean="0">
                <a:latin typeface="SutonnyMJ" pitchFamily="2" charset="0"/>
              </a:rPr>
              <a:t>Kiv</a:t>
            </a:r>
            <a:r>
              <a:rPr lang="en-US" altLang="en-US" sz="2400" dirty="0" smtClean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hvnvi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Øviv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Acivajä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Av‡qi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A‰ea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Drm</a:t>
            </a:r>
            <a:r>
              <a:rPr lang="en-US" altLang="en-US" sz="2400" dirty="0">
                <a:latin typeface="SutonnyMJ" pitchFamily="2" charset="0"/>
              </a:rPr>
              <a:t> †</a:t>
            </a:r>
            <a:r>
              <a:rPr lang="en-US" altLang="en-US" sz="2400" dirty="0" err="1">
                <a:latin typeface="SutonnyMJ" pitchFamily="2" charset="0"/>
              </a:rPr>
              <a:t>Mvcb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Avovj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Kiv</a:t>
            </a:r>
            <a:r>
              <a:rPr lang="en-US" altLang="en-US" sz="2400" dirty="0">
                <a:latin typeface="SutonnyMJ" pitchFamily="2" charset="0"/>
              </a:rPr>
              <a:t> nq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57900" y="0"/>
            <a:ext cx="6135116" cy="1092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i="0" dirty="0" err="1" smtClean="0">
                <a:solidFill>
                  <a:schemeClr val="bg1"/>
                </a:solidFill>
                <a:latin typeface="SutonnyMJ" pitchFamily="2" charset="0"/>
              </a:rPr>
              <a:t>gvwbjÛvwis</a:t>
            </a: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i="0" dirty="0" err="1" smtClean="0">
                <a:solidFill>
                  <a:schemeClr val="bg1"/>
                </a:solidFill>
                <a:latin typeface="SutonnyMJ" pitchFamily="2" charset="0"/>
              </a:rPr>
              <a:t>cÖwZ‡iva</a:t>
            </a: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i="0" dirty="0" err="1" smtClean="0">
                <a:solidFill>
                  <a:schemeClr val="bg1"/>
                </a:solidFill>
                <a:latin typeface="SutonnyMJ" pitchFamily="2" charset="0"/>
              </a:rPr>
              <a:t>AvBb</a:t>
            </a: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 2012</a:t>
            </a:r>
            <a:b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</a:b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(2015 </a:t>
            </a:r>
            <a:r>
              <a:rPr lang="en-US" sz="4000" b="1" i="0" dirty="0" err="1" smtClean="0">
                <a:solidFill>
                  <a:schemeClr val="bg1"/>
                </a:solidFill>
                <a:latin typeface="SutonnyMJ" pitchFamily="2" charset="0"/>
              </a:rPr>
              <a:t>mv‡j</a:t>
            </a: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i="0" dirty="0" err="1" smtClean="0">
                <a:solidFill>
                  <a:schemeClr val="bg1"/>
                </a:solidFill>
                <a:latin typeface="SutonnyMJ" pitchFamily="2" charset="0"/>
              </a:rPr>
              <a:t>ms‡kvwaZ</a:t>
            </a: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)</a:t>
            </a:r>
            <a:b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</a:b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/>
            </a:r>
            <a:b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</a:br>
            <a:endParaRPr lang="hi-IN" sz="4000" b="1" i="0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91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16600" cy="762000"/>
          </a:xfrm>
          <a:solidFill>
            <a:srgbClr val="008080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i="0" dirty="0" smtClean="0">
                <a:solidFill>
                  <a:schemeClr val="bg1"/>
                </a:solidFill>
                <a:latin typeface="SutonnyMJ" pitchFamily="2" charset="0"/>
              </a:rPr>
              <a:t>m¤ú„³</a:t>
            </a:r>
            <a:r>
              <a:rPr lang="en-US" altLang="en-US" sz="3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SutonnyMJ" pitchFamily="2" charset="0"/>
              </a:rPr>
              <a:t>Aciva</a:t>
            </a:r>
            <a:r>
              <a:rPr lang="en-US" altLang="en-US" sz="4000" b="1" i="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3200" b="1" i="0" dirty="0">
                <a:solidFill>
                  <a:schemeClr val="bg1"/>
                </a:solidFill>
              </a:rPr>
              <a:t>(Predicate </a:t>
            </a:r>
            <a:r>
              <a:rPr lang="en-US" altLang="en-US" sz="3200" b="1" i="0" dirty="0" smtClean="0">
                <a:solidFill>
                  <a:schemeClr val="bg1"/>
                </a:solidFill>
              </a:rPr>
              <a:t>offence)</a:t>
            </a:r>
            <a:r>
              <a:rPr lang="en-US" altLang="en-US" i="0" dirty="0" smtClean="0">
                <a:solidFill>
                  <a:schemeClr val="bg1"/>
                </a:solidFill>
              </a:rPr>
              <a:t> </a:t>
            </a:r>
            <a:endParaRPr lang="en-US" altLang="en-US" i="0" dirty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7568" y="1896363"/>
            <a:ext cx="4574032" cy="428853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en-US" sz="2400" dirty="0" smtClean="0">
                <a:latin typeface="SutonnyMJ" pitchFamily="2" charset="0"/>
              </a:rPr>
              <a:t>`</a:t>
            </a:r>
            <a:r>
              <a:rPr lang="en-US" sz="2400" dirty="0" err="1">
                <a:latin typeface="SutonnyMJ" pitchFamily="2" charset="0"/>
              </a:rPr>
              <a:t>yb©xwZ</a:t>
            </a:r>
            <a:r>
              <a:rPr lang="en-US" sz="2400" dirty="0">
                <a:latin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</a:rPr>
              <a:t>Nyl</a:t>
            </a:r>
            <a:r>
              <a:rPr lang="en-US" sz="2400" dirty="0">
                <a:latin typeface="SutonnyMJ" pitchFamily="2" charset="0"/>
              </a:rPr>
              <a:t>;</a:t>
            </a:r>
          </a:p>
          <a:p>
            <a:pPr>
              <a:spcBef>
                <a:spcPts val="0"/>
              </a:spcBef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en-US" sz="2400" dirty="0" err="1" smtClean="0">
                <a:latin typeface="SutonnyMJ" pitchFamily="2" charset="0"/>
              </a:rPr>
              <a:t>gy</a:t>
            </a:r>
            <a:r>
              <a:rPr lang="en-US" sz="2400" dirty="0" smtClean="0">
                <a:latin typeface="SutonnyMJ" pitchFamily="2" charset="0"/>
              </a:rPr>
              <a:t>`ªv </a:t>
            </a:r>
            <a:r>
              <a:rPr lang="en-US" sz="2400" dirty="0" err="1">
                <a:latin typeface="SutonnyMJ" pitchFamily="2" charset="0"/>
              </a:rPr>
              <a:t>RvjKiY</a:t>
            </a:r>
            <a:r>
              <a:rPr lang="en-US" sz="2400" dirty="0">
                <a:latin typeface="SutonnyMJ" pitchFamily="2" charset="0"/>
              </a:rPr>
              <a:t>;</a:t>
            </a:r>
          </a:p>
          <a:p>
            <a:pPr>
              <a:spcBef>
                <a:spcPts val="0"/>
              </a:spcBef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en-US" sz="2400" dirty="0" smtClean="0">
                <a:latin typeface="SutonnyMJ" pitchFamily="2" charset="0"/>
              </a:rPr>
              <a:t>`</a:t>
            </a:r>
            <a:r>
              <a:rPr lang="en-US" sz="2400" dirty="0" err="1">
                <a:latin typeface="SutonnyMJ" pitchFamily="2" charset="0"/>
              </a:rPr>
              <a:t>wjj</a:t>
            </a:r>
            <a:r>
              <a:rPr lang="en-US" sz="2400" dirty="0">
                <a:latin typeface="SutonnyMJ" pitchFamily="2" charset="0"/>
              </a:rPr>
              <a:t> `¯</a:t>
            </a:r>
            <a:r>
              <a:rPr lang="en-US" sz="2400" dirty="0" err="1">
                <a:latin typeface="SutonnyMJ" pitchFamily="2" charset="0"/>
              </a:rPr>
              <a:t>Ív‡eR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RvjKiY</a:t>
            </a:r>
            <a:r>
              <a:rPr lang="en-US" sz="2400" dirty="0">
                <a:latin typeface="SutonnyMJ" pitchFamily="2" charset="0"/>
              </a:rPr>
              <a:t>;</a:t>
            </a:r>
          </a:p>
          <a:p>
            <a:pPr>
              <a:spcBef>
                <a:spcPts val="0"/>
              </a:spcBef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en-US" sz="2400" dirty="0" err="1" smtClean="0">
                <a:latin typeface="SutonnyMJ" pitchFamily="2" charset="0"/>
              </a:rPr>
              <a:t>Puv`vevwR</a:t>
            </a:r>
            <a:r>
              <a:rPr lang="en-US" sz="2400" dirty="0">
                <a:latin typeface="SutonnyMJ" pitchFamily="2" charset="0"/>
              </a:rPr>
              <a:t>;</a:t>
            </a:r>
            <a:endParaRPr lang="pt-BR" sz="2400" dirty="0">
              <a:latin typeface="SutonnyMJ" pitchFamily="2" charset="0"/>
            </a:endParaRPr>
          </a:p>
          <a:p>
            <a:pPr>
              <a:spcBef>
                <a:spcPts val="0"/>
              </a:spcBef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pt-BR" sz="2400" dirty="0" smtClean="0">
                <a:latin typeface="SutonnyMJ" pitchFamily="2" charset="0"/>
              </a:rPr>
              <a:t>cÖZviYv</a:t>
            </a:r>
            <a:r>
              <a:rPr lang="pt-BR" sz="2400" dirty="0">
                <a:latin typeface="SutonnyMJ" pitchFamily="2" charset="0"/>
              </a:rPr>
              <a:t>;</a:t>
            </a:r>
          </a:p>
          <a:p>
            <a:pPr>
              <a:spcBef>
                <a:spcPts val="0"/>
              </a:spcBef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pt-BR" sz="2400" dirty="0" smtClean="0">
                <a:latin typeface="SutonnyMJ" pitchFamily="2" charset="0"/>
              </a:rPr>
              <a:t>RvwjqvwZ</a:t>
            </a:r>
            <a:r>
              <a:rPr lang="pt-BR" sz="2400" dirty="0">
                <a:latin typeface="SutonnyMJ" pitchFamily="2" charset="0"/>
              </a:rPr>
              <a:t>;</a:t>
            </a:r>
          </a:p>
          <a:p>
            <a:pPr>
              <a:spcBef>
                <a:spcPts val="0"/>
              </a:spcBef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pt-BR" sz="2400" dirty="0" smtClean="0">
                <a:latin typeface="SutonnyMJ" pitchFamily="2" charset="0"/>
              </a:rPr>
              <a:t>A‰ea </a:t>
            </a:r>
            <a:r>
              <a:rPr lang="pt-BR" sz="2400" dirty="0">
                <a:latin typeface="SutonnyMJ" pitchFamily="2" charset="0"/>
              </a:rPr>
              <a:t>A‡¯¿i e¨emv;</a:t>
            </a:r>
          </a:p>
          <a:p>
            <a:pPr>
              <a:spcBef>
                <a:spcPts val="0"/>
              </a:spcBef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pt-BR" sz="2400" dirty="0" smtClean="0">
                <a:latin typeface="SutonnyMJ" pitchFamily="2" charset="0"/>
              </a:rPr>
              <a:t>A‰ea </a:t>
            </a:r>
            <a:r>
              <a:rPr lang="pt-BR" sz="2400" dirty="0">
                <a:latin typeface="SutonnyMJ" pitchFamily="2" charset="0"/>
              </a:rPr>
              <a:t>gv`K I †bkv RvZxq `ª‡e¨i e¨emv;</a:t>
            </a:r>
          </a:p>
          <a:p>
            <a:pPr>
              <a:spcBef>
                <a:spcPts val="0"/>
              </a:spcBef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pt-BR" sz="2400" dirty="0" smtClean="0">
                <a:latin typeface="SutonnyMJ" pitchFamily="2" charset="0"/>
              </a:rPr>
              <a:t>†</a:t>
            </a:r>
            <a:r>
              <a:rPr lang="pt-BR" sz="2400" dirty="0">
                <a:latin typeface="SutonnyMJ" pitchFamily="2" charset="0"/>
              </a:rPr>
              <a:t>PvivB I Ab¨vb¨ `ª‡e¨i A‰ea e¨emv</a:t>
            </a:r>
            <a:r>
              <a:rPr lang="pt-BR" sz="2400" dirty="0" smtClean="0">
                <a:latin typeface="SutonnyMJ" pitchFamily="2" charset="0"/>
              </a:rPr>
              <a:t>;</a:t>
            </a:r>
          </a:p>
          <a:p>
            <a:pPr>
              <a:spcBef>
                <a:spcPts val="0"/>
              </a:spcBef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pt-BR" altLang="en-US" sz="2400" dirty="0">
                <a:latin typeface="SutonnyMJ" pitchFamily="2" charset="0"/>
              </a:rPr>
              <a:t>AcniY, A‰eafv‡e AvUKvBqv ivLv I cYe›`x Kiv</a:t>
            </a:r>
            <a:r>
              <a:rPr lang="pt-BR" altLang="en-US" sz="2400" dirty="0" smtClean="0">
                <a:latin typeface="SutonnyMJ" pitchFamily="2" charset="0"/>
              </a:rPr>
              <a:t>;</a:t>
            </a:r>
            <a:endParaRPr lang="pt-BR" sz="2400" dirty="0">
              <a:latin typeface="SutonnyMJ" pitchFamily="2" charset="0"/>
            </a:endParaRPr>
          </a:p>
          <a:p>
            <a:pPr>
              <a:buClr>
                <a:schemeClr val="accent3"/>
              </a:buClr>
              <a:buBlip>
                <a:blip r:embed="rId2"/>
              </a:buBlip>
              <a:defRPr/>
            </a:pPr>
            <a:endParaRPr lang="en-US" sz="2400" dirty="0">
              <a:latin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12334"/>
            <a:ext cx="981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en-US" sz="2800" b="1" dirty="0" err="1" smtClean="0">
                <a:solidFill>
                  <a:srgbClr val="800000"/>
                </a:solidFill>
                <a:latin typeface="SutonnyMJ" pitchFamily="2" charset="0"/>
              </a:rPr>
              <a:t>aviv</a:t>
            </a:r>
            <a:r>
              <a:rPr lang="en-US" sz="2800" b="1" dirty="0" smtClean="0">
                <a:solidFill>
                  <a:srgbClr val="800000"/>
                </a:solidFill>
                <a:latin typeface="SutonnyMJ" pitchFamily="2" charset="0"/>
              </a:rPr>
              <a:t> (</a:t>
            </a:r>
            <a:r>
              <a:rPr lang="en-US" sz="2800" b="1" dirty="0">
                <a:solidFill>
                  <a:srgbClr val="800000"/>
                </a:solidFill>
                <a:latin typeface="SutonnyMJ" pitchFamily="2" charset="0"/>
              </a:rPr>
              <a:t>2</a:t>
            </a:r>
            <a:r>
              <a:rPr lang="en-US" sz="2800" b="1" dirty="0" smtClean="0">
                <a:solidFill>
                  <a:srgbClr val="800000"/>
                </a:solidFill>
                <a:latin typeface="SutonnyMJ" pitchFamily="2" charset="0"/>
              </a:rPr>
              <a:t>) (_) </a:t>
            </a:r>
            <a:r>
              <a:rPr lang="en-US" altLang="en-US" sz="2800" b="1" dirty="0" err="1">
                <a:latin typeface="SutonnyMJ" pitchFamily="2" charset="0"/>
              </a:rPr>
              <a:t>Abyhvqx</a:t>
            </a:r>
            <a:r>
              <a:rPr lang="en-US" altLang="en-US" sz="2800" b="1" dirty="0">
                <a:latin typeface="SutonnyMJ" pitchFamily="2" charset="0"/>
              </a:rPr>
              <a:t> Òm¤ú„³ </a:t>
            </a:r>
            <a:r>
              <a:rPr lang="en-US" altLang="en-US" sz="2800" b="1" dirty="0" err="1">
                <a:latin typeface="SutonnyMJ" pitchFamily="2" charset="0"/>
              </a:rPr>
              <a:t>Aciva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/>
              <a:t>(Predicate offence)</a:t>
            </a:r>
            <a:r>
              <a:rPr lang="en-US" altLang="en-US" sz="2800" b="1" dirty="0">
                <a:latin typeface="SutonnyMJ" pitchFamily="2" charset="0"/>
              </a:rPr>
              <a:t>Ó A_© Ñ 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191047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pt-BR" altLang="en-US" sz="2400" dirty="0" smtClean="0">
                <a:latin typeface="SutonnyMJ" pitchFamily="2" charset="0"/>
              </a:rPr>
              <a:t>Lyb</a:t>
            </a:r>
            <a:r>
              <a:rPr lang="pt-BR" altLang="en-US" sz="2400" dirty="0">
                <a:latin typeface="SutonnyMJ" pitchFamily="2" charset="0"/>
              </a:rPr>
              <a:t>, gvivZ¥K kvixwiK ¶wZ;</a:t>
            </a:r>
          </a:p>
          <a:p>
            <a:pPr marL="342900" indent="-342900">
              <a:buBlip>
                <a:blip r:embed="rId2"/>
              </a:buBlip>
            </a:pPr>
            <a:r>
              <a:rPr lang="pt-BR" altLang="en-US" sz="2400" dirty="0" smtClean="0">
                <a:latin typeface="SutonnyMJ" pitchFamily="2" charset="0"/>
              </a:rPr>
              <a:t>bvix </a:t>
            </a:r>
            <a:r>
              <a:rPr lang="pt-BR" altLang="en-US" sz="2400" dirty="0">
                <a:latin typeface="SutonnyMJ" pitchFamily="2" charset="0"/>
              </a:rPr>
              <a:t>I wkï cvPvi;</a:t>
            </a:r>
          </a:p>
          <a:p>
            <a:pPr marL="342900" indent="-342900">
              <a:buBlip>
                <a:blip r:embed="rId2"/>
              </a:buBlip>
            </a:pPr>
            <a:r>
              <a:rPr lang="pt-BR" altLang="en-US" sz="2400" dirty="0" smtClean="0">
                <a:latin typeface="SutonnyMJ" pitchFamily="2" charset="0"/>
              </a:rPr>
              <a:t>†</a:t>
            </a:r>
            <a:r>
              <a:rPr lang="pt-BR" altLang="en-US" sz="2400" dirty="0">
                <a:latin typeface="SutonnyMJ" pitchFamily="2" charset="0"/>
              </a:rPr>
              <a:t>PvivKvievi </a:t>
            </a:r>
          </a:p>
          <a:p>
            <a:pPr marL="342900" indent="-342900">
              <a:buBlip>
                <a:blip r:embed="rId2"/>
              </a:buBlip>
            </a:pPr>
            <a:r>
              <a:rPr lang="pt-BR" altLang="en-US" sz="2400" dirty="0" smtClean="0">
                <a:latin typeface="SutonnyMJ" pitchFamily="2" charset="0"/>
              </a:rPr>
              <a:t>†`</a:t>
            </a:r>
            <a:r>
              <a:rPr lang="pt-BR" altLang="en-US" sz="2400" dirty="0">
                <a:latin typeface="SutonnyMJ" pitchFamily="2" charset="0"/>
              </a:rPr>
              <a:t>kx I we‡`kx gy`ªvcvPvi;</a:t>
            </a:r>
            <a:endParaRPr lang="en-US" altLang="en-US" sz="2400" dirty="0">
              <a:latin typeface="SutonnyMJ" pitchFamily="2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altLang="en-US" sz="2400" dirty="0" err="1" smtClean="0">
                <a:latin typeface="SutonnyMJ" pitchFamily="2" charset="0"/>
              </a:rPr>
              <a:t>Pzwi</a:t>
            </a:r>
            <a:r>
              <a:rPr lang="en-US" altLang="en-US" sz="2400" dirty="0" smtClean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`</a:t>
            </a:r>
            <a:r>
              <a:rPr lang="en-US" altLang="en-US" sz="2400" dirty="0" err="1">
                <a:latin typeface="SutonnyMJ" pitchFamily="2" charset="0"/>
              </a:rPr>
              <a:t>my¨Zv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WvKvwZ</a:t>
            </a:r>
            <a:r>
              <a:rPr lang="en-US" altLang="en-US" sz="2400" dirty="0">
                <a:latin typeface="SutonnyMJ" pitchFamily="2" charset="0"/>
              </a:rPr>
              <a:t>;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en-US" sz="2400" dirty="0" err="1" smtClean="0">
                <a:latin typeface="SutonnyMJ" pitchFamily="2" charset="0"/>
              </a:rPr>
              <a:t>gvbe</a:t>
            </a:r>
            <a:r>
              <a:rPr lang="en-US" altLang="en-US" sz="2400" dirty="0" smtClean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cvPvi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†</a:t>
            </a:r>
            <a:r>
              <a:rPr lang="en-US" altLang="en-US" sz="2400" dirty="0" err="1">
                <a:latin typeface="SutonnyMJ" pitchFamily="2" charset="0"/>
              </a:rPr>
              <a:t>Kvb</a:t>
            </a:r>
            <a:r>
              <a:rPr lang="en-US" altLang="en-US" sz="2400" dirty="0">
                <a:latin typeface="SutonnyMJ" pitchFamily="2" charset="0"/>
              </a:rPr>
              <a:t> e¨w³‡K ˆe‡`</a:t>
            </a:r>
            <a:r>
              <a:rPr lang="en-US" altLang="en-US" sz="2400" dirty="0" err="1">
                <a:latin typeface="SutonnyMJ" pitchFamily="2" charset="0"/>
              </a:rPr>
              <a:t>wkK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Kg©ms</a:t>
            </a:r>
            <a:r>
              <a:rPr lang="en-US" altLang="en-US" sz="2400" dirty="0">
                <a:latin typeface="SutonnyMJ" pitchFamily="2" charset="0"/>
              </a:rPr>
              <a:t>¯’</a:t>
            </a:r>
            <a:r>
              <a:rPr lang="en-US" altLang="en-US" sz="2400" dirty="0" err="1">
                <a:latin typeface="SutonnyMJ" pitchFamily="2" charset="0"/>
              </a:rPr>
              <a:t>v‡bi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wg</a:t>
            </a:r>
            <a:r>
              <a:rPr lang="en-US" altLang="en-US" sz="2400" dirty="0">
                <a:latin typeface="SutonnyMJ" pitchFamily="2" charset="0"/>
              </a:rPr>
              <a:t>_¨v </a:t>
            </a:r>
            <a:r>
              <a:rPr lang="en-US" altLang="en-US" sz="2400" dirty="0" err="1">
                <a:latin typeface="SutonnyMJ" pitchFamily="2" charset="0"/>
              </a:rPr>
              <a:t>Avk^vm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cÖ`vb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K‡i</a:t>
            </a:r>
            <a:r>
              <a:rPr lang="en-US" altLang="en-US" sz="2400" dirty="0">
                <a:latin typeface="SutonnyMJ" pitchFamily="2" charset="0"/>
              </a:rPr>
              <a:t> †</a:t>
            </a:r>
            <a:r>
              <a:rPr lang="en-US" altLang="en-US" sz="2400" dirty="0" err="1">
                <a:latin typeface="SutonnyMJ" pitchFamily="2" charset="0"/>
              </a:rPr>
              <a:t>Kvb</a:t>
            </a:r>
            <a:r>
              <a:rPr lang="en-US" altLang="en-US" sz="2400" dirty="0">
                <a:latin typeface="SutonnyMJ" pitchFamily="2" charset="0"/>
              </a:rPr>
              <a:t> A_©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  </a:t>
            </a:r>
            <a:r>
              <a:rPr lang="en-US" altLang="en-US" sz="2400" dirty="0" err="1">
                <a:latin typeface="SutonnyMJ" pitchFamily="2" charset="0"/>
              </a:rPr>
              <a:t>g~j¨evb</a:t>
            </a:r>
            <a:r>
              <a:rPr lang="en-US" altLang="en-US" sz="2400" dirty="0">
                <a:latin typeface="SutonnyMJ" pitchFamily="2" charset="0"/>
              </a:rPr>
              <a:t> `ªe¨ </a:t>
            </a:r>
            <a:r>
              <a:rPr lang="en-US" altLang="en-US" sz="2400" dirty="0" err="1">
                <a:latin typeface="SutonnyMJ" pitchFamily="2" charset="0"/>
              </a:rPr>
              <a:t>MÖnY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ev</a:t>
            </a:r>
            <a:r>
              <a:rPr lang="en-US" altLang="en-US" sz="2400" dirty="0">
                <a:latin typeface="SutonnyMJ" pitchFamily="2" charset="0"/>
              </a:rPr>
              <a:t> </a:t>
            </a:r>
            <a:r>
              <a:rPr lang="en-US" altLang="en-US" sz="2400" dirty="0" err="1">
                <a:latin typeface="SutonnyMJ" pitchFamily="2" charset="0"/>
              </a:rPr>
              <a:t>Kievi</a:t>
            </a:r>
            <a:r>
              <a:rPr lang="en-US" altLang="en-US" sz="2400" dirty="0">
                <a:latin typeface="SutonnyMJ" pitchFamily="2" charset="0"/>
              </a:rPr>
              <a:t> †</a:t>
            </a:r>
            <a:r>
              <a:rPr lang="en-US" altLang="en-US" sz="2400" dirty="0" err="1">
                <a:latin typeface="SutonnyMJ" pitchFamily="2" charset="0"/>
              </a:rPr>
              <a:t>Póv</a:t>
            </a:r>
            <a:r>
              <a:rPr lang="en-US" altLang="en-US" sz="2400" dirty="0">
                <a:latin typeface="SutonnyMJ" pitchFamily="2" charset="0"/>
              </a:rPr>
              <a:t>;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en-US" sz="2400" dirty="0" smtClean="0">
                <a:latin typeface="SutonnyMJ" pitchFamily="2" charset="0"/>
              </a:rPr>
              <a:t>‡</a:t>
            </a:r>
            <a:r>
              <a:rPr lang="en-US" altLang="en-US" sz="2400" dirty="0" err="1">
                <a:latin typeface="SutonnyMJ" pitchFamily="2" charset="0"/>
              </a:rPr>
              <a:t>hŠZzK</a:t>
            </a:r>
            <a:r>
              <a:rPr lang="en-US" altLang="en-US" sz="2400" dirty="0">
                <a:latin typeface="SutonnyMJ" pitchFamily="2" charset="0"/>
              </a:rPr>
              <a:t>; </a:t>
            </a:r>
            <a:endParaRPr lang="en-US" altLang="en-US" sz="2400" dirty="0" smtClean="0">
              <a:latin typeface="SutonnyMJ" pitchFamily="2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pt-BR" altLang="en-US" sz="2400" dirty="0">
                <a:latin typeface="SutonnyMJ" pitchFamily="2" charset="0"/>
              </a:rPr>
              <a:t>mš¿vm I mš¿vmx Kv‡h© A_©</a:t>
            </a:r>
            <a:r>
              <a:rPr lang="en-US" altLang="en-US" sz="2400" dirty="0">
                <a:latin typeface="SutonnyMJ" pitchFamily="2" charset="0"/>
              </a:rPr>
              <a:t> ‡</a:t>
            </a:r>
            <a:r>
              <a:rPr lang="en-US" altLang="en-US" sz="2400" dirty="0" err="1">
                <a:latin typeface="SutonnyMJ" pitchFamily="2" charset="0"/>
              </a:rPr>
              <a:t>hvMvb</a:t>
            </a:r>
            <a:r>
              <a:rPr lang="en-US" altLang="en-US" sz="2400" dirty="0">
                <a:latin typeface="SutonnyMJ" pitchFamily="2" charset="0"/>
              </a:rPr>
              <a:t>,</a:t>
            </a:r>
          </a:p>
          <a:p>
            <a:pPr marL="342900" indent="-342900">
              <a:buBlip>
                <a:blip r:embed="rId2"/>
              </a:buBlip>
            </a:pPr>
            <a:r>
              <a:rPr lang="pt-BR" altLang="en-US" sz="2400" dirty="0">
                <a:latin typeface="SutonnyMJ" pitchFamily="2" charset="0"/>
              </a:rPr>
              <a:t>†fRvj ev ¯^Z¡ j•Nb K‡i cY¨ Drcv`b</a:t>
            </a:r>
            <a:r>
              <a:rPr lang="en-US" altLang="en-US" sz="2400" dirty="0">
                <a:latin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00353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16600" cy="762000"/>
          </a:xfrm>
          <a:solidFill>
            <a:srgbClr val="008080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i="0" dirty="0" smtClean="0">
                <a:solidFill>
                  <a:schemeClr val="bg1"/>
                </a:solidFill>
                <a:latin typeface="SutonnyMJ" pitchFamily="2" charset="0"/>
              </a:rPr>
              <a:t>m¤ú„³</a:t>
            </a:r>
            <a:r>
              <a:rPr lang="en-US" altLang="en-US" sz="36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SutonnyMJ" pitchFamily="2" charset="0"/>
              </a:rPr>
              <a:t>Aciva</a:t>
            </a:r>
            <a:r>
              <a:rPr lang="en-US" altLang="en-US" sz="4000" b="1" i="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3200" b="1" i="0" dirty="0">
                <a:solidFill>
                  <a:schemeClr val="bg1"/>
                </a:solidFill>
              </a:rPr>
              <a:t>(Predicate </a:t>
            </a:r>
            <a:r>
              <a:rPr lang="en-US" altLang="en-US" sz="3200" b="1" i="0" dirty="0" smtClean="0">
                <a:solidFill>
                  <a:schemeClr val="bg1"/>
                </a:solidFill>
              </a:rPr>
              <a:t>offence)</a:t>
            </a:r>
            <a:r>
              <a:rPr lang="en-US" altLang="en-US" i="0" dirty="0" smtClean="0">
                <a:solidFill>
                  <a:schemeClr val="bg1"/>
                </a:solidFill>
              </a:rPr>
              <a:t> </a:t>
            </a:r>
            <a:endParaRPr lang="en-US" altLang="en-US" i="0" dirty="0">
              <a:solidFill>
                <a:schemeClr val="bg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01040" y="1854200"/>
            <a:ext cx="11344656" cy="4203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pt-BR" altLang="en-US" sz="2400" b="1" dirty="0" smtClean="0">
                <a:latin typeface="SutonnyMJ" pitchFamily="2" charset="0"/>
              </a:rPr>
              <a:t>mš¿vm I mš¿vmx Kv‡h© A_©</a:t>
            </a:r>
            <a:r>
              <a:rPr lang="en-US" altLang="en-US" sz="2400" b="1" dirty="0" smtClean="0">
                <a:latin typeface="SutonnyMJ" pitchFamily="2" charset="0"/>
              </a:rPr>
              <a:t> ‡</a:t>
            </a:r>
            <a:r>
              <a:rPr lang="en-US" altLang="en-US" sz="2400" b="1" dirty="0" err="1" smtClean="0">
                <a:latin typeface="SutonnyMJ" pitchFamily="2" charset="0"/>
              </a:rPr>
              <a:t>hvMvb</a:t>
            </a:r>
            <a:r>
              <a:rPr lang="en-US" altLang="en-US" sz="2400" b="1" dirty="0" smtClean="0">
                <a:latin typeface="SutonnyMJ" pitchFamily="2" charset="0"/>
              </a:rPr>
              <a:t>,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pt-BR" altLang="en-US" sz="2400" b="1" dirty="0" smtClean="0">
                <a:latin typeface="SutonnyMJ" pitchFamily="2" charset="0"/>
              </a:rPr>
              <a:t>cwi‡ekMZ </a:t>
            </a:r>
            <a:r>
              <a:rPr lang="pt-BR" altLang="en-US" sz="2400" b="1" dirty="0">
                <a:latin typeface="SutonnyMJ" pitchFamily="2" charset="0"/>
              </a:rPr>
              <a:t>Aciva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pt-BR" altLang="en-US" sz="2400" b="1" dirty="0" smtClean="0">
                <a:latin typeface="SutonnyMJ" pitchFamily="2" charset="0"/>
              </a:rPr>
              <a:t>‡</a:t>
            </a:r>
            <a:r>
              <a:rPr lang="pt-BR" altLang="en-US" sz="2400" b="1" dirty="0">
                <a:latin typeface="SutonnyMJ" pitchFamily="2" charset="0"/>
              </a:rPr>
              <a:t>hŠb wbcxob (</a:t>
            </a:r>
            <a:r>
              <a:rPr lang="pt-BR" altLang="en-US" sz="2400" b="1" dirty="0"/>
              <a:t>Sexual Exploitation</a:t>
            </a:r>
            <a:r>
              <a:rPr lang="pt-BR" altLang="en-US" sz="2400" b="1" dirty="0">
                <a:latin typeface="SutonnyMJ" pitchFamily="2" charset="0"/>
              </a:rPr>
              <a:t>)</a:t>
            </a:r>
            <a:r>
              <a:rPr lang="hi-IN" altLang="en-US" sz="2400" b="1" dirty="0">
                <a:latin typeface="SutonnyMJ" pitchFamily="2" charset="0"/>
              </a:rPr>
              <a:t>, </a:t>
            </a:r>
            <a:endParaRPr lang="en-US" altLang="en-US" sz="2400" b="1" dirty="0">
              <a:latin typeface="SutonnyMJ" pitchFamily="2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pt-BR" altLang="en-US" sz="2400" b="1" dirty="0" smtClean="0">
                <a:latin typeface="SutonnyMJ" pitchFamily="2" charset="0"/>
              </a:rPr>
              <a:t>cuywR </a:t>
            </a:r>
            <a:r>
              <a:rPr lang="pt-BR" altLang="en-US" sz="2400" b="1" dirty="0">
                <a:latin typeface="SutonnyMJ" pitchFamily="2" charset="0"/>
              </a:rPr>
              <a:t>evRvi m¤úwK©Z g~j¨ ms‡e`bkxj Z_¨ Rbm¤§y‡L cÖKvwkZ nIqvi c~‡e© Zv Kv‡R jvwM‡q ‡kqvi †jb‡`‡bi gva¨‡g evRvi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myweav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MÖnY</a:t>
            </a:r>
            <a:r>
              <a:rPr lang="en-US" altLang="en-US" sz="2400" b="1" dirty="0">
                <a:latin typeface="SutonnyMJ" pitchFamily="2" charset="0"/>
              </a:rPr>
              <a:t> I e¨w³MZ </a:t>
            </a:r>
            <a:r>
              <a:rPr lang="en-US" altLang="en-US" sz="2400" b="1" dirty="0" err="1">
                <a:latin typeface="SutonnyMJ" pitchFamily="2" charset="0"/>
              </a:rPr>
              <a:t>myweavi</a:t>
            </a:r>
            <a:r>
              <a:rPr lang="en-US" altLang="en-US" sz="2400" b="1" dirty="0">
                <a:latin typeface="SutonnyMJ" pitchFamily="2" charset="0"/>
              </a:rPr>
              <a:t> j‡¶¨ </a:t>
            </a:r>
            <a:r>
              <a:rPr lang="en-US" altLang="en-US" sz="2400" b="1" dirty="0" err="1">
                <a:latin typeface="SutonnyMJ" pitchFamily="2" charset="0"/>
              </a:rPr>
              <a:t>evRvi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wbqš</a:t>
            </a:r>
            <a:r>
              <a:rPr lang="en-US" altLang="en-US" sz="2400" b="1" dirty="0">
                <a:latin typeface="SutonnyMJ" pitchFamily="2" charset="0"/>
              </a:rPr>
              <a:t>¿‡Yi †</a:t>
            </a:r>
            <a:r>
              <a:rPr lang="en-US" altLang="en-US" sz="2400" b="1" dirty="0" err="1">
                <a:latin typeface="SutonnyMJ" pitchFamily="2" charset="0"/>
              </a:rPr>
              <a:t>Póv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Kiv</a:t>
            </a:r>
            <a:r>
              <a:rPr lang="en-US" altLang="en-US" sz="2400" b="1" dirty="0">
                <a:latin typeface="SutonnyMJ" pitchFamily="2" charset="0"/>
              </a:rPr>
              <a:t> (</a:t>
            </a:r>
            <a:r>
              <a:rPr lang="en-US" altLang="en-US" sz="2400" b="1" dirty="0"/>
              <a:t>Insider Trading &amp; Market Manipulation</a:t>
            </a:r>
            <a:r>
              <a:rPr lang="en-US" altLang="en-US" sz="2400" b="1" dirty="0">
                <a:latin typeface="SutonnyMJ" pitchFamily="2" charset="0"/>
              </a:rPr>
              <a:t>) </a:t>
            </a:r>
            <a:r>
              <a:rPr lang="en-US" altLang="en-US" sz="2400" b="1" dirty="0" err="1">
                <a:latin typeface="SutonnyMJ" pitchFamily="2" charset="0"/>
              </a:rPr>
              <a:t>Ges</a:t>
            </a:r>
            <a:endParaRPr lang="en-US" altLang="en-US" sz="2400" b="1" dirty="0">
              <a:latin typeface="SutonnyMJ" pitchFamily="2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sz="2400" b="1" dirty="0" err="1" smtClean="0">
                <a:latin typeface="SutonnyMJ" pitchFamily="2" charset="0"/>
              </a:rPr>
              <a:t>msNe</a:t>
            </a:r>
            <a:r>
              <a:rPr lang="en-US" altLang="en-US" sz="2400" b="1" dirty="0">
                <a:latin typeface="SutonnyMJ" pitchFamily="2" charset="0"/>
              </a:rPr>
              <a:t>× </a:t>
            </a:r>
            <a:r>
              <a:rPr lang="en-US" altLang="en-US" sz="2400" b="1" dirty="0" err="1">
                <a:latin typeface="SutonnyMJ" pitchFamily="2" charset="0"/>
              </a:rPr>
              <a:t>Aciva</a:t>
            </a:r>
            <a:r>
              <a:rPr lang="en-US" altLang="en-US" sz="2400" b="1" dirty="0">
                <a:latin typeface="SutonnyMJ" pitchFamily="2" charset="0"/>
              </a:rPr>
              <a:t> (</a:t>
            </a:r>
            <a:r>
              <a:rPr lang="en-US" altLang="en-US" sz="2400" b="1" dirty="0" err="1"/>
              <a:t>Organised</a:t>
            </a:r>
            <a:r>
              <a:rPr lang="en-US" altLang="en-US" sz="2400" b="1" dirty="0"/>
              <a:t> Crime</a:t>
            </a:r>
            <a:r>
              <a:rPr lang="en-US" altLang="en-US" sz="2400" b="1" dirty="0">
                <a:latin typeface="SutonnyMJ" pitchFamily="2" charset="0"/>
              </a:rPr>
              <a:t>)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sz="2400" b="1" dirty="0" err="1" smtClean="0">
                <a:latin typeface="SutonnyMJ" pitchFamily="2" charset="0"/>
              </a:rPr>
              <a:t>fxwZ</a:t>
            </a:r>
            <a:r>
              <a:rPr lang="en-US" altLang="en-US" sz="2400" b="1" dirty="0" smtClean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cÖ`k</a:t>
            </a:r>
            <a:r>
              <a:rPr lang="en-US" altLang="en-US" sz="2400" b="1" dirty="0">
                <a:latin typeface="SutonnyMJ" pitchFamily="2" charset="0"/>
              </a:rPr>
              <a:t>©‡bi </a:t>
            </a:r>
            <a:r>
              <a:rPr lang="en-US" altLang="en-US" sz="2400" b="1" dirty="0" err="1">
                <a:latin typeface="SutonnyMJ" pitchFamily="2" charset="0"/>
              </a:rPr>
              <a:t>gva</a:t>
            </a:r>
            <a:r>
              <a:rPr lang="en-US" altLang="en-US" sz="2400" b="1" dirty="0">
                <a:latin typeface="SutonnyMJ" pitchFamily="2" charset="0"/>
              </a:rPr>
              <a:t>¨‡g A_© </a:t>
            </a:r>
            <a:r>
              <a:rPr lang="en-US" altLang="en-US" sz="2400" b="1" dirty="0" err="1">
                <a:latin typeface="SutonnyMJ" pitchFamily="2" charset="0"/>
              </a:rPr>
              <a:t>Av`vq</a:t>
            </a:r>
            <a:endParaRPr lang="en-US" altLang="en-US" sz="2400" b="1" dirty="0">
              <a:latin typeface="SutonnyMJ" pitchFamily="2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sz="2400" b="1" dirty="0" smtClean="0">
                <a:latin typeface="SutonnyMJ" pitchFamily="2" charset="0"/>
              </a:rPr>
              <a:t>GB </a:t>
            </a:r>
            <a:r>
              <a:rPr lang="en-US" altLang="en-US" sz="2400" b="1" dirty="0" err="1">
                <a:latin typeface="SutonnyMJ" pitchFamily="2" charset="0"/>
              </a:rPr>
              <a:t>AvB‡bi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D‡Ïk</a:t>
            </a:r>
            <a:r>
              <a:rPr lang="en-US" altLang="en-US" sz="2400" b="1" dirty="0">
                <a:latin typeface="SutonnyMJ" pitchFamily="2" charset="0"/>
              </a:rPr>
              <a:t>¨ </a:t>
            </a:r>
            <a:r>
              <a:rPr lang="en-US" altLang="en-US" sz="2400" b="1" dirty="0" err="1">
                <a:latin typeface="SutonnyMJ" pitchFamily="2" charset="0"/>
              </a:rPr>
              <a:t>c~iYK‡í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evsjv</a:t>
            </a:r>
            <a:r>
              <a:rPr lang="en-US" altLang="en-US" sz="2400" b="1" dirty="0">
                <a:latin typeface="SutonnyMJ" pitchFamily="2" charset="0"/>
              </a:rPr>
              <a:t>‡`k </a:t>
            </a:r>
            <a:r>
              <a:rPr lang="en-US" altLang="en-US" sz="2400" b="1" dirty="0" err="1">
                <a:latin typeface="SutonnyMJ" pitchFamily="2" charset="0"/>
              </a:rPr>
              <a:t>e¨vsK</a:t>
            </a:r>
            <a:r>
              <a:rPr lang="en-US" altLang="en-US" sz="2400" b="1" dirty="0">
                <a:latin typeface="SutonnyMJ" pitchFamily="2" charset="0"/>
              </a:rPr>
              <a:t> KZ…©K </a:t>
            </a:r>
            <a:r>
              <a:rPr lang="en-US" altLang="en-US" sz="2400" b="1" dirty="0" err="1">
                <a:latin typeface="SutonnyMJ" pitchFamily="2" charset="0"/>
              </a:rPr>
              <a:t>miKvix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Aby‡gv`b</a:t>
            </a:r>
            <a:r>
              <a:rPr lang="en-US" altLang="en-US" sz="2400" b="1" dirty="0">
                <a:latin typeface="SutonnyMJ" pitchFamily="2" charset="0"/>
              </a:rPr>
              <a:t>µ‡g †M‡R‡U </a:t>
            </a:r>
            <a:r>
              <a:rPr lang="en-US" altLang="en-US" sz="2400" b="1" dirty="0" err="1">
                <a:latin typeface="SutonnyMJ" pitchFamily="2" charset="0"/>
              </a:rPr>
              <a:t>cÖÁvc‡bi</a:t>
            </a:r>
            <a:r>
              <a:rPr lang="en-US" altLang="en-US" sz="2400" b="1" dirty="0">
                <a:latin typeface="SutonnyMJ" pitchFamily="2" charset="0"/>
              </a:rPr>
              <a:t> </a:t>
            </a:r>
            <a:r>
              <a:rPr lang="en-US" altLang="en-US" sz="2400" b="1" dirty="0" err="1">
                <a:latin typeface="SutonnyMJ" pitchFamily="2" charset="0"/>
              </a:rPr>
              <a:t>gva</a:t>
            </a:r>
            <a:r>
              <a:rPr lang="en-US" altLang="en-US" sz="2400" b="1" dirty="0">
                <a:latin typeface="SutonnyMJ" pitchFamily="2" charset="0"/>
              </a:rPr>
              <a:t>¨‡g †</a:t>
            </a:r>
            <a:r>
              <a:rPr lang="en-US" altLang="en-US" sz="2400" b="1" dirty="0" err="1">
                <a:latin typeface="SutonnyMJ" pitchFamily="2" charset="0"/>
              </a:rPr>
              <a:t>NvwlZ</a:t>
            </a:r>
            <a:r>
              <a:rPr lang="en-US" altLang="en-US" sz="2400" b="1" dirty="0">
                <a:latin typeface="SutonnyMJ" pitchFamily="2" charset="0"/>
              </a:rPr>
              <a:t> Ab¨ †h †</a:t>
            </a:r>
            <a:r>
              <a:rPr lang="en-US" altLang="en-US" sz="2400" b="1" dirty="0" err="1">
                <a:latin typeface="SutonnyMJ" pitchFamily="2" charset="0"/>
              </a:rPr>
              <a:t>Kvb</a:t>
            </a:r>
            <a:r>
              <a:rPr lang="en-US" altLang="en-US" sz="2400" b="1" dirty="0">
                <a:latin typeface="SutonnyMJ" pitchFamily="2" charset="0"/>
              </a:rPr>
              <a:t> m¤ú„³ </a:t>
            </a:r>
            <a:r>
              <a:rPr lang="en-US" altLang="en-US" sz="2400" b="1" dirty="0" err="1">
                <a:latin typeface="SutonnyMJ" pitchFamily="2" charset="0"/>
              </a:rPr>
              <a:t>Aciva</a:t>
            </a:r>
            <a:r>
              <a:rPr lang="en-US" altLang="en-US" sz="2400" b="1" dirty="0" smtClean="0">
                <a:latin typeface="SutonnyMJ" pitchFamily="2" charset="0"/>
              </a:rPr>
              <a:t>|</a:t>
            </a:r>
            <a:endParaRPr lang="en-US" altLang="en-US" sz="2400" b="1" dirty="0"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2334"/>
            <a:ext cx="981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en-US" sz="2800" b="1" dirty="0" err="1" smtClean="0">
                <a:solidFill>
                  <a:srgbClr val="800000"/>
                </a:solidFill>
                <a:latin typeface="SutonnyMJ" pitchFamily="2" charset="0"/>
              </a:rPr>
              <a:t>aviv</a:t>
            </a:r>
            <a:r>
              <a:rPr lang="en-US" sz="2800" b="1" dirty="0" smtClean="0">
                <a:solidFill>
                  <a:srgbClr val="800000"/>
                </a:solidFill>
                <a:latin typeface="SutonnyMJ" pitchFamily="2" charset="0"/>
              </a:rPr>
              <a:t> (</a:t>
            </a:r>
            <a:r>
              <a:rPr lang="en-US" sz="2800" b="1" dirty="0">
                <a:solidFill>
                  <a:srgbClr val="800000"/>
                </a:solidFill>
                <a:latin typeface="SutonnyMJ" pitchFamily="2" charset="0"/>
              </a:rPr>
              <a:t>2</a:t>
            </a:r>
            <a:r>
              <a:rPr lang="en-US" sz="2800" b="1" dirty="0" smtClean="0">
                <a:solidFill>
                  <a:srgbClr val="800000"/>
                </a:solidFill>
                <a:latin typeface="SutonnyMJ" pitchFamily="2" charset="0"/>
              </a:rPr>
              <a:t>) (_) </a:t>
            </a:r>
            <a:r>
              <a:rPr lang="en-US" altLang="en-US" sz="2800" b="1" dirty="0" err="1">
                <a:latin typeface="SutonnyMJ" pitchFamily="2" charset="0"/>
              </a:rPr>
              <a:t>Abyhvqx</a:t>
            </a:r>
            <a:r>
              <a:rPr lang="en-US" altLang="en-US" sz="2800" b="1" dirty="0">
                <a:latin typeface="SutonnyMJ" pitchFamily="2" charset="0"/>
              </a:rPr>
              <a:t> Òm¤ú„³ </a:t>
            </a:r>
            <a:r>
              <a:rPr lang="en-US" altLang="en-US" sz="2800" b="1" dirty="0" err="1">
                <a:latin typeface="SutonnyMJ" pitchFamily="2" charset="0"/>
              </a:rPr>
              <a:t>Aciva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/>
              <a:t>(Predicate offence)</a:t>
            </a:r>
            <a:r>
              <a:rPr lang="en-US" altLang="en-US" sz="2800" b="1" dirty="0">
                <a:latin typeface="SutonnyMJ" pitchFamily="2" charset="0"/>
              </a:rPr>
              <a:t>Ó A_© Ñ 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998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47899"/>
            <a:ext cx="10414000" cy="3771901"/>
          </a:xfrm>
        </p:spPr>
        <p:txBody>
          <a:bodyPr>
            <a:normAutofit fontScale="70000" lnSpcReduction="20000"/>
          </a:bodyPr>
          <a:lstStyle/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US" altLang="en-US" sz="3000" b="1" dirty="0" err="1" smtClean="0">
                <a:solidFill>
                  <a:srgbClr val="800000"/>
                </a:solidFill>
                <a:latin typeface="SutonnyMJ" pitchFamily="2" charset="0"/>
              </a:rPr>
              <a:t>aviv</a:t>
            </a:r>
            <a:r>
              <a:rPr lang="en-US" altLang="en-US" sz="3000" b="1" dirty="0" smtClean="0">
                <a:solidFill>
                  <a:srgbClr val="800000"/>
                </a:solidFill>
                <a:latin typeface="SutonnyMJ" pitchFamily="2" charset="0"/>
              </a:rPr>
              <a:t> (</a:t>
            </a:r>
            <a:r>
              <a:rPr lang="en-US" altLang="en-US" sz="3000" b="1" dirty="0">
                <a:solidFill>
                  <a:srgbClr val="800000"/>
                </a:solidFill>
                <a:latin typeface="SutonnyMJ" pitchFamily="2" charset="0"/>
              </a:rPr>
              <a:t>2</a:t>
            </a:r>
            <a:r>
              <a:rPr lang="en-US" altLang="en-US" sz="3000" b="1" dirty="0" smtClean="0">
                <a:solidFill>
                  <a:srgbClr val="800000"/>
                </a:solidFill>
                <a:latin typeface="SutonnyMJ" pitchFamily="2" charset="0"/>
              </a:rPr>
              <a:t>) (</a:t>
            </a:r>
            <a:r>
              <a:rPr lang="en-US" altLang="en-US" sz="3000" b="1" dirty="0">
                <a:solidFill>
                  <a:srgbClr val="800000"/>
                </a:solidFill>
                <a:latin typeface="SutonnyMJ" pitchFamily="2" charset="0"/>
              </a:rPr>
              <a:t>e) </a:t>
            </a:r>
            <a:r>
              <a:rPr lang="en-US" altLang="en-US" sz="3000" b="1" dirty="0" err="1">
                <a:latin typeface="SutonnyMJ" pitchFamily="2" charset="0"/>
              </a:rPr>
              <a:t>Abyhvqx</a:t>
            </a:r>
            <a:r>
              <a:rPr lang="en-US" altLang="en-US" sz="3000" b="1" dirty="0">
                <a:latin typeface="SutonnyMJ" pitchFamily="2" charset="0"/>
              </a:rPr>
              <a:t> </a:t>
            </a:r>
            <a:r>
              <a:rPr lang="en-US" altLang="en-US" sz="3000" b="1" dirty="0" err="1">
                <a:latin typeface="SutonnyMJ" pitchFamily="2" charset="0"/>
              </a:rPr>
              <a:t>wi‡cvU</a:t>
            </a:r>
            <a:r>
              <a:rPr lang="en-US" altLang="en-US" sz="3000" b="1" dirty="0">
                <a:latin typeface="SutonnyMJ" pitchFamily="2" charset="0"/>
              </a:rPr>
              <a:t>© </a:t>
            </a:r>
            <a:r>
              <a:rPr lang="en-US" altLang="en-US" sz="3000" b="1" dirty="0" err="1">
                <a:latin typeface="SutonnyMJ" pitchFamily="2" charset="0"/>
              </a:rPr>
              <a:t>cÖ`vbKvix</a:t>
            </a:r>
            <a:r>
              <a:rPr lang="en-US" altLang="en-US" sz="3000" b="1" dirty="0">
                <a:latin typeface="SutonnyMJ" pitchFamily="2" charset="0"/>
              </a:rPr>
              <a:t> </a:t>
            </a:r>
            <a:r>
              <a:rPr lang="en-US" altLang="en-US" sz="3000" b="1" dirty="0" err="1">
                <a:latin typeface="SutonnyMJ" pitchFamily="2" charset="0"/>
              </a:rPr>
              <a:t>ms</a:t>
            </a:r>
            <a:r>
              <a:rPr lang="en-US" altLang="en-US" sz="3000" b="1" dirty="0">
                <a:latin typeface="SutonnyMJ" pitchFamily="2" charset="0"/>
              </a:rPr>
              <a:t>¯’v A_©</a:t>
            </a:r>
            <a:r>
              <a:rPr lang="en-US" altLang="en-US" sz="3000" b="1" dirty="0" smtClean="0">
                <a:latin typeface="SutonnyMJ" pitchFamily="2" charset="0"/>
              </a:rPr>
              <a:t>Ñ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US" altLang="en-US" sz="900" b="1" dirty="0">
              <a:latin typeface="SutonnyMJ" pitchFamily="2" charset="0"/>
            </a:endParaRPr>
          </a:p>
          <a:p>
            <a:pPr marL="609600" indent="-152400" algn="just">
              <a:lnSpc>
                <a:spcPct val="90000"/>
              </a:lnSpc>
              <a:buNone/>
              <a:defRPr/>
            </a:pPr>
            <a:r>
              <a:rPr lang="en-US" altLang="en-US" sz="2400" dirty="0">
                <a:latin typeface="SutonnyMJ" pitchFamily="2" charset="0"/>
              </a:rPr>
              <a:t>A</a:t>
            </a:r>
            <a:r>
              <a:rPr lang="en-US" altLang="en-US" sz="2400" b="1" dirty="0">
                <a:latin typeface="SutonnyMJ" pitchFamily="2" charset="0"/>
              </a:rPr>
              <a:t>)  	</a:t>
            </a:r>
            <a:r>
              <a:rPr lang="en-US" altLang="en-US" sz="2800" b="1" dirty="0" err="1">
                <a:latin typeface="SutonnyMJ" pitchFamily="2" charset="0"/>
              </a:rPr>
              <a:t>e¨vsK</a:t>
            </a:r>
            <a:r>
              <a:rPr lang="en-US" altLang="en-US" sz="2800" b="1" dirty="0">
                <a:latin typeface="SutonnyMJ" pitchFamily="2" charset="0"/>
              </a:rPr>
              <a:t>; </a:t>
            </a:r>
          </a:p>
          <a:p>
            <a:pPr marL="609600" indent="-152400">
              <a:lnSpc>
                <a:spcPct val="90000"/>
              </a:lnSpc>
              <a:buNone/>
              <a:defRPr/>
            </a:pPr>
            <a:r>
              <a:rPr lang="en-US" altLang="en-US" sz="2800" b="1" dirty="0">
                <a:latin typeface="SutonnyMJ" pitchFamily="2" charset="0"/>
              </a:rPr>
              <a:t>Av)	</a:t>
            </a:r>
            <a:r>
              <a:rPr lang="en-US" altLang="en-US" sz="2800" b="1" dirty="0" err="1">
                <a:latin typeface="SutonnyMJ" pitchFamily="2" charset="0"/>
              </a:rPr>
              <a:t>Avw</a:t>
            </a:r>
            <a:r>
              <a:rPr lang="en-US" altLang="en-US" sz="2800" b="1" dirty="0">
                <a:latin typeface="SutonnyMJ" pitchFamily="2" charset="0"/>
              </a:rPr>
              <a:t>_©K </a:t>
            </a:r>
            <a:r>
              <a:rPr lang="en-US" altLang="en-US" sz="2800" b="1" dirty="0" err="1">
                <a:latin typeface="SutonnyMJ" pitchFamily="2" charset="0"/>
              </a:rPr>
              <a:t>cÖwZôvb</a:t>
            </a:r>
            <a:r>
              <a:rPr lang="en-US" altLang="en-US" sz="2800" b="1" dirty="0">
                <a:latin typeface="SutonnyMJ" pitchFamily="2" charset="0"/>
              </a:rPr>
              <a:t>;</a:t>
            </a:r>
          </a:p>
          <a:p>
            <a:pPr marL="609600" indent="-152400">
              <a:lnSpc>
                <a:spcPct val="90000"/>
              </a:lnSpc>
              <a:buNone/>
              <a:defRPr/>
            </a:pPr>
            <a:r>
              <a:rPr lang="en-US" altLang="en-US" sz="2800" b="1" dirty="0">
                <a:latin typeface="SutonnyMJ" pitchFamily="2" charset="0"/>
              </a:rPr>
              <a:t>B)	</a:t>
            </a:r>
            <a:r>
              <a:rPr lang="en-US" altLang="en-US" sz="2800" b="1" dirty="0" err="1">
                <a:latin typeface="SutonnyMJ" pitchFamily="2" charset="0"/>
              </a:rPr>
              <a:t>exgv</a:t>
            </a:r>
            <a:r>
              <a:rPr lang="en-US" altLang="en-US" sz="2800" b="1" dirty="0">
                <a:latin typeface="SutonnyMJ" pitchFamily="2" charset="0"/>
              </a:rPr>
              <a:t> †</a:t>
            </a:r>
            <a:r>
              <a:rPr lang="en-US" altLang="en-US" sz="2800" b="1" dirty="0" err="1">
                <a:latin typeface="SutonnyMJ" pitchFamily="2" charset="0"/>
              </a:rPr>
              <a:t>Kv¤úvbx</a:t>
            </a:r>
            <a:r>
              <a:rPr lang="en-US" altLang="en-US" sz="2800" b="1" dirty="0">
                <a:latin typeface="SutonnyMJ" pitchFamily="2" charset="0"/>
              </a:rPr>
              <a:t>;</a:t>
            </a:r>
          </a:p>
          <a:p>
            <a:pPr marL="609600" indent="-152400">
              <a:lnSpc>
                <a:spcPct val="90000"/>
              </a:lnSpc>
              <a:buNone/>
              <a:defRPr/>
            </a:pPr>
            <a:r>
              <a:rPr lang="en-US" altLang="en-US" sz="2800" b="1" dirty="0">
                <a:latin typeface="SutonnyMJ" pitchFamily="2" charset="0"/>
              </a:rPr>
              <a:t>C)	gvwb †</a:t>
            </a:r>
            <a:r>
              <a:rPr lang="en-US" altLang="en-US" sz="2800" b="1" dirty="0" err="1">
                <a:latin typeface="SutonnyMJ" pitchFamily="2" charset="0"/>
              </a:rPr>
              <a:t>PÄvi</a:t>
            </a:r>
            <a:r>
              <a:rPr lang="en-US" altLang="en-US" sz="2800" b="1" dirty="0">
                <a:latin typeface="SutonnyMJ" pitchFamily="2" charset="0"/>
              </a:rPr>
              <a:t>;</a:t>
            </a:r>
          </a:p>
          <a:p>
            <a:pPr marL="609600" indent="-152400">
              <a:lnSpc>
                <a:spcPct val="90000"/>
              </a:lnSpc>
              <a:buNone/>
              <a:defRPr/>
            </a:pPr>
            <a:r>
              <a:rPr lang="en-US" altLang="en-US" sz="2800" b="1" dirty="0">
                <a:latin typeface="SutonnyMJ" pitchFamily="2" charset="0"/>
              </a:rPr>
              <a:t>D)	A_© †</a:t>
            </a:r>
            <a:r>
              <a:rPr lang="en-US" altLang="en-US" sz="2800" b="1" dirty="0" err="1">
                <a:latin typeface="SutonnyMJ" pitchFamily="2" charset="0"/>
              </a:rPr>
              <a:t>cÖiYKvix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ev</a:t>
            </a:r>
            <a:r>
              <a:rPr lang="en-US" altLang="en-US" sz="2800" b="1" dirty="0">
                <a:latin typeface="SutonnyMJ" pitchFamily="2" charset="0"/>
              </a:rPr>
              <a:t> A_© ¯</a:t>
            </a:r>
            <a:r>
              <a:rPr lang="en-US" altLang="en-US" sz="2800" b="1" dirty="0" smtClean="0">
                <a:latin typeface="SutonnyMJ" pitchFamily="2" charset="0"/>
              </a:rPr>
              <a:t>’</a:t>
            </a:r>
            <a:r>
              <a:rPr lang="en-US" altLang="en-US" sz="2800" b="1" dirty="0" err="1" smtClean="0">
                <a:latin typeface="SutonnyMJ" pitchFamily="2" charset="0"/>
              </a:rPr>
              <a:t>vbvšÍiKvix</a:t>
            </a:r>
            <a:r>
              <a:rPr lang="en-US" altLang="en-US" sz="2800" b="1" dirty="0" smtClean="0">
                <a:latin typeface="SutonnyMJ" pitchFamily="2" charset="0"/>
              </a:rPr>
              <a:t> </a:t>
            </a:r>
            <a:r>
              <a:rPr lang="en-US" altLang="en-US" sz="2800" b="1" dirty="0">
                <a:latin typeface="SutonnyMJ" pitchFamily="2" charset="0"/>
              </a:rPr>
              <a:t>†</a:t>
            </a:r>
            <a:r>
              <a:rPr lang="en-US" altLang="en-US" sz="2800" b="1" dirty="0" err="1">
                <a:latin typeface="SutonnyMJ" pitchFamily="2" charset="0"/>
              </a:rPr>
              <a:t>Kvb</a:t>
            </a:r>
            <a:r>
              <a:rPr lang="en-US" altLang="en-US" sz="2800" b="1" dirty="0">
                <a:latin typeface="SutonnyMJ" pitchFamily="2" charset="0"/>
              </a:rPr>
              <a:t> †</a:t>
            </a:r>
            <a:r>
              <a:rPr lang="en-US" altLang="en-US" sz="2800" b="1" dirty="0" err="1">
                <a:latin typeface="SutonnyMJ" pitchFamily="2" charset="0"/>
              </a:rPr>
              <a:t>Kv¤úvbx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ev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cÖwZôvb</a:t>
            </a:r>
            <a:r>
              <a:rPr lang="en-US" altLang="en-US" sz="2800" b="1" dirty="0">
                <a:latin typeface="SutonnyMJ" pitchFamily="2" charset="0"/>
              </a:rPr>
              <a:t>; </a:t>
            </a:r>
          </a:p>
          <a:p>
            <a:pPr marL="914400" indent="-457200">
              <a:lnSpc>
                <a:spcPct val="90000"/>
              </a:lnSpc>
              <a:buFontTx/>
              <a:buAutoNum type="alphaUcParenR" startAt="5"/>
              <a:defRPr/>
            </a:pPr>
            <a:r>
              <a:rPr lang="en-US" altLang="en-US" sz="2800" b="1" dirty="0" err="1" smtClean="0">
                <a:latin typeface="SutonnyMJ" pitchFamily="2" charset="0"/>
              </a:rPr>
              <a:t>evsjv</a:t>
            </a:r>
            <a:r>
              <a:rPr lang="en-US" altLang="en-US" sz="2800" b="1" dirty="0">
                <a:latin typeface="SutonnyMJ" pitchFamily="2" charset="0"/>
              </a:rPr>
              <a:t>‡`k </a:t>
            </a:r>
            <a:r>
              <a:rPr lang="en-US" altLang="en-US" sz="2800" b="1" dirty="0" err="1">
                <a:latin typeface="SutonnyMJ" pitchFamily="2" charset="0"/>
              </a:rPr>
              <a:t>e¨vs‡Ki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AbygwZ</a:t>
            </a:r>
            <a:r>
              <a:rPr lang="en-US" altLang="en-US" sz="2800" b="1" dirty="0">
                <a:latin typeface="SutonnyMJ" pitchFamily="2" charset="0"/>
              </a:rPr>
              <a:t>µ‡g </a:t>
            </a:r>
            <a:r>
              <a:rPr lang="en-US" altLang="en-US" sz="2800" b="1" dirty="0" err="1">
                <a:latin typeface="SutonnyMJ" pitchFamily="2" charset="0"/>
              </a:rPr>
              <a:t>e¨emv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cwiPvjbvKvix</a:t>
            </a:r>
            <a:r>
              <a:rPr lang="en-US" altLang="en-US" sz="2800" b="1" dirty="0">
                <a:latin typeface="SutonnyMJ" pitchFamily="2" charset="0"/>
              </a:rPr>
              <a:t> Ab¨ †</a:t>
            </a:r>
            <a:r>
              <a:rPr lang="en-US" altLang="en-US" sz="2800" b="1" dirty="0" err="1">
                <a:latin typeface="SutonnyMJ" pitchFamily="2" charset="0"/>
              </a:rPr>
              <a:t>Kvb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cÖwZôvb</a:t>
            </a:r>
            <a:r>
              <a:rPr lang="en-US" altLang="en-US" sz="2800" b="1" dirty="0">
                <a:latin typeface="SutonnyMJ" pitchFamily="2" charset="0"/>
              </a:rPr>
              <a:t>; (¯UK </a:t>
            </a:r>
            <a:r>
              <a:rPr lang="en-US" altLang="en-US" sz="2800" b="1" dirty="0" err="1">
                <a:latin typeface="SutonnyMJ" pitchFamily="2" charset="0"/>
              </a:rPr>
              <a:t>wWjvi</a:t>
            </a:r>
            <a:r>
              <a:rPr lang="en-US" altLang="en-US" sz="2800" b="1" dirty="0">
                <a:latin typeface="SutonnyMJ" pitchFamily="2" charset="0"/>
              </a:rPr>
              <a:t>,‡eªvKvi,</a:t>
            </a:r>
            <a:r>
              <a:rPr lang="en-US" altLang="en-US" sz="2800" b="1" dirty="0" err="1">
                <a:latin typeface="SutonnyMJ" pitchFamily="2" charset="0"/>
              </a:rPr>
              <a:t>gv‡P</a:t>
            </a:r>
            <a:r>
              <a:rPr lang="en-US" altLang="en-US" sz="2800" b="1" dirty="0">
                <a:latin typeface="SutonnyMJ" pitchFamily="2" charset="0"/>
              </a:rPr>
              <a:t>©›U </a:t>
            </a:r>
            <a:r>
              <a:rPr lang="en-US" altLang="en-US" sz="2800" b="1" dirty="0" smtClean="0">
                <a:latin typeface="SutonnyMJ" pitchFamily="2" charset="0"/>
              </a:rPr>
              <a:t> </a:t>
            </a:r>
            <a:r>
              <a:rPr lang="en-US" altLang="en-US" sz="2800" b="1" dirty="0" err="1" smtClean="0">
                <a:latin typeface="SutonnyMJ" pitchFamily="2" charset="0"/>
              </a:rPr>
              <a:t>e¨vsKvi</a:t>
            </a:r>
            <a:r>
              <a:rPr lang="en-US" altLang="en-US" sz="2800" b="1" dirty="0">
                <a:latin typeface="SutonnyMJ" pitchFamily="2" charset="0"/>
              </a:rPr>
              <a:t>...)</a:t>
            </a:r>
          </a:p>
          <a:p>
            <a:pPr marL="609600" indent="-152400">
              <a:lnSpc>
                <a:spcPct val="90000"/>
              </a:lnSpc>
              <a:buNone/>
              <a:defRPr/>
            </a:pPr>
            <a:r>
              <a:rPr lang="en-US" altLang="en-US" sz="2800" b="1" dirty="0">
                <a:latin typeface="SutonnyMJ" pitchFamily="2" charset="0"/>
              </a:rPr>
              <a:t>G) </a:t>
            </a:r>
            <a:r>
              <a:rPr lang="en-US" altLang="en-US" sz="2800" b="1" dirty="0" smtClean="0">
                <a:latin typeface="SutonnyMJ" pitchFamily="2" charset="0"/>
              </a:rPr>
              <a:t> 1</a:t>
            </a:r>
            <a:r>
              <a:rPr lang="en-US" altLang="en-US" sz="2800" b="1" dirty="0">
                <a:latin typeface="SutonnyMJ" pitchFamily="2" charset="0"/>
              </a:rPr>
              <a:t>. </a:t>
            </a:r>
            <a:r>
              <a:rPr lang="en-US" altLang="en-US" sz="2800" b="1" dirty="0" err="1">
                <a:latin typeface="SutonnyMJ" pitchFamily="2" charset="0"/>
              </a:rPr>
              <a:t>AjvfRbK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ms</a:t>
            </a:r>
            <a:r>
              <a:rPr lang="en-US" altLang="en-US" sz="2800" b="1" dirty="0">
                <a:latin typeface="SutonnyMJ" pitchFamily="2" charset="0"/>
              </a:rPr>
              <a:t>¯’v/</a:t>
            </a:r>
            <a:r>
              <a:rPr lang="en-US" altLang="en-US" sz="2800" b="1" dirty="0" err="1">
                <a:latin typeface="SutonnyMJ" pitchFamily="2" charset="0"/>
              </a:rPr>
              <a:t>cªwZôvb</a:t>
            </a:r>
            <a:endParaRPr lang="en-US" altLang="en-US" sz="2800" b="1" dirty="0">
              <a:latin typeface="SutonnyMJ" pitchFamily="2" charset="0"/>
            </a:endParaRPr>
          </a:p>
          <a:p>
            <a:pPr marL="609600" indent="-152400">
              <a:lnSpc>
                <a:spcPct val="90000"/>
              </a:lnSpc>
              <a:buNone/>
              <a:defRPr/>
            </a:pPr>
            <a:r>
              <a:rPr lang="en-US" altLang="en-US" sz="2800" b="1" dirty="0">
                <a:latin typeface="SutonnyMJ" pitchFamily="2" charset="0"/>
              </a:rPr>
              <a:t>    </a:t>
            </a:r>
            <a:r>
              <a:rPr lang="en-US" altLang="en-US" sz="2800" b="1" dirty="0" smtClean="0">
                <a:latin typeface="SutonnyMJ" pitchFamily="2" charset="0"/>
              </a:rPr>
              <a:t> 2. ‡</a:t>
            </a:r>
            <a:r>
              <a:rPr lang="en-US" altLang="en-US" sz="2800" b="1" dirty="0">
                <a:latin typeface="SutonnyMJ" pitchFamily="2" charset="0"/>
              </a:rPr>
              <a:t>emiKvix </a:t>
            </a:r>
            <a:r>
              <a:rPr lang="en-US" altLang="en-US" sz="2800" b="1" dirty="0" err="1">
                <a:latin typeface="SutonnyMJ" pitchFamily="2" charset="0"/>
              </a:rPr>
              <a:t>DbœqY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ms</a:t>
            </a:r>
            <a:r>
              <a:rPr lang="en-US" altLang="en-US" sz="2800" b="1" dirty="0">
                <a:latin typeface="SutonnyMJ" pitchFamily="2" charset="0"/>
              </a:rPr>
              <a:t>¯’v </a:t>
            </a:r>
          </a:p>
          <a:p>
            <a:pPr marL="609600" indent="-152400">
              <a:lnSpc>
                <a:spcPct val="90000"/>
              </a:lnSpc>
              <a:buNone/>
              <a:defRPr/>
            </a:pPr>
            <a:r>
              <a:rPr lang="en-US" altLang="en-US" sz="2800" b="1" dirty="0">
                <a:latin typeface="SutonnyMJ" pitchFamily="2" charset="0"/>
              </a:rPr>
              <a:t>   </a:t>
            </a:r>
            <a:r>
              <a:rPr lang="en-US" altLang="en-US" sz="2800" b="1" dirty="0" smtClean="0">
                <a:latin typeface="SutonnyMJ" pitchFamily="2" charset="0"/>
              </a:rPr>
              <a:t>  </a:t>
            </a:r>
            <a:r>
              <a:rPr lang="en-US" altLang="en-US" sz="2800" b="1" dirty="0">
                <a:latin typeface="SutonnyMJ" pitchFamily="2" charset="0"/>
              </a:rPr>
              <a:t>3</a:t>
            </a:r>
            <a:r>
              <a:rPr lang="en-US" altLang="en-US" sz="2800" b="1" dirty="0" smtClean="0">
                <a:latin typeface="SutonnyMJ" pitchFamily="2" charset="0"/>
              </a:rPr>
              <a:t>. </a:t>
            </a:r>
            <a:r>
              <a:rPr lang="en-US" altLang="en-US" sz="2800" b="1" dirty="0" err="1" smtClean="0">
                <a:latin typeface="SutonnyMJ" pitchFamily="2" charset="0"/>
              </a:rPr>
              <a:t>mgevq</a:t>
            </a:r>
            <a:r>
              <a:rPr lang="en-US" altLang="en-US" sz="2800" b="1" dirty="0" smtClean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mwgwZ</a:t>
            </a:r>
            <a:endParaRPr lang="en-US" altLang="en-US" sz="2800" b="1" dirty="0">
              <a:latin typeface="SutonnyMJ" pitchFamily="2" charset="0"/>
            </a:endParaRPr>
          </a:p>
          <a:p>
            <a:pPr marL="914400" indent="-622300">
              <a:lnSpc>
                <a:spcPct val="90000"/>
              </a:lnSpc>
              <a:buNone/>
              <a:tabLst>
                <a:tab pos="863600" algn="l"/>
              </a:tabLst>
              <a:defRPr/>
            </a:pPr>
            <a:r>
              <a:rPr lang="en-US" altLang="en-US" sz="2800" b="1" dirty="0" err="1" smtClean="0">
                <a:latin typeface="SutonnyMJ" pitchFamily="2" charset="0"/>
              </a:rPr>
              <a:t>AAv</a:t>
            </a:r>
            <a:r>
              <a:rPr lang="en-US" altLang="en-US" sz="2800" b="1" dirty="0" smtClean="0">
                <a:latin typeface="SutonnyMJ" pitchFamily="2" charset="0"/>
              </a:rPr>
              <a:t>) </a:t>
            </a:r>
            <a:r>
              <a:rPr lang="en-US" altLang="en-US" sz="2800" b="1" dirty="0" err="1" smtClean="0">
                <a:latin typeface="SutonnyMJ" pitchFamily="2" charset="0"/>
              </a:rPr>
              <a:t>miKv‡ii</a:t>
            </a:r>
            <a:r>
              <a:rPr lang="en-US" altLang="en-US" sz="2800" b="1" dirty="0" smtClean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Aby‡gv`b</a:t>
            </a:r>
            <a:r>
              <a:rPr lang="en-US" altLang="en-US" sz="2800" b="1" dirty="0">
                <a:latin typeface="SutonnyMJ" pitchFamily="2" charset="0"/>
              </a:rPr>
              <a:t>µ‡g </a:t>
            </a:r>
            <a:r>
              <a:rPr lang="en-US" altLang="en-US" sz="2800" b="1" dirty="0" err="1">
                <a:latin typeface="SutonnyMJ" pitchFamily="2" charset="0"/>
              </a:rPr>
              <a:t>evsjv</a:t>
            </a:r>
            <a:r>
              <a:rPr lang="en-US" altLang="en-US" sz="2800" b="1" dirty="0">
                <a:latin typeface="SutonnyMJ" pitchFamily="2" charset="0"/>
              </a:rPr>
              <a:t>‡`k </a:t>
            </a:r>
            <a:r>
              <a:rPr lang="en-US" altLang="en-US" sz="2800" b="1" dirty="0" err="1">
                <a:latin typeface="SutonnyMJ" pitchFamily="2" charset="0"/>
              </a:rPr>
              <a:t>e¨vsK</a:t>
            </a:r>
            <a:r>
              <a:rPr lang="en-US" altLang="en-US" sz="2800" b="1" dirty="0">
                <a:latin typeface="SutonnyMJ" pitchFamily="2" charset="0"/>
              </a:rPr>
              <a:t> KZ©„K </a:t>
            </a:r>
            <a:r>
              <a:rPr lang="en-US" altLang="en-US" sz="2800" b="1" dirty="0" err="1">
                <a:latin typeface="SutonnyMJ" pitchFamily="2" charset="0"/>
              </a:rPr>
              <a:t>mg‡q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mg‡q</a:t>
            </a:r>
            <a:r>
              <a:rPr lang="en-US" altLang="en-US" sz="2800" b="1" dirty="0">
                <a:latin typeface="SutonnyMJ" pitchFamily="2" charset="0"/>
              </a:rPr>
              <a:t>, </a:t>
            </a:r>
            <a:r>
              <a:rPr lang="en-US" altLang="en-US" sz="2800" b="1" dirty="0" err="1">
                <a:latin typeface="SutonnyMJ" pitchFamily="2" charset="0"/>
              </a:rPr>
              <a:t>weÁwß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Rvixi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gva</a:t>
            </a:r>
            <a:r>
              <a:rPr lang="en-US" altLang="en-US" sz="2800" b="1" dirty="0">
                <a:latin typeface="SutonnyMJ" pitchFamily="2" charset="0"/>
              </a:rPr>
              <a:t>¨‡g †</a:t>
            </a:r>
            <a:r>
              <a:rPr lang="en-US" altLang="en-US" sz="2800" b="1" dirty="0" err="1">
                <a:latin typeface="SutonnyMJ" pitchFamily="2" charset="0"/>
              </a:rPr>
              <a:t>NvwlZ</a:t>
            </a:r>
            <a:r>
              <a:rPr lang="en-US" altLang="en-US" sz="2800" b="1" dirty="0">
                <a:latin typeface="SutonnyMJ" pitchFamily="2" charset="0"/>
              </a:rPr>
              <a:t> Ab¨ †</a:t>
            </a:r>
            <a:r>
              <a:rPr lang="en-US" altLang="en-US" sz="2800" b="1" dirty="0" err="1">
                <a:latin typeface="SutonnyMJ" pitchFamily="2" charset="0"/>
              </a:rPr>
              <a:t>Kvb</a:t>
            </a:r>
            <a:r>
              <a:rPr lang="en-US" altLang="en-US" sz="2800" b="1" dirty="0">
                <a:latin typeface="SutonnyMJ" pitchFamily="2" charset="0"/>
              </a:rPr>
              <a:t> </a:t>
            </a:r>
            <a:r>
              <a:rPr lang="en-US" altLang="en-US" sz="2800" b="1" dirty="0" err="1">
                <a:latin typeface="SutonnyMJ" pitchFamily="2" charset="0"/>
              </a:rPr>
              <a:t>cÖwZôvb</a:t>
            </a:r>
            <a:r>
              <a:rPr lang="en-US" altLang="en-US" sz="2800" b="1" dirty="0">
                <a:latin typeface="SutonnyMJ" pitchFamily="2" charset="0"/>
              </a:rPr>
              <a:t>| 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1282700"/>
            <a:ext cx="4445000" cy="762000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SutonnyMJ" pitchFamily="2" charset="0"/>
              </a:rPr>
              <a:t>wi‡cvU</a:t>
            </a:r>
            <a:r>
              <a:rPr lang="en-US" altLang="en-US" sz="4400" b="1" dirty="0">
                <a:solidFill>
                  <a:schemeClr val="bg1"/>
                </a:solidFill>
                <a:latin typeface="SutonnyMJ" pitchFamily="2" charset="0"/>
              </a:rPr>
              <a:t>© </a:t>
            </a:r>
            <a:r>
              <a:rPr lang="en-US" altLang="en-US" sz="4400" b="1" dirty="0" err="1">
                <a:solidFill>
                  <a:schemeClr val="bg1"/>
                </a:solidFill>
                <a:latin typeface="SutonnyMJ" pitchFamily="2" charset="0"/>
              </a:rPr>
              <a:t>cÖ`vbKvix</a:t>
            </a:r>
            <a:r>
              <a:rPr lang="en-US" altLang="en-US" sz="44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SutonnyMJ" pitchFamily="2" charset="0"/>
              </a:rPr>
              <a:t>ms</a:t>
            </a:r>
            <a:r>
              <a:rPr lang="en-US" altLang="en-US" sz="4400" b="1" dirty="0">
                <a:solidFill>
                  <a:schemeClr val="bg1"/>
                </a:solidFill>
                <a:latin typeface="SutonnyMJ" pitchFamily="2" charset="0"/>
              </a:rPr>
              <a:t>¯</a:t>
            </a:r>
            <a:r>
              <a:rPr lang="en-US" altLang="en-US" sz="4400" b="1" dirty="0" smtClean="0">
                <a:solidFill>
                  <a:schemeClr val="bg1"/>
                </a:solidFill>
                <a:latin typeface="SutonnyMJ" pitchFamily="2" charset="0"/>
              </a:rPr>
              <a:t>’v</a:t>
            </a:r>
            <a:endParaRPr lang="en-US" altLang="en-US" sz="44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57900" y="0"/>
            <a:ext cx="6135116" cy="1092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i="0" dirty="0" err="1" smtClean="0">
                <a:solidFill>
                  <a:schemeClr val="bg1"/>
                </a:solidFill>
                <a:latin typeface="SutonnyMJ" pitchFamily="2" charset="0"/>
              </a:rPr>
              <a:t>gvwbjÛvwis</a:t>
            </a: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i="0" dirty="0" err="1" smtClean="0">
                <a:solidFill>
                  <a:schemeClr val="bg1"/>
                </a:solidFill>
                <a:latin typeface="SutonnyMJ" pitchFamily="2" charset="0"/>
              </a:rPr>
              <a:t>cÖwZ‡iva</a:t>
            </a: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i="0" dirty="0" err="1" smtClean="0">
                <a:solidFill>
                  <a:schemeClr val="bg1"/>
                </a:solidFill>
                <a:latin typeface="SutonnyMJ" pitchFamily="2" charset="0"/>
              </a:rPr>
              <a:t>AvBb</a:t>
            </a: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 2012</a:t>
            </a:r>
            <a:b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</a:b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(2015 </a:t>
            </a:r>
            <a:r>
              <a:rPr lang="en-US" sz="4000" b="1" i="0" dirty="0" err="1" smtClean="0">
                <a:solidFill>
                  <a:schemeClr val="bg1"/>
                </a:solidFill>
                <a:latin typeface="SutonnyMJ" pitchFamily="2" charset="0"/>
              </a:rPr>
              <a:t>mv‡j</a:t>
            </a: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i="0" dirty="0" err="1" smtClean="0">
                <a:solidFill>
                  <a:schemeClr val="bg1"/>
                </a:solidFill>
                <a:latin typeface="SutonnyMJ" pitchFamily="2" charset="0"/>
              </a:rPr>
              <a:t>ms‡kvwaZ</a:t>
            </a: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>)</a:t>
            </a:r>
            <a:b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</a:br>
            <a: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  <a:t/>
            </a:r>
            <a:br>
              <a:rPr lang="en-US" sz="4000" b="1" i="0" dirty="0" smtClean="0">
                <a:solidFill>
                  <a:schemeClr val="bg1"/>
                </a:solidFill>
                <a:latin typeface="SutonnyMJ" pitchFamily="2" charset="0"/>
              </a:rPr>
            </a:br>
            <a:endParaRPr lang="hi-IN" sz="4000" b="1" i="0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63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566160" y="730366"/>
            <a:ext cx="3833906" cy="7692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i="0" dirty="0" err="1">
                <a:latin typeface="SutonnyMJ" pitchFamily="2" charset="0"/>
              </a:rPr>
              <a:t>AvB‡bi</a:t>
            </a:r>
            <a:r>
              <a:rPr lang="en-US" altLang="en-US" sz="4800" b="1" i="0" dirty="0">
                <a:latin typeface="SutonnyMJ" pitchFamily="2" charset="0"/>
              </a:rPr>
              <a:t> </a:t>
            </a:r>
            <a:r>
              <a:rPr lang="en-US" altLang="en-US" sz="4800" b="1" i="0" dirty="0" err="1">
                <a:latin typeface="SutonnyMJ" pitchFamily="2" charset="0"/>
              </a:rPr>
              <a:t>cÖvavb¨Ñ</a:t>
            </a:r>
            <a:endParaRPr lang="en-US" altLang="en-US" sz="4800" i="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28255" y="1889760"/>
            <a:ext cx="10288385" cy="30723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u="sng" dirty="0" err="1">
                <a:latin typeface="SutonnyMJ" pitchFamily="2" charset="0"/>
              </a:rPr>
              <a:t>aviv</a:t>
            </a:r>
            <a:r>
              <a:rPr lang="en-US" altLang="en-US" sz="4400" b="1" u="sng" dirty="0">
                <a:latin typeface="SutonnyMJ" pitchFamily="2" charset="0"/>
              </a:rPr>
              <a:t> 3 </a:t>
            </a:r>
            <a:r>
              <a:rPr lang="en-US" altLang="en-US" sz="4400" b="1" u="sng" dirty="0" err="1">
                <a:latin typeface="SutonnyMJ" pitchFamily="2" charset="0"/>
              </a:rPr>
              <a:t>Abyhvqx</a:t>
            </a:r>
            <a:r>
              <a:rPr lang="en-US" altLang="en-US" sz="4400" b="1" u="sng" dirty="0">
                <a:latin typeface="SutonnyMJ" pitchFamily="2" charset="0"/>
              </a:rPr>
              <a:t> 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 err="1">
                <a:latin typeface="SutonnyMJ" pitchFamily="2" charset="0"/>
              </a:rPr>
              <a:t>AvcvZZ</a:t>
            </a:r>
            <a:r>
              <a:rPr lang="en-US" altLang="en-US" sz="4400" dirty="0">
                <a:latin typeface="SutonnyMJ" pitchFamily="2" charset="0"/>
              </a:rPr>
              <a:t> </a:t>
            </a:r>
            <a:r>
              <a:rPr lang="en-US" altLang="en-US" sz="4400" dirty="0" err="1">
                <a:latin typeface="SutonnyMJ" pitchFamily="2" charset="0"/>
              </a:rPr>
              <a:t>ejeZ</a:t>
            </a:r>
            <a:r>
              <a:rPr lang="en-US" altLang="en-US" sz="4400" dirty="0">
                <a:latin typeface="SutonnyMJ" pitchFamily="2" charset="0"/>
              </a:rPr>
              <a:t> Ab¨ †</a:t>
            </a:r>
            <a:r>
              <a:rPr lang="en-US" altLang="en-US" sz="4400" dirty="0" err="1">
                <a:latin typeface="SutonnyMJ" pitchFamily="2" charset="0"/>
              </a:rPr>
              <a:t>Kvb</a:t>
            </a:r>
            <a:r>
              <a:rPr lang="en-US" altLang="en-US" sz="4400" dirty="0">
                <a:latin typeface="SutonnyMJ" pitchFamily="2" charset="0"/>
              </a:rPr>
              <a:t> </a:t>
            </a:r>
            <a:r>
              <a:rPr lang="en-US" altLang="en-US" sz="4400" dirty="0" err="1">
                <a:latin typeface="SutonnyMJ" pitchFamily="2" charset="0"/>
              </a:rPr>
              <a:t>AvB‡b</a:t>
            </a:r>
            <a:r>
              <a:rPr lang="en-US" altLang="en-US" sz="4400" dirty="0">
                <a:latin typeface="SutonnyMJ" pitchFamily="2" charset="0"/>
              </a:rPr>
              <a:t> </a:t>
            </a:r>
            <a:r>
              <a:rPr lang="en-US" altLang="en-US" sz="4400" dirty="0" err="1">
                <a:latin typeface="SutonnyMJ" pitchFamily="2" charset="0"/>
              </a:rPr>
              <a:t>hvnv</a:t>
            </a:r>
            <a:r>
              <a:rPr lang="en-US" altLang="en-US" sz="4400" dirty="0">
                <a:latin typeface="SutonnyMJ" pitchFamily="2" charset="0"/>
              </a:rPr>
              <a:t> </a:t>
            </a:r>
            <a:r>
              <a:rPr lang="en-US" altLang="en-US" sz="4400" dirty="0" err="1">
                <a:latin typeface="SutonnyMJ" pitchFamily="2" charset="0"/>
              </a:rPr>
              <a:t>wKQzB</a:t>
            </a:r>
            <a:r>
              <a:rPr lang="en-US" altLang="en-US" sz="4400" dirty="0">
                <a:latin typeface="SutonnyMJ" pitchFamily="2" charset="0"/>
              </a:rPr>
              <a:t> _</a:t>
            </a:r>
            <a:r>
              <a:rPr lang="en-US" altLang="en-US" sz="4400" dirty="0" err="1">
                <a:latin typeface="SutonnyMJ" pitchFamily="2" charset="0"/>
              </a:rPr>
              <a:t>vKzK</a:t>
            </a:r>
            <a:r>
              <a:rPr lang="en-US" altLang="en-US" sz="4400" dirty="0">
                <a:latin typeface="SutonnyMJ" pitchFamily="2" charset="0"/>
              </a:rPr>
              <a:t> </a:t>
            </a:r>
            <a:r>
              <a:rPr lang="en-US" altLang="en-US" sz="4400" dirty="0" err="1" smtClean="0">
                <a:latin typeface="SutonnyMJ" pitchFamily="2" charset="0"/>
              </a:rPr>
              <a:t>bv</a:t>
            </a:r>
            <a:r>
              <a:rPr lang="en-US" altLang="en-US" sz="4400" dirty="0" smtClean="0">
                <a:latin typeface="SutonnyMJ" pitchFamily="2" charset="0"/>
              </a:rPr>
              <a:t> †Kb </a:t>
            </a:r>
            <a:r>
              <a:rPr lang="en-US" altLang="en-US" sz="4400" dirty="0">
                <a:latin typeface="SutonnyMJ" pitchFamily="2" charset="0"/>
              </a:rPr>
              <a:t>GB </a:t>
            </a:r>
            <a:r>
              <a:rPr lang="en-US" altLang="en-US" sz="4400" dirty="0" err="1">
                <a:latin typeface="SutonnyMJ" pitchFamily="2" charset="0"/>
              </a:rPr>
              <a:t>AvB‡bi</a:t>
            </a:r>
            <a:r>
              <a:rPr lang="en-US" altLang="en-US" sz="4400" dirty="0">
                <a:latin typeface="SutonnyMJ" pitchFamily="2" charset="0"/>
              </a:rPr>
              <a:t> </a:t>
            </a:r>
            <a:r>
              <a:rPr lang="en-US" altLang="en-US" sz="4400" dirty="0" err="1">
                <a:latin typeface="SutonnyMJ" pitchFamily="2" charset="0"/>
              </a:rPr>
              <a:t>weavbejx</a:t>
            </a:r>
            <a:r>
              <a:rPr lang="en-US" altLang="en-US" sz="4400" dirty="0">
                <a:latin typeface="SutonnyMJ" pitchFamily="2" charset="0"/>
              </a:rPr>
              <a:t> </a:t>
            </a:r>
            <a:r>
              <a:rPr lang="en-US" altLang="en-US" sz="4400" dirty="0" err="1">
                <a:latin typeface="SutonnyMJ" pitchFamily="2" charset="0"/>
              </a:rPr>
              <a:t>Kvh©Ki</a:t>
            </a:r>
            <a:r>
              <a:rPr lang="en-US" altLang="en-US" sz="4400" dirty="0">
                <a:latin typeface="SutonnyMJ" pitchFamily="2" charset="0"/>
              </a:rPr>
              <a:t> _</a:t>
            </a:r>
            <a:r>
              <a:rPr lang="en-US" altLang="en-US" sz="4400" dirty="0" err="1">
                <a:latin typeface="SutonnyMJ" pitchFamily="2" charset="0"/>
              </a:rPr>
              <a:t>vK‡e</a:t>
            </a:r>
            <a:r>
              <a:rPr lang="en-US" altLang="en-US" sz="4400" dirty="0">
                <a:latin typeface="SutonnyMJ" pitchFamily="2" charset="0"/>
              </a:rPr>
              <a:t>|</a:t>
            </a:r>
          </a:p>
          <a:p>
            <a:pPr marL="0" indent="0" eaLnBrk="1" hangingPunct="1">
              <a:buNone/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854526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2848</Words>
  <Application>Microsoft Office PowerPoint</Application>
  <PresentationFormat>Widescreen</PresentationFormat>
  <Paragraphs>221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Arial Narrow</vt:lpstr>
      <vt:lpstr>AtraiMJ</vt:lpstr>
      <vt:lpstr>Bell MT</vt:lpstr>
      <vt:lpstr>Calibri</vt:lpstr>
      <vt:lpstr>Mangal</vt:lpstr>
      <vt:lpstr>SutonnyMJ</vt:lpstr>
      <vt:lpstr>Times New Roman</vt:lpstr>
      <vt:lpstr>Vrinda</vt:lpstr>
      <vt:lpstr>Wingdings</vt:lpstr>
      <vt:lpstr>Wingdings 2</vt:lpstr>
      <vt:lpstr>Office Theme</vt:lpstr>
      <vt:lpstr>   </vt:lpstr>
      <vt:lpstr>PowerPoint Presentation</vt:lpstr>
      <vt:lpstr>PowerPoint Presentation</vt:lpstr>
      <vt:lpstr>Process of Money Laundering </vt:lpstr>
      <vt:lpstr>gvwb jÛvwis wK?  </vt:lpstr>
      <vt:lpstr>m¤ú„³ Aciva (Predicate offence) </vt:lpstr>
      <vt:lpstr>m¤ú„³ Aciva (Predicate offence) </vt:lpstr>
      <vt:lpstr>PowerPoint Presentation</vt:lpstr>
      <vt:lpstr>AvB‡bi cÖvavb¨Ñ</vt:lpstr>
      <vt:lpstr>PowerPoint Presentation</vt:lpstr>
      <vt:lpstr>evsjv‡`k dvBb¨vwÝqvj B›Uvwj‡RÝ BDwbU (BFIU) cÖwZôv</vt:lpstr>
      <vt:lpstr>PowerPoint Presentation</vt:lpstr>
      <vt:lpstr>gvwb jÛvwis Aciva `gb I cÖwZ‡iv‡a weGdAvBBD Gi ¶gZv I `vwqZ¡</vt:lpstr>
      <vt:lpstr>gvwb jÛvwis Aciva `gb I cÖwZ‡iv‡a weGdAvBBD Gi ¶gZv I `vwqZ¡</vt:lpstr>
      <vt:lpstr>gvwb jÛvwis Aciva cÖwZ‡iv†a wi‡cvU© cÖ`vbKvix ms¯’vi `vq- `vwqZ: </vt:lpstr>
      <vt:lpstr>mij wek¦v‡m K…Z Kvh©aviv (28) </vt:lpstr>
      <vt:lpstr>mš¿vm we‡ivax AvBY 2009  </vt:lpstr>
      <vt:lpstr>mš¿vm we‡ivax (ms‡kvab) AvBb, 2013 </vt:lpstr>
      <vt:lpstr>mš¿vmx Kvh© - aviv 6(1)</vt:lpstr>
      <vt:lpstr>PowerPoint Presentation</vt:lpstr>
      <vt:lpstr>PowerPoint Presentation</vt:lpstr>
      <vt:lpstr>weGdAvBBD -i ¶gZv(aviv-15)</vt:lpstr>
      <vt:lpstr>weGdAvBBD -i ¶gZv(aviv-15)</vt:lpstr>
      <vt:lpstr>e¨vs‡Ki `vwqZ¡ (aviv-16)</vt:lpstr>
      <vt:lpstr>mš¿vmx msMVb(aviv 17 I 18)</vt:lpstr>
      <vt:lpstr>Aciv‡ai Z`šÍ I wePvi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Laundering Prevention Act -2012 (with amendments)  Anti Terrorism Act-2009  (with amendments)  </dc:title>
  <dc:creator>Classroom-3</dc:creator>
  <cp:lastModifiedBy>Administrator</cp:lastModifiedBy>
  <cp:revision>122</cp:revision>
  <cp:lastPrinted>2018-03-08T08:11:33Z</cp:lastPrinted>
  <dcterms:created xsi:type="dcterms:W3CDTF">2018-03-07T06:12:13Z</dcterms:created>
  <dcterms:modified xsi:type="dcterms:W3CDTF">2022-03-14T10:40:19Z</dcterms:modified>
</cp:coreProperties>
</file>