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320" r:id="rId2"/>
    <p:sldId id="256" r:id="rId3"/>
    <p:sldId id="257" r:id="rId4"/>
    <p:sldId id="261" r:id="rId5"/>
    <p:sldId id="298" r:id="rId6"/>
    <p:sldId id="264" r:id="rId7"/>
    <p:sldId id="290" r:id="rId8"/>
    <p:sldId id="268" r:id="rId9"/>
    <p:sldId id="269" r:id="rId10"/>
    <p:sldId id="302" r:id="rId11"/>
    <p:sldId id="303" r:id="rId12"/>
    <p:sldId id="304" r:id="rId13"/>
    <p:sldId id="305" r:id="rId14"/>
    <p:sldId id="270" r:id="rId15"/>
    <p:sldId id="271" r:id="rId16"/>
    <p:sldId id="307" r:id="rId17"/>
    <p:sldId id="308" r:id="rId18"/>
    <p:sldId id="272" r:id="rId19"/>
    <p:sldId id="309" r:id="rId20"/>
    <p:sldId id="310" r:id="rId21"/>
    <p:sldId id="273" r:id="rId22"/>
    <p:sldId id="274" r:id="rId23"/>
    <p:sldId id="292" r:id="rId24"/>
    <p:sldId id="275" r:id="rId25"/>
    <p:sldId id="277" r:id="rId26"/>
    <p:sldId id="278" r:id="rId27"/>
    <p:sldId id="279" r:id="rId28"/>
    <p:sldId id="288" r:id="rId29"/>
    <p:sldId id="312" r:id="rId30"/>
    <p:sldId id="289" r:id="rId31"/>
    <p:sldId id="313" r:id="rId32"/>
    <p:sldId id="295" r:id="rId33"/>
    <p:sldId id="294" r:id="rId34"/>
    <p:sldId id="296" r:id="rId35"/>
    <p:sldId id="314" r:id="rId36"/>
    <p:sldId id="281" r:id="rId37"/>
    <p:sldId id="282" r:id="rId38"/>
    <p:sldId id="283" r:id="rId39"/>
    <p:sldId id="315" r:id="rId40"/>
    <p:sldId id="378" r:id="rId41"/>
    <p:sldId id="379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75E832D-0E47-62D3-B3C2-C28B63A01C5D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87E42936-03FB-AD4C-513A-8CD2E6F4FB6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94 w 5740"/>
                <a:gd name="T1" fmla="*/ 233 h 4316"/>
                <a:gd name="T2" fmla="*/ 0 w 5740"/>
                <a:gd name="T3" fmla="*/ 233 h 4316"/>
                <a:gd name="T4" fmla="*/ 0 w 5740"/>
                <a:gd name="T5" fmla="*/ 0 h 4316"/>
                <a:gd name="T6" fmla="*/ 5794 w 5740"/>
                <a:gd name="T7" fmla="*/ 0 h 4316"/>
                <a:gd name="T8" fmla="*/ 5794 w 5740"/>
                <a:gd name="T9" fmla="*/ 233 h 4316"/>
                <a:gd name="T10" fmla="*/ 5794 w 5740"/>
                <a:gd name="T11" fmla="*/ 2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BD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3425F7D1-C9E9-58F6-1051-0DEFC721696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5" name="Oval 5">
                <a:extLst>
                  <a:ext uri="{FF2B5EF4-FFF2-40B4-BE49-F238E27FC236}">
                    <a16:creationId xmlns:a16="http://schemas.microsoft.com/office/drawing/2014/main" id="{A20CEA27-6D84-D8B4-F595-270DE9B841C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6" name="Oval 6">
                <a:extLst>
                  <a:ext uri="{FF2B5EF4-FFF2-40B4-BE49-F238E27FC236}">
                    <a16:creationId xmlns:a16="http://schemas.microsoft.com/office/drawing/2014/main" id="{AE22F0AF-0695-62FA-0FF2-185BCD6D7BA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7" name="Oval 7">
                <a:extLst>
                  <a:ext uri="{FF2B5EF4-FFF2-40B4-BE49-F238E27FC236}">
                    <a16:creationId xmlns:a16="http://schemas.microsoft.com/office/drawing/2014/main" id="{F47619D4-EC7F-303B-CD8E-62F301B58BD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8" name="Oval 8">
                <a:extLst>
                  <a:ext uri="{FF2B5EF4-FFF2-40B4-BE49-F238E27FC236}">
                    <a16:creationId xmlns:a16="http://schemas.microsoft.com/office/drawing/2014/main" id="{7760A879-1654-118D-8D9C-CF74CDD97A8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9" name="Oval 9">
                <a:extLst>
                  <a:ext uri="{FF2B5EF4-FFF2-40B4-BE49-F238E27FC236}">
                    <a16:creationId xmlns:a16="http://schemas.microsoft.com/office/drawing/2014/main" id="{5DBB2579-DDEB-3221-42AC-E9FAF52D984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0" name="Freeform 10">
                <a:extLst>
                  <a:ext uri="{FF2B5EF4-FFF2-40B4-BE49-F238E27FC236}">
                    <a16:creationId xmlns:a16="http://schemas.microsoft.com/office/drawing/2014/main" id="{79114184-984B-26E5-A18A-4A0E33B529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1" name="Freeform 11">
                <a:extLst>
                  <a:ext uri="{FF2B5EF4-FFF2-40B4-BE49-F238E27FC236}">
                    <a16:creationId xmlns:a16="http://schemas.microsoft.com/office/drawing/2014/main" id="{E784A8A9-F9B4-66D0-6003-DFF92C18E0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2" name="Freeform 12">
                <a:extLst>
                  <a:ext uri="{FF2B5EF4-FFF2-40B4-BE49-F238E27FC236}">
                    <a16:creationId xmlns:a16="http://schemas.microsoft.com/office/drawing/2014/main" id="{804F9FE7-0519-49F7-3992-F2DFCCED5A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3" name="Freeform 13">
                <a:extLst>
                  <a:ext uri="{FF2B5EF4-FFF2-40B4-BE49-F238E27FC236}">
                    <a16:creationId xmlns:a16="http://schemas.microsoft.com/office/drawing/2014/main" id="{DB4A9A82-8725-4360-82A7-56CCB61406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5664" name="Freeform 14">
                <a:extLst>
                  <a:ext uri="{FF2B5EF4-FFF2-40B4-BE49-F238E27FC236}">
                    <a16:creationId xmlns:a16="http://schemas.microsoft.com/office/drawing/2014/main" id="{A1936AEC-DB3F-12E0-6A10-6A559E1353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5665" name="Oval 15">
                <a:extLst>
                  <a:ext uri="{FF2B5EF4-FFF2-40B4-BE49-F238E27FC236}">
                    <a16:creationId xmlns:a16="http://schemas.microsoft.com/office/drawing/2014/main" id="{73571356-01BD-A148-41BF-8AACE4494D2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A37CE6F6-4657-3902-400D-B4C948AB02C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7" name="Oval 17">
                <a:extLst>
                  <a:ext uri="{FF2B5EF4-FFF2-40B4-BE49-F238E27FC236}">
                    <a16:creationId xmlns:a16="http://schemas.microsoft.com/office/drawing/2014/main" id="{0AD0777F-9A69-7D27-54CB-2F0B330308E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8" name="Oval 18">
                <a:extLst>
                  <a:ext uri="{FF2B5EF4-FFF2-40B4-BE49-F238E27FC236}">
                    <a16:creationId xmlns:a16="http://schemas.microsoft.com/office/drawing/2014/main" id="{C4F008D8-2D4E-AEA4-A131-0C88B59AF74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9" name="Oval 19">
                <a:extLst>
                  <a:ext uri="{FF2B5EF4-FFF2-40B4-BE49-F238E27FC236}">
                    <a16:creationId xmlns:a16="http://schemas.microsoft.com/office/drawing/2014/main" id="{CFF56ACB-3F33-5181-9854-F0FF8916A0E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0" name="Oval 20">
                <a:extLst>
                  <a:ext uri="{FF2B5EF4-FFF2-40B4-BE49-F238E27FC236}">
                    <a16:creationId xmlns:a16="http://schemas.microsoft.com/office/drawing/2014/main" id="{FA3F238C-AD09-A14A-4176-6D77ECD9D98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" name="Oval 21">
                <a:extLst>
                  <a:ext uri="{FF2B5EF4-FFF2-40B4-BE49-F238E27FC236}">
                    <a16:creationId xmlns:a16="http://schemas.microsoft.com/office/drawing/2014/main" id="{0B71C04C-FC02-175B-40E7-828A279EB91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2" name="Oval 22">
                <a:extLst>
                  <a:ext uri="{FF2B5EF4-FFF2-40B4-BE49-F238E27FC236}">
                    <a16:creationId xmlns:a16="http://schemas.microsoft.com/office/drawing/2014/main" id="{3BBF609F-228E-E13A-DBDB-D5275418BE8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3" name="Oval 23">
                <a:extLst>
                  <a:ext uri="{FF2B5EF4-FFF2-40B4-BE49-F238E27FC236}">
                    <a16:creationId xmlns:a16="http://schemas.microsoft.com/office/drawing/2014/main" id="{14663DD4-6B35-E773-FB99-F1C86251230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4" name="Oval 24">
                <a:extLst>
                  <a:ext uri="{FF2B5EF4-FFF2-40B4-BE49-F238E27FC236}">
                    <a16:creationId xmlns:a16="http://schemas.microsoft.com/office/drawing/2014/main" id="{24B53D4D-B923-FF4B-F733-A58C427EE41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5" name="Freeform 25">
                <a:extLst>
                  <a:ext uri="{FF2B5EF4-FFF2-40B4-BE49-F238E27FC236}">
                    <a16:creationId xmlns:a16="http://schemas.microsoft.com/office/drawing/2014/main" id="{2E0B3AA4-7221-3653-E05F-520105CC28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6" name="Freeform 26">
                <a:extLst>
                  <a:ext uri="{FF2B5EF4-FFF2-40B4-BE49-F238E27FC236}">
                    <a16:creationId xmlns:a16="http://schemas.microsoft.com/office/drawing/2014/main" id="{AF88DD4B-38D3-8CAF-7826-955E6BF0CE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7" name="Freeform 27">
                <a:extLst>
                  <a:ext uri="{FF2B5EF4-FFF2-40B4-BE49-F238E27FC236}">
                    <a16:creationId xmlns:a16="http://schemas.microsoft.com/office/drawing/2014/main" id="{078E693D-661F-1CDE-C913-14982F5BB0F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8" name="Freeform 28">
                <a:extLst>
                  <a:ext uri="{FF2B5EF4-FFF2-40B4-BE49-F238E27FC236}">
                    <a16:creationId xmlns:a16="http://schemas.microsoft.com/office/drawing/2014/main" id="{AF662846-B482-1AA5-2DD6-77F529B339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9" name="Freeform 29">
                <a:extLst>
                  <a:ext uri="{FF2B5EF4-FFF2-40B4-BE49-F238E27FC236}">
                    <a16:creationId xmlns:a16="http://schemas.microsoft.com/office/drawing/2014/main" id="{F846F826-F79A-B129-17F3-D2A1F5891C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50" name="Freeform 30">
                <a:extLst>
                  <a:ext uri="{FF2B5EF4-FFF2-40B4-BE49-F238E27FC236}">
                    <a16:creationId xmlns:a16="http://schemas.microsoft.com/office/drawing/2014/main" id="{A68F6E65-BEE9-8614-257F-56AF4EB01C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51" name="Freeform 31">
                <a:extLst>
                  <a:ext uri="{FF2B5EF4-FFF2-40B4-BE49-F238E27FC236}">
                    <a16:creationId xmlns:a16="http://schemas.microsoft.com/office/drawing/2014/main" id="{C0B704B1-B256-16F3-59E5-FB48D5A4A17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2" name="Freeform 32">
                <a:extLst>
                  <a:ext uri="{FF2B5EF4-FFF2-40B4-BE49-F238E27FC236}">
                    <a16:creationId xmlns:a16="http://schemas.microsoft.com/office/drawing/2014/main" id="{27ADBF0F-FCF2-4254-7136-95923588251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" name="Freeform 33">
                <a:extLst>
                  <a:ext uri="{FF2B5EF4-FFF2-40B4-BE49-F238E27FC236}">
                    <a16:creationId xmlns:a16="http://schemas.microsoft.com/office/drawing/2014/main" id="{5F070106-0CC4-4554-CD53-FAC20D97C52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4" name="Freeform 34">
                <a:extLst>
                  <a:ext uri="{FF2B5EF4-FFF2-40B4-BE49-F238E27FC236}">
                    <a16:creationId xmlns:a16="http://schemas.microsoft.com/office/drawing/2014/main" id="{B8395CD3-0B7E-7775-6BE1-7D1C7BA8C5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</p:grpSp>
        <p:grpSp>
          <p:nvGrpSpPr>
            <p:cNvPr id="6" name="Group 35">
              <a:extLst>
                <a:ext uri="{FF2B5EF4-FFF2-40B4-BE49-F238E27FC236}">
                  <a16:creationId xmlns:a16="http://schemas.microsoft.com/office/drawing/2014/main" id="{E059D9F5-2BEB-3F7B-B1DA-D922F7F2C35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" name="Freeform 36">
                <a:extLst>
                  <a:ext uri="{FF2B5EF4-FFF2-40B4-BE49-F238E27FC236}">
                    <a16:creationId xmlns:a16="http://schemas.microsoft.com/office/drawing/2014/main" id="{5D8FC664-E943-1D1C-559C-E4EDE81451EC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1" name="Freeform 37">
                <a:extLst>
                  <a:ext uri="{FF2B5EF4-FFF2-40B4-BE49-F238E27FC236}">
                    <a16:creationId xmlns:a16="http://schemas.microsoft.com/office/drawing/2014/main" id="{29456F87-6D25-0A8E-A932-EF568B229FA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2" name="Freeform 38">
                <a:extLst>
                  <a:ext uri="{FF2B5EF4-FFF2-40B4-BE49-F238E27FC236}">
                    <a16:creationId xmlns:a16="http://schemas.microsoft.com/office/drawing/2014/main" id="{544C9516-9D87-8438-6D81-11980B59FC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3" name="Freeform 39">
                <a:extLst>
                  <a:ext uri="{FF2B5EF4-FFF2-40B4-BE49-F238E27FC236}">
                    <a16:creationId xmlns:a16="http://schemas.microsoft.com/office/drawing/2014/main" id="{9DAFC5AC-D9C4-F024-77A7-560ED5F67D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" name="Freeform 40">
                <a:extLst>
                  <a:ext uri="{FF2B5EF4-FFF2-40B4-BE49-F238E27FC236}">
                    <a16:creationId xmlns:a16="http://schemas.microsoft.com/office/drawing/2014/main" id="{EED12682-2794-6FAE-D6E2-97BFA129DE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5" name="Freeform 41">
                <a:extLst>
                  <a:ext uri="{FF2B5EF4-FFF2-40B4-BE49-F238E27FC236}">
                    <a16:creationId xmlns:a16="http://schemas.microsoft.com/office/drawing/2014/main" id="{A6F8930B-9920-F662-5665-A0314325D9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" name="Freeform 42">
                <a:extLst>
                  <a:ext uri="{FF2B5EF4-FFF2-40B4-BE49-F238E27FC236}">
                    <a16:creationId xmlns:a16="http://schemas.microsoft.com/office/drawing/2014/main" id="{C0BF3870-6133-F400-219F-7084F0690F7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7" name="Freeform 43">
                <a:extLst>
                  <a:ext uri="{FF2B5EF4-FFF2-40B4-BE49-F238E27FC236}">
                    <a16:creationId xmlns:a16="http://schemas.microsoft.com/office/drawing/2014/main" id="{889FF4D9-DAA8-3D86-9A4E-A58FDDB237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28" name="Freeform 44">
                <a:extLst>
                  <a:ext uri="{FF2B5EF4-FFF2-40B4-BE49-F238E27FC236}">
                    <a16:creationId xmlns:a16="http://schemas.microsoft.com/office/drawing/2014/main" id="{836DDB96-83F5-5E18-F382-237D48DB278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9" name="Freeform 45">
                <a:extLst>
                  <a:ext uri="{FF2B5EF4-FFF2-40B4-BE49-F238E27FC236}">
                    <a16:creationId xmlns:a16="http://schemas.microsoft.com/office/drawing/2014/main" id="{994A015D-5280-4028-AAC5-41FAB7D1DB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0" name="Freeform 46">
                <a:extLst>
                  <a:ext uri="{FF2B5EF4-FFF2-40B4-BE49-F238E27FC236}">
                    <a16:creationId xmlns:a16="http://schemas.microsoft.com/office/drawing/2014/main" id="{825D60E2-EE50-78D9-0B38-53D161A611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" name="Oval 47">
                <a:extLst>
                  <a:ext uri="{FF2B5EF4-FFF2-40B4-BE49-F238E27FC236}">
                    <a16:creationId xmlns:a16="http://schemas.microsoft.com/office/drawing/2014/main" id="{03576BCC-D0F9-091C-1E71-49552B90E2B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2" name="Oval 48">
                <a:extLst>
                  <a:ext uri="{FF2B5EF4-FFF2-40B4-BE49-F238E27FC236}">
                    <a16:creationId xmlns:a16="http://schemas.microsoft.com/office/drawing/2014/main" id="{52DCC15C-A04E-5138-31EA-4C9E9A0D643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3" name="Oval 49">
                <a:extLst>
                  <a:ext uri="{FF2B5EF4-FFF2-40B4-BE49-F238E27FC236}">
                    <a16:creationId xmlns:a16="http://schemas.microsoft.com/office/drawing/2014/main" id="{C1D74342-10D6-684B-7385-D88612F0F2A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4" name="Oval 50">
                <a:extLst>
                  <a:ext uri="{FF2B5EF4-FFF2-40B4-BE49-F238E27FC236}">
                    <a16:creationId xmlns:a16="http://schemas.microsoft.com/office/drawing/2014/main" id="{68867291-00B8-91D9-8FF7-EA519489F89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" name="Oval 51">
                <a:extLst>
                  <a:ext uri="{FF2B5EF4-FFF2-40B4-BE49-F238E27FC236}">
                    <a16:creationId xmlns:a16="http://schemas.microsoft.com/office/drawing/2014/main" id="{466BAD3E-F23F-DD3B-00FC-41859C71BDB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6" name="Oval 52">
                <a:extLst>
                  <a:ext uri="{FF2B5EF4-FFF2-40B4-BE49-F238E27FC236}">
                    <a16:creationId xmlns:a16="http://schemas.microsoft.com/office/drawing/2014/main" id="{63CB36D7-A0FA-9117-2B32-E3D171DE40E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" name="Group 53">
              <a:extLst>
                <a:ext uri="{FF2B5EF4-FFF2-40B4-BE49-F238E27FC236}">
                  <a16:creationId xmlns:a16="http://schemas.microsoft.com/office/drawing/2014/main" id="{4E966134-A110-6427-D43A-B60A83CB649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8" name="Freeform 54">
                <a:extLst>
                  <a:ext uri="{FF2B5EF4-FFF2-40B4-BE49-F238E27FC236}">
                    <a16:creationId xmlns:a16="http://schemas.microsoft.com/office/drawing/2014/main" id="{C1014C8F-C6CE-D4AA-B02E-98AD0EBA4F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2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2 w 382"/>
                  <a:gd name="T19" fmla="*/ 96 h 96"/>
                  <a:gd name="T20" fmla="*/ 266 w 382"/>
                  <a:gd name="T21" fmla="*/ 90 h 96"/>
                  <a:gd name="T22" fmla="*/ 314 w 382"/>
                  <a:gd name="T23" fmla="*/ 84 h 96"/>
                  <a:gd name="T24" fmla="*/ 355 w 382"/>
                  <a:gd name="T25" fmla="*/ 66 h 96"/>
                  <a:gd name="T26" fmla="*/ 385 w 382"/>
                  <a:gd name="T27" fmla="*/ 42 h 96"/>
                  <a:gd name="T28" fmla="*/ 379 w 382"/>
                  <a:gd name="T29" fmla="*/ 42 h 96"/>
                  <a:gd name="T30" fmla="*/ 349 w 382"/>
                  <a:gd name="T31" fmla="*/ 66 h 96"/>
                  <a:gd name="T32" fmla="*/ 308 w 382"/>
                  <a:gd name="T33" fmla="*/ 78 h 96"/>
                  <a:gd name="T34" fmla="*/ 266 w 382"/>
                  <a:gd name="T35" fmla="*/ 90 h 96"/>
                  <a:gd name="T36" fmla="*/ 212 w 382"/>
                  <a:gd name="T37" fmla="*/ 96 h 96"/>
                  <a:gd name="T38" fmla="*/ 212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9" name="Freeform 55">
                <a:extLst>
                  <a:ext uri="{FF2B5EF4-FFF2-40B4-BE49-F238E27FC236}">
                    <a16:creationId xmlns:a16="http://schemas.microsoft.com/office/drawing/2014/main" id="{EF967CC6-8A48-06A5-BFA8-AAC43A427F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" name="Freeform 56">
                <a:extLst>
                  <a:ext uri="{FF2B5EF4-FFF2-40B4-BE49-F238E27FC236}">
                    <a16:creationId xmlns:a16="http://schemas.microsoft.com/office/drawing/2014/main" id="{66031044-4378-A4E2-FF49-580AFB9BD0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1" name="Freeform 57">
                <a:extLst>
                  <a:ext uri="{FF2B5EF4-FFF2-40B4-BE49-F238E27FC236}">
                    <a16:creationId xmlns:a16="http://schemas.microsoft.com/office/drawing/2014/main" id="{4EBCCD4E-5F99-5B8A-FB62-B900C2EECB8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2" name="Freeform 58">
                <a:extLst>
                  <a:ext uri="{FF2B5EF4-FFF2-40B4-BE49-F238E27FC236}">
                    <a16:creationId xmlns:a16="http://schemas.microsoft.com/office/drawing/2014/main" id="{F00CBCA6-0C9E-C282-B6AB-D2A9E9CF47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3" name="Freeform 59">
                <a:extLst>
                  <a:ext uri="{FF2B5EF4-FFF2-40B4-BE49-F238E27FC236}">
                    <a16:creationId xmlns:a16="http://schemas.microsoft.com/office/drawing/2014/main" id="{65AA0334-3300-F927-4D78-CF9A4E783E5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2 w 185"/>
                  <a:gd name="T5" fmla="*/ 36 h 210"/>
                  <a:gd name="T6" fmla="*/ 158 w 185"/>
                  <a:gd name="T7" fmla="*/ 72 h 210"/>
                  <a:gd name="T8" fmla="*/ 164 w 185"/>
                  <a:gd name="T9" fmla="*/ 90 h 210"/>
                  <a:gd name="T10" fmla="*/ 170 w 185"/>
                  <a:gd name="T11" fmla="*/ 114 h 210"/>
                  <a:gd name="T12" fmla="*/ 164 w 185"/>
                  <a:gd name="T13" fmla="*/ 138 h 210"/>
                  <a:gd name="T14" fmla="*/ 152 w 185"/>
                  <a:gd name="T15" fmla="*/ 162 h 210"/>
                  <a:gd name="T16" fmla="*/ 122 w 185"/>
                  <a:gd name="T17" fmla="*/ 180 h 210"/>
                  <a:gd name="T18" fmla="*/ 90 w 185"/>
                  <a:gd name="T19" fmla="*/ 198 h 210"/>
                  <a:gd name="T20" fmla="*/ 99 w 185"/>
                  <a:gd name="T21" fmla="*/ 210 h 210"/>
                  <a:gd name="T22" fmla="*/ 134 w 185"/>
                  <a:gd name="T23" fmla="*/ 192 h 210"/>
                  <a:gd name="T24" fmla="*/ 164 w 185"/>
                  <a:gd name="T25" fmla="*/ 168 h 210"/>
                  <a:gd name="T26" fmla="*/ 182 w 185"/>
                  <a:gd name="T27" fmla="*/ 144 h 210"/>
                  <a:gd name="T28" fmla="*/ 188 w 185"/>
                  <a:gd name="T29" fmla="*/ 114 h 210"/>
                  <a:gd name="T30" fmla="*/ 182 w 185"/>
                  <a:gd name="T31" fmla="*/ 90 h 210"/>
                  <a:gd name="T32" fmla="*/ 176 w 185"/>
                  <a:gd name="T33" fmla="*/ 66 h 210"/>
                  <a:gd name="T34" fmla="*/ 158 w 185"/>
                  <a:gd name="T35" fmla="*/ 48 h 210"/>
                  <a:gd name="T36" fmla="*/ 134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4" name="Freeform 60">
                <a:extLst>
                  <a:ext uri="{FF2B5EF4-FFF2-40B4-BE49-F238E27FC236}">
                    <a16:creationId xmlns:a16="http://schemas.microsoft.com/office/drawing/2014/main" id="{D0F035DA-CDC6-F1B2-4369-19A26997A03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grpSp>
            <p:nvGrpSpPr>
              <p:cNvPr id="15" name="Group 61">
                <a:extLst>
                  <a:ext uri="{FF2B5EF4-FFF2-40B4-BE49-F238E27FC236}">
                    <a16:creationId xmlns:a16="http://schemas.microsoft.com/office/drawing/2014/main" id="{6CBF7510-3818-A7BD-A3BC-0B807D0046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" name="Oval 62">
                  <a:extLst>
                    <a:ext uri="{FF2B5EF4-FFF2-40B4-BE49-F238E27FC236}">
                      <a16:creationId xmlns:a16="http://schemas.microsoft.com/office/drawing/2014/main" id="{BB9FA770-932F-7F5C-FBA8-D04039AB4D4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  <p:sp>
              <p:nvSpPr>
                <p:cNvPr id="17" name="Oval 63">
                  <a:extLst>
                    <a:ext uri="{FF2B5EF4-FFF2-40B4-BE49-F238E27FC236}">
                      <a16:creationId xmlns:a16="http://schemas.microsoft.com/office/drawing/2014/main" id="{46C34FE2-9891-D355-463A-AFF849009A6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  <p:sp>
              <p:nvSpPr>
                <p:cNvPr id="18" name="Oval 64">
                  <a:extLst>
                    <a:ext uri="{FF2B5EF4-FFF2-40B4-BE49-F238E27FC236}">
                      <a16:creationId xmlns:a16="http://schemas.microsoft.com/office/drawing/2014/main" id="{4E00A232-1EC3-0EF0-8D60-7EDD6F077E3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  <p:sp>
              <p:nvSpPr>
                <p:cNvPr id="19" name="Oval 65">
                  <a:extLst>
                    <a:ext uri="{FF2B5EF4-FFF2-40B4-BE49-F238E27FC236}">
                      <a16:creationId xmlns:a16="http://schemas.microsoft.com/office/drawing/2014/main" id="{87646B24-662A-06F0-B283-04DE363CBB0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</p:grpSp>
        </p:grpSp>
      </p:grpSp>
      <p:sp>
        <p:nvSpPr>
          <p:cNvPr id="2566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566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5668" name="Rectangle 68">
            <a:extLst>
              <a:ext uri="{FF2B5EF4-FFF2-40B4-BE49-F238E27FC236}">
                <a16:creationId xmlns:a16="http://schemas.microsoft.com/office/drawing/2014/main" id="{2770A5A7-25C3-6A85-7E5C-1E4D7DB7A4F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69" name="Rectangle 69">
            <a:extLst>
              <a:ext uri="{FF2B5EF4-FFF2-40B4-BE49-F238E27FC236}">
                <a16:creationId xmlns:a16="http://schemas.microsoft.com/office/drawing/2014/main" id="{FEB8F918-D4AC-4FB4-6BB8-8B6CB167EF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70" name="Rectangle 70">
            <a:extLst>
              <a:ext uri="{FF2B5EF4-FFF2-40B4-BE49-F238E27FC236}">
                <a16:creationId xmlns:a16="http://schemas.microsoft.com/office/drawing/2014/main" id="{6018E5EE-57BB-BDC1-913A-79695C39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B979CB8-D416-E248-831F-0B6FB88D78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9335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7FC6122-677C-D927-1249-0B9C1A321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D950183B-68C3-18EA-5240-41235A4CEF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A7B03590-D77F-83A8-B0DD-7FAA916F6A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C6D8A-5464-6F49-B8C7-B7A8F56D71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768697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E63519E5-38BE-EAE5-A971-1FA23D841F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4F26629B-4953-2CEB-D6DE-B3314DABBD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986C19A1-1182-5E9A-6ADA-7CFB832E84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AC50F-9844-BF49-B6A4-75E0098659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306206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C0DE27C-B27C-0840-CF83-B312DB94B9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7873471C-17AF-635C-CBDA-B9BC015605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495C102A-B4F4-8A0A-A0A0-B87DF30B28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892EEA-91C6-0344-A850-C6C786C2B1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30405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A3BD3FF2-2523-1E12-269E-9DB5EC7CF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AB755637-D640-4CBB-83C7-14ADF3611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D984D02A-92D1-EAA6-DE08-7BD2E3BF9B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E62B8-E7C5-5B40-B442-AD37103CE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0664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1D5D5964-5A67-C27F-D235-86C8BD0A24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83DBA38-350D-2557-857A-597B2254D5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B384062-2586-7B23-94DC-E501F34AF0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BE9A4-D416-E648-AFB2-1EC547B0AC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3445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2004BF84-67C0-DCB6-618D-5A96AAD5E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C71F9D75-DA3E-058D-6F51-F46D3D19B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920E95EE-6004-6CDF-F352-A60378D987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D4F32-3B02-7F45-9029-A055D23839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26233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FAEA3E9C-8A4A-7EA2-717C-5FB8869B85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23B52EB5-B208-32D8-3A5A-ACD296A63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9B817EF5-4262-98E7-05A6-8FF90DB74B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53F8A-DE7F-A549-89B6-A61BB27909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36913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541EF0AD-5A48-A3EA-E776-58316B5EE3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1116A159-ACB8-DF4B-5119-E0756324B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FF4C44F8-9AE0-62EF-0C4C-DF40F83C0D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CD72A-059A-B745-AC41-B1111535AA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26514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1632962-7707-AB2D-369C-064787BEA8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C63D13F1-10F1-7B68-7B59-4D78B4EF5C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E2301DA8-97B5-E83F-79EC-6D9F849F6C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B3CA0-1E59-4B43-BD92-183D63BA23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315289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F9DCBCF-E302-4004-D39E-F96189584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B4CBD43-B8BE-8EDA-B6B8-A62FC0C5E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C3706317-53CE-353C-360E-94B2DBF299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DCE5D-0276-A249-8632-B94A6036EA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418741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reeform 2">
            <a:extLst>
              <a:ext uri="{FF2B5EF4-FFF2-40B4-BE49-F238E27FC236}">
                <a16:creationId xmlns:a16="http://schemas.microsoft.com/office/drawing/2014/main" id="{63E3EFAB-99F7-F5BA-06DD-B623B827D72F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7F58C245-3722-8A88-B1A7-E7FA1A4EC5FE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F0CE02CF-7B7B-10BB-A39F-4716AF1516E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94 w 5740"/>
                <a:gd name="T1" fmla="*/ 233 h 4316"/>
                <a:gd name="T2" fmla="*/ 0 w 5740"/>
                <a:gd name="T3" fmla="*/ 233 h 4316"/>
                <a:gd name="T4" fmla="*/ 0 w 5740"/>
                <a:gd name="T5" fmla="*/ 0 h 4316"/>
                <a:gd name="T6" fmla="*/ 5794 w 5740"/>
                <a:gd name="T7" fmla="*/ 0 h 4316"/>
                <a:gd name="T8" fmla="*/ 5794 w 5740"/>
                <a:gd name="T9" fmla="*/ 233 h 4316"/>
                <a:gd name="T10" fmla="*/ 5794 w 5740"/>
                <a:gd name="T11" fmla="*/ 233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BD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38662F86-CB56-A70B-64B4-03523BD78D0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4582" name="Oval 6">
                <a:extLst>
                  <a:ext uri="{FF2B5EF4-FFF2-40B4-BE49-F238E27FC236}">
                    <a16:creationId xmlns:a16="http://schemas.microsoft.com/office/drawing/2014/main" id="{81F5B894-889C-C0F8-76EA-486A529DCCB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83" name="Oval 7">
                <a:extLst>
                  <a:ext uri="{FF2B5EF4-FFF2-40B4-BE49-F238E27FC236}">
                    <a16:creationId xmlns:a16="http://schemas.microsoft.com/office/drawing/2014/main" id="{FE0C714C-7D74-03C7-0028-8ADE2881100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84" name="Oval 8">
                <a:extLst>
                  <a:ext uri="{FF2B5EF4-FFF2-40B4-BE49-F238E27FC236}">
                    <a16:creationId xmlns:a16="http://schemas.microsoft.com/office/drawing/2014/main" id="{5252427C-7A79-5587-80A1-378CDFF904F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85" name="Oval 9">
                <a:extLst>
                  <a:ext uri="{FF2B5EF4-FFF2-40B4-BE49-F238E27FC236}">
                    <a16:creationId xmlns:a16="http://schemas.microsoft.com/office/drawing/2014/main" id="{A9C2C598-E238-3010-2A51-961984BDBDA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86" name="Oval 10">
                <a:extLst>
                  <a:ext uri="{FF2B5EF4-FFF2-40B4-BE49-F238E27FC236}">
                    <a16:creationId xmlns:a16="http://schemas.microsoft.com/office/drawing/2014/main" id="{CFD5FB2D-F20C-5E0D-5A5A-F11A2108199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87" name="Freeform 11">
                <a:extLst>
                  <a:ext uri="{FF2B5EF4-FFF2-40B4-BE49-F238E27FC236}">
                    <a16:creationId xmlns:a16="http://schemas.microsoft.com/office/drawing/2014/main" id="{2617F8D2-D124-FCC0-7700-873D795925D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88" name="Freeform 12">
                <a:extLst>
                  <a:ext uri="{FF2B5EF4-FFF2-40B4-BE49-F238E27FC236}">
                    <a16:creationId xmlns:a16="http://schemas.microsoft.com/office/drawing/2014/main" id="{718AF4C8-1244-6723-8A0A-0C635A73D1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89" name="Freeform 13">
                <a:extLst>
                  <a:ext uri="{FF2B5EF4-FFF2-40B4-BE49-F238E27FC236}">
                    <a16:creationId xmlns:a16="http://schemas.microsoft.com/office/drawing/2014/main" id="{DA7DD4C9-BA3C-C609-46A0-EE7A7F7156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0" name="Freeform 14">
                <a:extLst>
                  <a:ext uri="{FF2B5EF4-FFF2-40B4-BE49-F238E27FC236}">
                    <a16:creationId xmlns:a16="http://schemas.microsoft.com/office/drawing/2014/main" id="{FFF90039-2A96-9107-2D2E-866553FC3E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1" name="Freeform 15">
                <a:extLst>
                  <a:ext uri="{FF2B5EF4-FFF2-40B4-BE49-F238E27FC236}">
                    <a16:creationId xmlns:a16="http://schemas.microsoft.com/office/drawing/2014/main" id="{05AE9FBA-DE17-2D0D-208F-B5A9B52CB6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2" name="Oval 16">
                <a:extLst>
                  <a:ext uri="{FF2B5EF4-FFF2-40B4-BE49-F238E27FC236}">
                    <a16:creationId xmlns:a16="http://schemas.microsoft.com/office/drawing/2014/main" id="{AAE688DD-266D-7C51-9C3A-A9D752B4C1E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81D1678A-2EB8-3F0A-2DC3-F0073E299A7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4594" name="Oval 18">
                <a:extLst>
                  <a:ext uri="{FF2B5EF4-FFF2-40B4-BE49-F238E27FC236}">
                    <a16:creationId xmlns:a16="http://schemas.microsoft.com/office/drawing/2014/main" id="{5C7CD3C9-29B0-A427-564A-3655467184E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5" name="Oval 19">
                <a:extLst>
                  <a:ext uri="{FF2B5EF4-FFF2-40B4-BE49-F238E27FC236}">
                    <a16:creationId xmlns:a16="http://schemas.microsoft.com/office/drawing/2014/main" id="{D6D9E034-CD13-9AFA-7DC6-18F8A28DD73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6" name="Oval 20">
                <a:extLst>
                  <a:ext uri="{FF2B5EF4-FFF2-40B4-BE49-F238E27FC236}">
                    <a16:creationId xmlns:a16="http://schemas.microsoft.com/office/drawing/2014/main" id="{2A9CA373-0C7E-1977-0EAE-30DEEC951CF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7" name="Oval 21">
                <a:extLst>
                  <a:ext uri="{FF2B5EF4-FFF2-40B4-BE49-F238E27FC236}">
                    <a16:creationId xmlns:a16="http://schemas.microsoft.com/office/drawing/2014/main" id="{8BE8152F-B0B9-3776-8D1E-B3E87FB25B1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8" name="Oval 22">
                <a:extLst>
                  <a:ext uri="{FF2B5EF4-FFF2-40B4-BE49-F238E27FC236}">
                    <a16:creationId xmlns:a16="http://schemas.microsoft.com/office/drawing/2014/main" id="{AE4E4638-4388-2CB0-0CB0-C105BBD9FD6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599" name="Oval 23">
                <a:extLst>
                  <a:ext uri="{FF2B5EF4-FFF2-40B4-BE49-F238E27FC236}">
                    <a16:creationId xmlns:a16="http://schemas.microsoft.com/office/drawing/2014/main" id="{B669EA9A-E427-D451-BD4A-60CE3C5E87F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00" name="Oval 24">
                <a:extLst>
                  <a:ext uri="{FF2B5EF4-FFF2-40B4-BE49-F238E27FC236}">
                    <a16:creationId xmlns:a16="http://schemas.microsoft.com/office/drawing/2014/main" id="{9B4D5901-8F42-203B-4D95-ECD459596C4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01" name="Oval 25">
                <a:extLst>
                  <a:ext uri="{FF2B5EF4-FFF2-40B4-BE49-F238E27FC236}">
                    <a16:creationId xmlns:a16="http://schemas.microsoft.com/office/drawing/2014/main" id="{238E0DE2-490D-466C-2123-C54DB984D3F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02" name="Freeform 26">
                <a:extLst>
                  <a:ext uri="{FF2B5EF4-FFF2-40B4-BE49-F238E27FC236}">
                    <a16:creationId xmlns:a16="http://schemas.microsoft.com/office/drawing/2014/main" id="{A64B6AC0-DECF-489B-E052-E596AB96094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03" name="Freeform 27">
                <a:extLst>
                  <a:ext uri="{FF2B5EF4-FFF2-40B4-BE49-F238E27FC236}">
                    <a16:creationId xmlns:a16="http://schemas.microsoft.com/office/drawing/2014/main" id="{6B591272-9FFD-7961-44F5-B650030C0F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04" name="Freeform 28">
                <a:extLst>
                  <a:ext uri="{FF2B5EF4-FFF2-40B4-BE49-F238E27FC236}">
                    <a16:creationId xmlns:a16="http://schemas.microsoft.com/office/drawing/2014/main" id="{906CBB52-8FCD-546A-DB15-7BDEC5DBC4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05" name="Freeform 29">
                <a:extLst>
                  <a:ext uri="{FF2B5EF4-FFF2-40B4-BE49-F238E27FC236}">
                    <a16:creationId xmlns:a16="http://schemas.microsoft.com/office/drawing/2014/main" id="{23A40A95-5C6F-928E-9C1B-258BE4DBA96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6023DE05-678C-8F2F-4A81-E4B1869558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DBB7D80F-9C40-25C8-CADD-FAC2C57A25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24608" name="Freeform 32">
                <a:extLst>
                  <a:ext uri="{FF2B5EF4-FFF2-40B4-BE49-F238E27FC236}">
                    <a16:creationId xmlns:a16="http://schemas.microsoft.com/office/drawing/2014/main" id="{76844469-DD51-B303-987E-8DC44BBA52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09" name="Freeform 33">
                <a:extLst>
                  <a:ext uri="{FF2B5EF4-FFF2-40B4-BE49-F238E27FC236}">
                    <a16:creationId xmlns:a16="http://schemas.microsoft.com/office/drawing/2014/main" id="{7A6AD6D4-BB86-1A5D-FA2D-961158B4F3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10" name="Freeform 34">
                <a:extLst>
                  <a:ext uri="{FF2B5EF4-FFF2-40B4-BE49-F238E27FC236}">
                    <a16:creationId xmlns:a16="http://schemas.microsoft.com/office/drawing/2014/main" id="{D4018203-1D66-2B64-A9A8-196F173780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90ECE9AC-B742-AA8D-F67C-1A95316DA6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73C4DDA8-B850-A57B-767A-A46C2B394A8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4613" name="Freeform 37">
                <a:extLst>
                  <a:ext uri="{FF2B5EF4-FFF2-40B4-BE49-F238E27FC236}">
                    <a16:creationId xmlns:a16="http://schemas.microsoft.com/office/drawing/2014/main" id="{92E8DC0E-581D-A0B2-CD4F-BF73FCAC17E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14" name="Freeform 38">
                <a:extLst>
                  <a:ext uri="{FF2B5EF4-FFF2-40B4-BE49-F238E27FC236}">
                    <a16:creationId xmlns:a16="http://schemas.microsoft.com/office/drawing/2014/main" id="{6B64C198-C94C-0D81-233D-08403ED07CE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15" name="Freeform 39">
                <a:extLst>
                  <a:ext uri="{FF2B5EF4-FFF2-40B4-BE49-F238E27FC236}">
                    <a16:creationId xmlns:a16="http://schemas.microsoft.com/office/drawing/2014/main" id="{249255E0-B899-07ED-1644-C9F469D4BB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16" name="Freeform 40">
                <a:extLst>
                  <a:ext uri="{FF2B5EF4-FFF2-40B4-BE49-F238E27FC236}">
                    <a16:creationId xmlns:a16="http://schemas.microsoft.com/office/drawing/2014/main" id="{3537B6EC-DCD6-D4AB-B5BD-97F18C202CC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17" name="Freeform 41">
                <a:extLst>
                  <a:ext uri="{FF2B5EF4-FFF2-40B4-BE49-F238E27FC236}">
                    <a16:creationId xmlns:a16="http://schemas.microsoft.com/office/drawing/2014/main" id="{322E0ACC-139E-3B51-D037-2A26FC8356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18" name="Freeform 42">
                <a:extLst>
                  <a:ext uri="{FF2B5EF4-FFF2-40B4-BE49-F238E27FC236}">
                    <a16:creationId xmlns:a16="http://schemas.microsoft.com/office/drawing/2014/main" id="{E99F5422-32C9-37E5-7ED4-A110AE95B1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19" name="Freeform 43">
                <a:extLst>
                  <a:ext uri="{FF2B5EF4-FFF2-40B4-BE49-F238E27FC236}">
                    <a16:creationId xmlns:a16="http://schemas.microsoft.com/office/drawing/2014/main" id="{C9EC78DF-9887-22EF-CFEF-6778518BED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2D58A93C-2613-051C-1041-AD7F74403C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24621" name="Freeform 45">
                <a:extLst>
                  <a:ext uri="{FF2B5EF4-FFF2-40B4-BE49-F238E27FC236}">
                    <a16:creationId xmlns:a16="http://schemas.microsoft.com/office/drawing/2014/main" id="{30ED2556-07F8-F05C-BF09-FEF616736C3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2" name="Freeform 46">
                <a:extLst>
                  <a:ext uri="{FF2B5EF4-FFF2-40B4-BE49-F238E27FC236}">
                    <a16:creationId xmlns:a16="http://schemas.microsoft.com/office/drawing/2014/main" id="{5D148DBB-F38E-03C6-B2E6-6379F825CDC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3" name="Freeform 47">
                <a:extLst>
                  <a:ext uri="{FF2B5EF4-FFF2-40B4-BE49-F238E27FC236}">
                    <a16:creationId xmlns:a16="http://schemas.microsoft.com/office/drawing/2014/main" id="{ACC54422-5F39-2E7D-D8F5-A9FEB3DB84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4" name="Oval 48">
                <a:extLst>
                  <a:ext uri="{FF2B5EF4-FFF2-40B4-BE49-F238E27FC236}">
                    <a16:creationId xmlns:a16="http://schemas.microsoft.com/office/drawing/2014/main" id="{6F494E82-36EE-E4CE-D328-7500E9245B9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5" name="Oval 49">
                <a:extLst>
                  <a:ext uri="{FF2B5EF4-FFF2-40B4-BE49-F238E27FC236}">
                    <a16:creationId xmlns:a16="http://schemas.microsoft.com/office/drawing/2014/main" id="{7F1B5EE8-9952-4681-48F9-60CB8BDAD1D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6" name="Oval 50">
                <a:extLst>
                  <a:ext uri="{FF2B5EF4-FFF2-40B4-BE49-F238E27FC236}">
                    <a16:creationId xmlns:a16="http://schemas.microsoft.com/office/drawing/2014/main" id="{0CF3C6F1-E04E-ADAC-51BF-5EA0DEDC218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7" name="Oval 51">
                <a:extLst>
                  <a:ext uri="{FF2B5EF4-FFF2-40B4-BE49-F238E27FC236}">
                    <a16:creationId xmlns:a16="http://schemas.microsoft.com/office/drawing/2014/main" id="{4F5A0643-1811-802D-78EB-AF8BCDFB962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8" name="Oval 52">
                <a:extLst>
                  <a:ext uri="{FF2B5EF4-FFF2-40B4-BE49-F238E27FC236}">
                    <a16:creationId xmlns:a16="http://schemas.microsoft.com/office/drawing/2014/main" id="{7BA73120-041B-FD44-7177-FDAB3068035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629" name="Oval 53">
                <a:extLst>
                  <a:ext uri="{FF2B5EF4-FFF2-40B4-BE49-F238E27FC236}">
                    <a16:creationId xmlns:a16="http://schemas.microsoft.com/office/drawing/2014/main" id="{9400121A-7605-BA71-7B79-E3DD3A20969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9FFFA2A3-B646-DBFC-AE70-2CF0FC58ED1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6ACF446C-80A2-7FC3-23F3-596DAD3EE6A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2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2 w 382"/>
                  <a:gd name="T19" fmla="*/ 96 h 96"/>
                  <a:gd name="T20" fmla="*/ 266 w 382"/>
                  <a:gd name="T21" fmla="*/ 90 h 96"/>
                  <a:gd name="T22" fmla="*/ 314 w 382"/>
                  <a:gd name="T23" fmla="*/ 84 h 96"/>
                  <a:gd name="T24" fmla="*/ 355 w 382"/>
                  <a:gd name="T25" fmla="*/ 66 h 96"/>
                  <a:gd name="T26" fmla="*/ 385 w 382"/>
                  <a:gd name="T27" fmla="*/ 42 h 96"/>
                  <a:gd name="T28" fmla="*/ 379 w 382"/>
                  <a:gd name="T29" fmla="*/ 42 h 96"/>
                  <a:gd name="T30" fmla="*/ 349 w 382"/>
                  <a:gd name="T31" fmla="*/ 66 h 96"/>
                  <a:gd name="T32" fmla="*/ 308 w 382"/>
                  <a:gd name="T33" fmla="*/ 78 h 96"/>
                  <a:gd name="T34" fmla="*/ 266 w 382"/>
                  <a:gd name="T35" fmla="*/ 90 h 96"/>
                  <a:gd name="T36" fmla="*/ 212 w 382"/>
                  <a:gd name="T37" fmla="*/ 96 h 96"/>
                  <a:gd name="T38" fmla="*/ 212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2DC428A4-06A9-6E59-CF88-A2331E60541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C79932DA-F2D9-FA43-033A-AAEB5AC5F1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05EF2B3A-9C25-77BE-2572-B0F87EFDC6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EA8094A9-97C3-C279-80EF-08BB7E57E67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C174C5BA-4196-65E7-79B2-978B4353A6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2 w 185"/>
                  <a:gd name="T5" fmla="*/ 36 h 210"/>
                  <a:gd name="T6" fmla="*/ 158 w 185"/>
                  <a:gd name="T7" fmla="*/ 72 h 210"/>
                  <a:gd name="T8" fmla="*/ 164 w 185"/>
                  <a:gd name="T9" fmla="*/ 90 h 210"/>
                  <a:gd name="T10" fmla="*/ 170 w 185"/>
                  <a:gd name="T11" fmla="*/ 114 h 210"/>
                  <a:gd name="T12" fmla="*/ 164 w 185"/>
                  <a:gd name="T13" fmla="*/ 138 h 210"/>
                  <a:gd name="T14" fmla="*/ 152 w 185"/>
                  <a:gd name="T15" fmla="*/ 162 h 210"/>
                  <a:gd name="T16" fmla="*/ 122 w 185"/>
                  <a:gd name="T17" fmla="*/ 180 h 210"/>
                  <a:gd name="T18" fmla="*/ 90 w 185"/>
                  <a:gd name="T19" fmla="*/ 198 h 210"/>
                  <a:gd name="T20" fmla="*/ 99 w 185"/>
                  <a:gd name="T21" fmla="*/ 210 h 210"/>
                  <a:gd name="T22" fmla="*/ 134 w 185"/>
                  <a:gd name="T23" fmla="*/ 192 h 210"/>
                  <a:gd name="T24" fmla="*/ 164 w 185"/>
                  <a:gd name="T25" fmla="*/ 168 h 210"/>
                  <a:gd name="T26" fmla="*/ 182 w 185"/>
                  <a:gd name="T27" fmla="*/ 144 h 210"/>
                  <a:gd name="T28" fmla="*/ 188 w 185"/>
                  <a:gd name="T29" fmla="*/ 114 h 210"/>
                  <a:gd name="T30" fmla="*/ 182 w 185"/>
                  <a:gd name="T31" fmla="*/ 90 h 210"/>
                  <a:gd name="T32" fmla="*/ 176 w 185"/>
                  <a:gd name="T33" fmla="*/ 66 h 210"/>
                  <a:gd name="T34" fmla="*/ 158 w 185"/>
                  <a:gd name="T35" fmla="*/ 48 h 210"/>
                  <a:gd name="T36" fmla="*/ 134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02DC1F3D-23FF-070B-09AD-497E28A9D861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BD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EB644E55-9571-0A9A-D25C-F35F6D17C5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7DC88D32-286B-28B8-7DFF-0A6EC38FC1D2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75AEFB93-274C-0406-A5D6-F1F3D267E1B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ECD07D72-E175-374F-B2B4-0AFFB33C5B7C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373E20C9-75FF-03F4-8222-BE9DB246492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en-BD" altLang="en-BD"/>
                </a:p>
              </p:txBody>
            </p:sp>
          </p:grpSp>
        </p:grpSp>
      </p:grpSp>
      <p:sp>
        <p:nvSpPr>
          <p:cNvPr id="24643" name="Rectangle 67">
            <a:extLst>
              <a:ext uri="{FF2B5EF4-FFF2-40B4-BE49-F238E27FC236}">
                <a16:creationId xmlns:a16="http://schemas.microsoft.com/office/drawing/2014/main" id="{50675B51-93B7-D1F7-3B62-78B72ECB1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644" name="Rectangle 68">
            <a:extLst>
              <a:ext uri="{FF2B5EF4-FFF2-40B4-BE49-F238E27FC236}">
                <a16:creationId xmlns:a16="http://schemas.microsoft.com/office/drawing/2014/main" id="{309AFC0D-5C50-82B4-A51C-6A83A9906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645" name="Rectangle 69">
            <a:extLst>
              <a:ext uri="{FF2B5EF4-FFF2-40B4-BE49-F238E27FC236}">
                <a16:creationId xmlns:a16="http://schemas.microsoft.com/office/drawing/2014/main" id="{D5914A8A-DB6E-85DB-C228-018AA8E924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46" name="Rectangle 70">
            <a:extLst>
              <a:ext uri="{FF2B5EF4-FFF2-40B4-BE49-F238E27FC236}">
                <a16:creationId xmlns:a16="http://schemas.microsoft.com/office/drawing/2014/main" id="{4AB5DB39-E960-5D8A-8079-C99AACAA74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47" name="Rectangle 71">
            <a:extLst>
              <a:ext uri="{FF2B5EF4-FFF2-40B4-BE49-F238E27FC236}">
                <a16:creationId xmlns:a16="http://schemas.microsoft.com/office/drawing/2014/main" id="{1FC748AE-03DD-089C-980B-5AF3B6BD80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E8FA774-034D-4D48-B285-787E3FBD6F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2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8B9801-D880-4B6F-6C03-0CFF6BAF388C}"/>
              </a:ext>
            </a:extLst>
          </p:cNvPr>
          <p:cNvSpPr txBox="1"/>
          <p:nvPr/>
        </p:nvSpPr>
        <p:spPr>
          <a:xfrm>
            <a:off x="1143000" y="762000"/>
            <a:ext cx="7314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D" sz="4400" b="1" dirty="0"/>
              <a:t>B</a:t>
            </a:r>
            <a:r>
              <a:rPr lang="en-BD" sz="3600" b="1" dirty="0"/>
              <a:t>ANKING </a:t>
            </a:r>
            <a:r>
              <a:rPr lang="en-BD" sz="4400" b="1" dirty="0"/>
              <a:t>C</a:t>
            </a:r>
            <a:r>
              <a:rPr lang="en-BD" sz="3600" b="1" dirty="0"/>
              <a:t>OMPANY </a:t>
            </a:r>
            <a:r>
              <a:rPr lang="en-BD" sz="4400" b="1" dirty="0"/>
              <a:t>A</a:t>
            </a:r>
            <a:r>
              <a:rPr lang="en-BD" sz="3600" b="1" dirty="0"/>
              <a:t>CT, 1991</a:t>
            </a:r>
          </a:p>
          <a:p>
            <a:pPr algn="ctr"/>
            <a:r>
              <a:rPr lang="en-BD" b="1" dirty="0"/>
              <a:t>(WITH AMENDMENTS)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33D0FD-FBE0-C91D-4D45-62B3A444B5BD}"/>
              </a:ext>
            </a:extLst>
          </p:cNvPr>
          <p:cNvSpPr txBox="1"/>
          <p:nvPr/>
        </p:nvSpPr>
        <p:spPr>
          <a:xfrm>
            <a:off x="4114800" y="4495800"/>
            <a:ext cx="467948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u="sng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Presented by</a:t>
            </a:r>
          </a:p>
          <a:p>
            <a:pPr algn="r"/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 M </a:t>
            </a:r>
            <a:r>
              <a:rPr lang="en-US" sz="28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Rabiul</a:t>
            </a:r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Hassan</a:t>
            </a:r>
          </a:p>
          <a:p>
            <a:pPr algn="r"/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Former Executive Director</a:t>
            </a:r>
          </a:p>
          <a:p>
            <a:pPr algn="r"/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Bangladesh Bank</a:t>
            </a:r>
            <a:endParaRPr lang="en-BD" dirty="0"/>
          </a:p>
        </p:txBody>
      </p:sp>
    </p:spTree>
    <p:extLst>
      <p:ext uri="{BB962C8B-B14F-4D97-AF65-F5344CB8AC3E}">
        <p14:creationId xmlns:p14="http://schemas.microsoft.com/office/powerpoint/2010/main" val="2185381896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7AF0B-82DA-9106-F104-A1166ADA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FF7CA-351B-7E16-75C4-6DF3085B0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cwiPvjK, e¨e¯’vcbv cwiPvjK ev cÖavb wbe©vnxi †hvM¨Zv|</a:t>
            </a:r>
          </a:p>
          <a:p>
            <a:pPr algn="just">
              <a:buFont typeface="Wingdings" pitchFamily="2" charset="2"/>
              <a:buNone/>
            </a:pPr>
            <a:endParaRPr lang="en-US" altLang="en-US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3Rb ¯^Zš¿ cwiPvjKmn †Kvb e¨vsK †Kv¤úvwb‡Z me©‡gvU 20 R‡bi AwaK cwiPvjK _vwK‡e bv|</a:t>
            </a:r>
          </a:p>
          <a:p>
            <a:pPr algn="just">
              <a:buFont typeface="Wingdings" pitchFamily="2" charset="2"/>
              <a:buNone/>
            </a:pPr>
            <a:endParaRPr lang="en-US" altLang="en-US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‡Kvb GKK cwievi nB‡Z 4 R‡bi AwaK m`m¨ GKB mg‡q †Kvb e¨vsK-‡Kv¤úvwbi cwiPvjK c‡` AwawôZ _vwK‡e bv|  </a:t>
            </a: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3CA2C-1261-A4CF-68D0-0CEB9BB53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BFD5-A666-A3FB-1EBD-844628D47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cwiPvjK c‡`i m‡e©v”P †gqv` 3 eQi|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†Kvb cwiPvjK GKvw`µ‡g 2 †gqv‡` cwiPvjK c‡` AwawôZ _vwK‡j wØZxq †gqv` †kl nBevi ZvwiL nB‡Z cieZx© 3 ermi AwZevwnZ bv nIqv ch©šÍ D³ e¨vsK-‡Kv¤úvwbi cwiPvjK c‡` cybt wbe©vwPZ nBevi ‡hvM¨ nB‡eb bv| 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cÖ‡Z¨K e¨vsK-‡Kv¤úvwb Dnvi cwiPvjbv cl©‡`i wbe©vnx KwgwUi m`m¨ b‡nb Ggbiƒc m`m¨‡`i mgš^‡q GKwU AwWU KwgwU MVb Kwi‡e|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cwiPvjbv cl©` e¨vsK-‡Kv¤úvwb‡Z GKwU Kvh©Ki Af¨šÍixY wbixÿv I wbqš¿Y e¨e¯’v wbwðZ Kwi‡e hv e¨e¯’vcbv nB‡Z ¯^vaxbfv‡e cwiPvwjZ nB‡e Ges Dnvi cÖwZ‡e`b e¨vs‡Ki AwWU KwgwUi wbKU †ck Kwi‡Z nB‡e|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1F512-58F6-464E-1652-2B9E0D128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96CA9-0381-1816-DC60-185B2BB48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/>
          <a:lstStyle/>
          <a:p>
            <a:pPr algn="just"/>
            <a:r>
              <a:rPr lang="en-US" altLang="en-US"/>
              <a:t> 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‡Kvb e¨vsK-‡Kv¤úvwbi cwiPvjK hw` wbR ev Ab¨ †Kvb e¨vsK †Kv¤úvwb ev ‡Kvb Avw_©K cÖwZôvb nB‡Z M„nxZ AwMÖg ev FY ev D³ AwMÖg ev F‡Yi wKw¯Í ev my` cwi‡kva Kwi‡Z / †Kvb Rvwg‡bi UvKv cwi‡kva Kwi‡Z / Z`KZ…©K m¤úv`bxq †Kvb KZ©e¨ hvnvi `vwqZ¡ wZwb wjwLZfv‡e MÖnY Kwiqv‡Qb, m¤úv`b Kwi‡Z e¨_© nb Ges D³ e¨vsK-‡Kv¤úvwb ev Avw_©K cÖwZôvb evsjv‡`k e¨vs‡Ki gva¨‡g †bvwUk Øviv Zvnv‡K D³ AwMÖg, FY, my` ev Rvwg‡bi UvKv cwi‡kva ev D³ KZ©e¨ m¤úv`b Kwi‡Z wb‡`©k †`q Ges D³ wb‡`©k cvIqvi `yB gv‡mi g‡a¨ wZwb D³iƒc cwi‡kva ev KZ©e¨ m¤úv`b Kwi‡Z e¨_© nb, Zvnv nB‡j D³ mgq AwZµvšÍ nBevi mv‡_ mv‡_ Zvnvi c` k~b¨ nB‡e|</a:t>
            </a: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613F-574E-3505-55DD-09D9088DE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D0AD6-D23C-5CFB-5E34-D96E885FF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just"/>
            <a:r>
              <a:rPr lang="en-US" altLang="en-US"/>
              <a:t> 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we‡klvwqZ e¨vsK e¨ZxZ Ab¨ †Kvb e¨vsK-‡Kv¤úvwb Dnvi †kqv‡ii Dci †Kvb jf¨vsk cÖ`vb Kwi‡e bv, hw` 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K) Dnvi cÖv_wgK e¨q, mvsMVwbK e¨q, †kqvi wewµ I `vjvwbi Kwgkb, †jvKmvb Ges Ab¨vb¨ e¨qmn g~jabx e¨‡q cwiYZ nBqv‡Q GBiƒc mKj e¨q m¤ú~Y© Ae‡jvcb bv Kiv nBqv _v‡K, A_ev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L) Dnv aviv 13 Gi Dc-aviv 1 Gi weavb Abymv‡i g~jab msiÿ‡Y e¨_© nq|</a:t>
            </a: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1A87A5B-AFC6-61C2-8027-7AB9F3F7B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aviv-25</a:t>
            </a:r>
            <a:r>
              <a:rPr lang="en-US" b="1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FA26F77-8489-7F52-F79F-8CBB4B3F3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2438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t-BR" altLang="en-US" b="1">
                <a:solidFill>
                  <a:srgbClr val="FFCC00"/>
                </a:solidFill>
                <a:latin typeface="SutonnyMJ" pitchFamily="2" charset="0"/>
              </a:rPr>
              <a:t>msiw¶Z bM` Znwejt-</a:t>
            </a:r>
            <a:r>
              <a:rPr lang="pt-BR" altLang="en-US">
                <a:latin typeface="SutonnyMJ" pitchFamily="2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pt-BR" altLang="en-US" b="1">
                <a:latin typeface="SutonnyMJ" pitchFamily="2" charset="0"/>
                <a:ea typeface="SutonnyMJ" pitchFamily="2" charset="0"/>
                <a:cs typeface="SutonnyMJ" pitchFamily="2" charset="0"/>
              </a:rPr>
              <a:t>cÖwZwU e¨vsK †Kv¤úvwb evsjv‡`‡k msiw¶Z bM` Znwej wnmv‡e GB cwigvY bM` A_© evsjv‡`k e¨vsK ev Dnvi cÖwZwbwaZ¡Kvix e¨vs‡K gIRy` ivwL‡e hvnv †h †Kvb Kvh© w`e‡mi mgvwß‡Z Dnvi mgy`q †gqv`x I PvwnevgvÎ `v‡qi evsjv‡`k e¨vsK KZ…©K  mgq mgq wbav©wiZ nv‡ii Kg nB‡e bv| GB nvi wØmvßwnK wfwË‡Z Dnvi †gqv`x I PvwnevgvÎ `vq Gi ------% Ges mvßvwnK wfwË‡Z ----% Gi Kg b‡n|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09B8D1A-514C-3FA4-CED0-40E86AACB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aviv-27</a:t>
            </a:r>
            <a:r>
              <a:rPr lang="en-US" b="1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189890F-FA16-C4D8-4CE7-A47607820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FY I AwMÖg cÖ`v‡bi Dci evav-wb‡lat </a:t>
            </a:r>
            <a:r>
              <a:rPr lang="pt-BR" dirty="0">
                <a:latin typeface="SutonnyMJ" pitchFamily="2" charset="0"/>
              </a:rPr>
              <a:t>‡Kvb e¨vsK-‡Kv¤úvwb</a:t>
            </a:r>
          </a:p>
          <a:p>
            <a:pPr algn="just" eaLnBrk="1" hangingPunct="1">
              <a:defRPr/>
            </a:pPr>
            <a:r>
              <a:rPr lang="pt-BR" dirty="0">
                <a:latin typeface="SutonnyMJ" pitchFamily="2" charset="0"/>
              </a:rPr>
              <a:t>K) Dnvi wbR¯^ †kqvi‡K RvgvbZ wnmv‡e ivwLqv †Kvb FY, AwMÖg, M¨vivw›U ev Ab¨ †Kvb Avw_©K myweav cÖ`vb Kwi‡e  bv|</a:t>
            </a:r>
          </a:p>
          <a:p>
            <a:pPr algn="just" eaLnBrk="1" hangingPunct="1">
              <a:defRPr/>
            </a:pPr>
            <a:r>
              <a:rPr lang="pt-BR" dirty="0">
                <a:latin typeface="SutonnyMJ" pitchFamily="2" charset="0"/>
              </a:rPr>
              <a:t> L) Bnvi †Kvb cwiPvjK‡K RvgvbwZ FY ev AwMÖg e¨ZxZ Ab¨ †Kvb FY ev AwMÖg gÄyi Kwi‡e bv ev Bnvi †Kvb cwiPvjK KZ…©K `vq MÖn‡Yi wfwË‡Z RvgvbwZ FY ev AwMÖg e¨ZxZ FY, AwMÖg, M¨vivw›U ev Ab¨ †Kvb Avw_©K myweav cÖ`vb Kwi‡e bv|</a:t>
            </a:r>
          </a:p>
          <a:p>
            <a:pPr algn="just" eaLnBrk="1" hangingPunct="1">
              <a:defRPr/>
            </a:pPr>
            <a:r>
              <a:rPr lang="pt-BR" dirty="0">
                <a:latin typeface="SutonnyMJ" pitchFamily="2" charset="0"/>
              </a:rPr>
              <a:t>M) webv Rvgvb‡Z Bnvi †Kvb cwiPvj‡Ki cwiev‡ii m`m¨ A_ev ¯^v_© mswkøó cÖwZôvb ev cÖvB‡fU †Kv¤úvwb hvnv‡Z Dnvi ‡Kvb cwiPvjK ev Dnvi cwiev‡ii ‡Kvb m`‡m¨i Ab~¨b wek kZvsk †kqvi i‡q‡Q, †K †Kvb FY I AwMÖg cÖ`vb Kwi‡e bv|</a:t>
            </a:r>
            <a:endParaRPr lang="en-US" dirty="0">
              <a:latin typeface="SutonnyMJ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6A17B-CE58-9A89-E8CF-B63F7E25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27K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D94FE-6F83-83A4-C11C-E33926933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AvcvZZ ejer Ab¨ †Kvb AvB‡b hvnv wKQzB _vKzK bv †Kb, FY`vZv e¨vsK ev Avw_©K cÖwZôv‡bi FY ev wewb‡qvM Aby‡gv`bKvix KZ…©c‡ÿi GK¯Íi EaŸ©Zb KZ…©c‡ÿi Aby‡gv`b e¨ZxZ †Kvb †`bv`vi ‡Kv¤úvwbi †Kvb cwiPvj‡Ki c`Z¨vM Kvh©Ki nB‡e bv Ges †Kvb cwiPvjK Zvnvi †kqvi n¯ÍvšÍi ev weµq Kwi‡Z cvwi‡eb bv| </a:t>
            </a: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DCE3-EC4A-0E6F-3991-E7C05FC4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27KK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AE716-1894-463F-F67E-666E6E3EC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/>
          <a:lstStyle/>
          <a:p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‡Ljvcx FYMÖnxZvi ZvwjKv BZ¨vw`t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K) cÖ‡Z¨K e¨vsK-‡Kv¤úvwb ev Avw_©K cÖwZôvb, mgq mgq, Dnvi †Ljvcx FY MÖnxZv‡`i ZvwjKv evsjv‡`k e¨vs‡K †cÖiY Kwi‡e| G ZvwjKv evsjv‡`k e¨vsK ‡`‡ki mKj e¨vsK-‡Kv¤úvwb / Avw_©K cÖwZôv‡b †cÖiY Kwi‡e|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L) †Ljvcx FY MÖnxZvi AbyK~‡j †Kvb e¨vsK-‡Kv¤úvwb ev Avw_©K cÖwZôvb †Kvbiƒc FY myweav cÖ`vb Kwi‡e bv|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M) AvcZZ ejer Ab¨ †Kvb AvB‡b hvnv wKQzB _vKzK bv †Kb, †Ljvcx FY MÖnxZvi weiæ‡× FY cÖÖ`vbKvix e¨vsK-‡Kv¤úvwb ev, †ÿÎgZ, Avw_©K cÖwZôvb cÖPwjZ AvBb Abymv‡i gvgjv `v‡qi Kwi‡e|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758433D-1114-AE69-1030-2760A231A8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aviv-28</a:t>
            </a:r>
            <a:r>
              <a:rPr lang="en-US"/>
              <a:t>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DCD2E30-15E4-58FB-9235-4BE320D03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991600" cy="31242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FY gIKz‡di Dci evav-wb‡lat-</a:t>
            </a:r>
            <a:r>
              <a:rPr lang="pt-BR" dirty="0">
                <a:latin typeface="SutonnyMJ" pitchFamily="2" charset="0"/>
              </a:rPr>
              <a:t> evsjv‡`k e¨vs‡Ki c~ev©by‡gv`b e¨wZ‡i‡K, †Kvb e¨vsK †Kv¤úvwb Dnvi wbKU nB‡Z †Kvb cwiPvjK, Zvnvi cwiev‡ii m`m¨eM©, e¨w³ ev cªwZôvb hvi mwnZ †Kv¤úvbxi †Kvb cwiPvjK, Askx`vi ev Rvwgb`vi wnmv‡e ¯^v_© mswkøó iwnqv‡Q Zvnv‡`i KZ…©K M„nxZ FY gIKzd Kwi‡e bv|</a:t>
            </a:r>
            <a:r>
              <a:rPr lang="en-US" dirty="0">
                <a:latin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8EF23-1CBA-4CBC-9036-8E52E34F7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28 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4369F-31B9-DC3A-CDAD-C22B6AAE6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/>
              <a:t> 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GB AvBb ev Ab¨ †Kvb AvB‡b hvnv wKQzB _vKzK bv ‡Kb, †Kvb e¨vsK-‡Kv¤úvwb KZ…©K Dnvi wbKU nB‡Z M„nxZ †Kvb FY, AwMÖg ev Ab¨ †Kvb cvIbv Ae‡jvcb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(write off) 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Kiv nB‡jI, D³ Ae‡jvcb mswkøó FY, AwMÖg ev cvIbv Av`v‡qi AvBbMZ cÖwµqv MÖn‡Yi †ÿ‡Î AšÍivq nB‡e bv| </a:t>
            </a: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EC4180A-D79F-DB71-71BB-632E17EEB6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>
                <a:solidFill>
                  <a:schemeClr val="tx1"/>
                </a:solidFill>
                <a:latin typeface="SutonnyMJ" pitchFamily="2" charset="0"/>
              </a:rPr>
              <a:t>e¨vsK †Kv¤úvbx AvBb, 1991</a:t>
            </a:r>
            <a:br>
              <a:rPr lang="pt-BR" b="1" u="sng" dirty="0">
                <a:solidFill>
                  <a:schemeClr val="tx1"/>
                </a:solidFill>
                <a:latin typeface="SutonnyMJ" pitchFamily="2" charset="0"/>
              </a:rPr>
            </a:br>
            <a:r>
              <a:rPr lang="pt-BR" sz="4400" b="1" dirty="0">
                <a:solidFill>
                  <a:schemeClr val="tx1"/>
                </a:solidFill>
                <a:latin typeface="SutonnyMJ" pitchFamily="2" charset="0"/>
              </a:rPr>
              <a:t>( 1991 mv‡ji 14 bs AvBb)</a:t>
            </a:r>
            <a:endParaRPr lang="en-US" sz="4400" b="1" dirty="0">
              <a:solidFill>
                <a:schemeClr val="tx1"/>
              </a:solidFill>
              <a:latin typeface="SutonnyMJ" pitchFamily="2" charset="0"/>
            </a:endParaRPr>
          </a:p>
        </p:txBody>
      </p:sp>
      <p:sp>
        <p:nvSpPr>
          <p:cNvPr id="3075" name="TextBox 3">
            <a:extLst>
              <a:ext uri="{FF2B5EF4-FFF2-40B4-BE49-F238E27FC236}">
                <a16:creationId xmlns:a16="http://schemas.microsoft.com/office/drawing/2014/main" id="{308FB66E-1139-B11C-F47A-DD805F496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200400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SutonnyMJ" pitchFamily="2" charset="0"/>
                <a:ea typeface="SutonnyMJ" pitchFamily="2" charset="0"/>
                <a:cs typeface="SutonnyMJ" pitchFamily="2" charset="0"/>
              </a:rPr>
              <a:t>    (2013 ch©šÍ ms‡kvwaZ)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59EB-DD5B-7CC4-CC5A-DA87CE6A4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A1B34-F87C-4F9F-E274-9ED2B98E0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/>
          <a:lstStyle/>
          <a:p>
            <a:r>
              <a:rPr lang="en-US" altLang="en-US">
                <a:solidFill>
                  <a:srgbClr val="009900"/>
                </a:solidFill>
              </a:rPr>
              <a:t> </a:t>
            </a:r>
            <a:r>
              <a:rPr lang="en-US" altLang="en-US">
                <a:solidFill>
                  <a:srgbClr val="66FF33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AwMÖg cÖ`vb wbqš¿‡Y evsjv‡`k e¨vs‡Ki ÿgZvt</a:t>
            </a:r>
          </a:p>
          <a:p>
            <a:pPr algn="just">
              <a:buFont typeface="Wingdings" pitchFamily="2" charset="2"/>
              <a:buNone/>
            </a:pPr>
            <a:r>
              <a:rPr lang="en-US" altLang="en-US">
                <a:solidFill>
                  <a:srgbClr val="66FF33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   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evsjv‡`k e¨vsK wb‡¤œv³ wb‡`©kbv cÖ`vb Kwi‡Z cvwi‡e hvnv mKj e¨vsK-‡Kv¤úvwb ev wbw`©ó e¨vsK-‡Kv¤úvwb AbymiY Kwi‡Z eva¨ _vwK‡e:</a:t>
            </a:r>
          </a:p>
          <a:p>
            <a:pPr algn="just">
              <a:buFont typeface="Wingdings" pitchFamily="2" charset="2"/>
              <a:buNone/>
            </a:pP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  F‡Yi m‡e©v”P mxgv, AwMÖ‡gi †gvU cwigvY Ges ¯^í cwigv‡Yi ev Ab¨wea F‡Yi g‡a¨ eRvqZe¨ AbycvZ, †h mKj D‡Ï‡k¨ AwMÖg cÖ‡`q ev cÖ‡`q bq, †Kvb e¨vsK-‡Kv¤úvwb ev †Kvb we‡kl †kÖwYi e¨vsK-‡Kv¤úvwb ev e¨w³ ev e¨w³-‡Mvôx‡K cÖ‡`q AwMÖ‡gi m‡e©v”P mxgv, AwMÖ‡gi Rb¨ RvgvbZ Ges iwÿZe¨ gvwR©b, AwMÖ‡gi Dci Av‡ivcbxq my‡`i nvi|</a:t>
            </a: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CCB0D89-11F4-095B-67B6-2E4342AE1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aviv-31</a:t>
            </a:r>
            <a:r>
              <a:rPr lang="en-US" b="1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E42C413-6F21-FC9A-E3B5-EBC9D5658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8686800" cy="37338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e¨vsK †Kv¤úvwbi jvB‡mÝt-</a:t>
            </a:r>
            <a:r>
              <a:rPr lang="pt-BR" dirty="0">
                <a:latin typeface="SutonnyMJ" pitchFamily="2" charset="0"/>
              </a:rPr>
              <a:t> 1) ‡Kvb †Kv¤úvwb evsjv‡`k e¨vsK KZ…©K GZ`y‡Ï‡k¨ cÖ`Ë jvB‡mÝ e¨ZxZ evsjv‡`‡k †Kvb e¨vsK e¨emv cwiPvjbv Kwi‡Z cvwi‡e bv|</a:t>
            </a:r>
            <a:r>
              <a:rPr lang="en-US" dirty="0">
                <a:latin typeface="SutonnyMJ" pitchFamily="2" charset="0"/>
              </a:rPr>
              <a:t> </a:t>
            </a:r>
          </a:p>
          <a:p>
            <a:pPr algn="just" eaLnBrk="1" hangingPunct="1">
              <a:defRPr/>
            </a:pPr>
            <a:r>
              <a:rPr lang="en-US" dirty="0" err="1">
                <a:latin typeface="SutonnyMJ" pitchFamily="2" charset="0"/>
              </a:rPr>
              <a:t>Dcaviv</a:t>
            </a:r>
            <a:r>
              <a:rPr lang="en-US" dirty="0">
                <a:latin typeface="SutonnyMJ" pitchFamily="2" charset="0"/>
              </a:rPr>
              <a:t> 1 </a:t>
            </a:r>
            <a:r>
              <a:rPr lang="en-US" dirty="0" err="1">
                <a:latin typeface="SutonnyMJ" pitchFamily="2" charset="0"/>
              </a:rPr>
              <a:t>Gi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Aaxb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jvB‡mÝ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cÖ`v‡bi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mgq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evsjv‡`k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e¨vsK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Dnvi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we‡ePbvq</a:t>
            </a:r>
            <a:r>
              <a:rPr lang="en-US" dirty="0">
                <a:latin typeface="SutonnyMJ" pitchFamily="2" charset="0"/>
              </a:rPr>
              <a:t> m½Z †h †Kvb </a:t>
            </a:r>
            <a:r>
              <a:rPr lang="en-US" dirty="0" err="1">
                <a:latin typeface="SutonnyMJ" pitchFamily="2" charset="0"/>
              </a:rPr>
              <a:t>kZ</a:t>
            </a:r>
            <a:r>
              <a:rPr lang="en-US" dirty="0">
                <a:latin typeface="SutonnyMJ" pitchFamily="2" charset="0"/>
              </a:rPr>
              <a:t>© </a:t>
            </a:r>
            <a:r>
              <a:rPr lang="en-US" dirty="0" err="1">
                <a:latin typeface="SutonnyMJ" pitchFamily="2" charset="0"/>
              </a:rPr>
              <a:t>Av‡ivc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Kwi‡Z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cvwi‡e</a:t>
            </a:r>
            <a:r>
              <a:rPr lang="en-US" dirty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39D0153-9B45-352F-F6A0-00CB81019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aviv-32</a:t>
            </a:r>
            <a:r>
              <a:rPr lang="en-US"/>
              <a:t>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AA6830B-DBBD-E979-C37C-0C8A95F19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144000" cy="28194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byZb e¨emv †K›`ª Pvjy ev eZ©gvb e¨emv †K›`ª ¯’vbvšÍi Gi Dci evav-wb‡lat-</a:t>
            </a:r>
            <a:r>
              <a:rPr lang="pt-BR" dirty="0">
                <a:latin typeface="SutonnyMJ" pitchFamily="2" charset="0"/>
              </a:rPr>
              <a:t> evsjv‡`k e¨vs‡Ki wjwLZ c~e©vby‡gv`b e¨wZ‡i‡K †Kvb e¨vsK †Kv¤úvwb evsjv‡`‡ki †Kv_vI †Kvb b~Zb e¨emv †K›`ª Pvjy ev we`¨gvb e¨emv †K‡›`ªi ¯’vb cwieZ©b Kwi‡Z cvwi‡ebv|</a:t>
            </a:r>
            <a:r>
              <a:rPr lang="en-US" dirty="0">
                <a:latin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9A45DC49-C623-B399-883F-316168AEE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aviv-33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F1B2CC9-3C54-8912-7180-56BFCA297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altLang="en-US" sz="2800" b="1">
                <a:latin typeface="SutonnyMJ" pitchFamily="2" charset="0"/>
                <a:ea typeface="SutonnyMJ" pitchFamily="2" charset="0"/>
                <a:cs typeface="SutonnyMJ" pitchFamily="2" charset="0"/>
              </a:rPr>
              <a:t>   </a:t>
            </a:r>
            <a:r>
              <a:rPr lang="pt-BR" altLang="en-US" sz="2800" b="1">
                <a:solidFill>
                  <a:srgbClr val="66FF33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mn‡R wewbgq‡hvM¨ m¤ú` msi¶Yt-</a:t>
            </a:r>
            <a:endParaRPr lang="pt-BR" altLang="en-US" sz="2800">
              <a:solidFill>
                <a:srgbClr val="66FF33"/>
              </a:solidFill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algn="just" eaLnBrk="1" hangingPunct="1"/>
            <a:r>
              <a:rPr lang="pt-BR" altLang="en-US" sz="2800">
                <a:latin typeface="SutonnyMJ" pitchFamily="2" charset="0"/>
                <a:ea typeface="SutonnyMJ" pitchFamily="2" charset="0"/>
                <a:cs typeface="SutonnyMJ" pitchFamily="2" charset="0"/>
              </a:rPr>
              <a:t>cÖ‡Z¨K e¨vsK †Kv¤úvwb PjwZ evRvi `‡i evsjv‡`‡ki Af¨šÍ‡i GB cwigvY bM` A_© ev ¯^Y© ev `vqgy³ Aby‡gvw`Z m¤úwË wb`k©bcÎ msi¶Y Kwi‡e hvnvi g~j¨ †h †Kvb Kvh© w`e‡mi mgvwß‡Z Dnvi mgy`q †gqv`x I PvwnevgvÎ `v‡qi evsjv‡`k e¨vsK KZ…©K mgq mgq wbav©wiZ nv‡ii Kg nB‡e bv| eZ©gvb GB nvi </a:t>
            </a:r>
            <a:r>
              <a:rPr lang="pt-BR" altLang="en-US" sz="2800">
                <a:solidFill>
                  <a:srgbClr val="FF0000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13%</a:t>
            </a:r>
            <a:r>
              <a:rPr lang="pt-BR" altLang="en-US" sz="2800">
                <a:latin typeface="SutonnyMJ" pitchFamily="2" charset="0"/>
                <a:ea typeface="SutonnyMJ" pitchFamily="2" charset="0"/>
                <a:cs typeface="SutonnyMJ" pitchFamily="2" charset="0"/>
              </a:rPr>
              <a:t>|</a:t>
            </a:r>
            <a:r>
              <a:rPr lang="en-US" altLang="en-US" sz="2800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2A2E09F-382C-800A-C013-EAADF3978C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03188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aviv-35</a:t>
            </a:r>
            <a:r>
              <a:rPr lang="en-US"/>
              <a:t>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6AA420E-0706-62BF-695F-96FCAE89B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pt-BR" sz="2400" b="1" dirty="0">
                <a:solidFill>
                  <a:srgbClr val="FFCC00"/>
                </a:solidFill>
                <a:latin typeface="SutonnyMJ" pitchFamily="2" charset="0"/>
              </a:rPr>
              <a:t>A`vexK…Z AvgvbZ I g~j¨evb mvgMÖxt-</a:t>
            </a:r>
            <a:r>
              <a:rPr lang="pt-BR" sz="2400" dirty="0">
                <a:latin typeface="SutonnyMJ" pitchFamily="2" charset="0"/>
              </a:rPr>
              <a:t> †Kvb e¨vsK †Kv¤úvwbi evsjv‡`kx kvLvq miKvi, bvevjK ev Av`vj‡Zi A_© e¨ZxZ Ab¨ KvnviI evsjv‡`kx gy`ªvq cwi‡kva‡hvM¨ A‡_©i e¨vcv‡i wb‡gœ DwjøwLZ ZvwiL nB‡Z `k ermi ch©šÍ †hvMv‡hvM Kiv bv nq, h_v-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000" dirty="0">
              <a:latin typeface="SutonnyMJ" pitchFamily="2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dirty="0">
                <a:latin typeface="SutonnyMJ" pitchFamily="2" charset="0"/>
              </a:rPr>
              <a:t>	1) wbw`©ó †gqv`x Avgvb‡Zi †¶‡Î, †gqv` AwZµvšÍ nBevi ZvwiL nB‡Z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dirty="0">
                <a:latin typeface="SutonnyMJ" pitchFamily="2" charset="0"/>
              </a:rPr>
              <a:t>	2) Ab¨ †Kvb Avgvb‡Zi †¶‡Î, me©‡kl †jb‡`b ev wnmve weeiYxi me©‡kl cÖvwß¯^xKv‡ii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dirty="0">
                <a:latin typeface="SutonnyMJ" pitchFamily="2" charset="0"/>
              </a:rPr>
              <a:t>	     ZvwiL nB‡Z|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dirty="0">
                <a:latin typeface="SutonnyMJ" pitchFamily="2" charset="0"/>
              </a:rPr>
              <a:t>	3) evsjv‡`kx gy`ªvq cwi‡kva‡hvM¨ †PK, WªvdU ev wewbgq `wjj, †cÖiY Kiv nB‡j, D³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dirty="0">
                <a:latin typeface="SutonnyMJ" pitchFamily="2" charset="0"/>
              </a:rPr>
              <a:t>        †PK, WªvdU ev `wjj Bmy¨, cÖZ¨qb ev MÖnY Kwievi ZvwiL nB‡Z|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200" dirty="0">
              <a:latin typeface="SutonnyMJ" pitchFamily="2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400" dirty="0">
                <a:latin typeface="SutonnyMJ" pitchFamily="2" charset="0"/>
              </a:rPr>
              <a:t>‡mB †¶‡Î D³ †PK, WªvdU ev wewbgq `wj‡ji cvIbv`vi ev cvIbv`v‡ii c‡¶ †Kvb e¨w³‡K Ges g~j¨evb mvgMÖxi AvgvbZKvix‡K Zvnvi †`qv me©‡kl wVKvbvq †cÖwiZ e¨vsK †Kv¤úvwbi cÖvwß¯^xKvi iwk`mn †iwRw÷ªK…Z WvK‡hv‡M wZb gv‡mi wjwLZ †bvwUk †cÖiY Kwi‡e|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pt-BR" sz="2400" dirty="0">
                <a:latin typeface="SutonnyMJ" pitchFamily="2" charset="0"/>
              </a:rPr>
              <a:t>‡bvwUk †cÖi‡Yi wZb gvm AwZµvšÍ nIqvi c‡iI hw` Dnvi cÖvwß¯^xKvicÎ ev †Kvb DËi bv Av‡m,  Zvnv nB‡j D³ †Kv¤úvwb  DcwiD³ A‡_©i †¶‡Î my`mn D³ A‡_©i mgcwigvY A_© evsjv‡`k e¨vs‡K †cÖiY Kwi‡e|</a:t>
            </a:r>
            <a:endParaRPr lang="en-US" sz="2400" dirty="0">
              <a:latin typeface="SutonnyMJ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413B19B-A581-AA75-FAA8-4F07DDCE2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3300"/>
                </a:solidFill>
                <a:latin typeface="SutonnyMJ" pitchFamily="2" charset="0"/>
              </a:rPr>
              <a:t>aviv-37</a:t>
            </a:r>
            <a:r>
              <a:rPr lang="en-US" b="1" dirty="0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7094783-C066-AE2D-B880-903335A92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375" y="1143000"/>
            <a:ext cx="8915400" cy="3324225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Z_¨vw` cÖKv‡ki ¶gZvt-</a:t>
            </a:r>
            <a:r>
              <a:rPr lang="pt-BR" dirty="0">
                <a:latin typeface="SutonnyMJ" pitchFamily="2" charset="0"/>
              </a:rPr>
              <a:t> evsjv‡`k e¨vsK, Rb¯^v‡_© cÖ‡qvRb g‡b Kwi‡j, aviv 27KK Gi Dc-aviv (1) Gi AvIZvq cÖvß†Ljvcx FY MÖnxZv‡`i ZvwjKv Ges GB AvB‡bi Aaxb msM„nxZ 30 w`‡bi AwaK mgq Abv`vqx FY ev AMÖxg m¤úwK©Z †Kvb Z_¨ GKxf~Z Ae¯’vq ev Ab¨ †Kvbfv‡e cÖKvk Kwi‡Z cvwi‡e|</a:t>
            </a:r>
            <a:r>
              <a:rPr lang="en-US" dirty="0">
                <a:latin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37EB605-9974-7883-EE94-7C87A54E7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aviv-38</a:t>
            </a:r>
            <a:r>
              <a:rPr lang="en-US" b="1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19DC351-B531-2BD5-A489-C1C0F9D8A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wnmve I e¨v‡jÝwmUt-</a:t>
            </a:r>
            <a:r>
              <a:rPr lang="pt-BR" dirty="0">
                <a:latin typeface="SutonnyMJ" pitchFamily="2" charset="0"/>
              </a:rPr>
              <a:t> evsjv‡`‡k ev evsjv‡`‡ki evwn‡i wbeÜK…Z cÖ‡Z¨K e¨vsK †Kv¤úvwb †Kvb Bs‡iwR cwÄKv ermi AwZevwnZ nBevi ci D³ erm‡i Dnvi, ev Dnvi kvLv KZ…©K, K…Z e¨emv m¤ú‡K© GKwU e¨v‡jÝwmU I jvf-¶wZi wnmve Ges Avw_©K cÖwZ‡e`b erm‡ii †kl Kvh©w`e‡m †hfv‡e `uvovq †mBfv‡e cÖ_g Zdwm‡ji di‡g, hZ`~i m¤¢e, cÖ¯‘Z Kwi‡e| hvnv Dnvi e¨e¯’vcbv cwiPvjK ev cÖavb Kg©KZ©v Ges Dnvi cwiPvj‡Ki msL¨v wZb R‡bi †ewk nB‡j, Ab~¨b wZb Rb cwiPvjK, Ges wZb Rb nB‡j, mKj cwiPvjK KZ…©K ¯^v¶wiZ nB‡e| </a:t>
            </a:r>
            <a:endParaRPr lang="en-US" dirty="0">
              <a:latin typeface="SutonnyMJ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76E7F53-8E60-8DDA-EB95-053491FC1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88988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3300"/>
                </a:solidFill>
                <a:latin typeface="SutonnyMJ" pitchFamily="2" charset="0"/>
              </a:rPr>
              <a:t>aviv-39</a:t>
            </a:r>
            <a:r>
              <a:rPr lang="en-US" b="1" dirty="0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B566259-EE0D-0713-392C-0787E34E2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wbix¶vt-</a:t>
            </a:r>
            <a:r>
              <a:rPr lang="pt-BR" dirty="0">
                <a:latin typeface="SutonnyMJ" pitchFamily="2" charset="0"/>
              </a:rPr>
              <a:t> evsjv‡`k PvU©vW© A¨vKvD‡›U›Um AW©vi, 1973 ev AvcvZZ ejer Ab¨ †Kvb AvBb Abymv‡i †Kv¤úvwbi AwWUi nIqvi †hvM¨ †h †Kvb e¨w³ e¨vsK-‡Kv¤úvwbi wbixÿ‡Yi Rb¨ †hvM¨ ewjqv evsjv‡`k e¨vsK KZ…©K Aby‡gvw`Z nB‡j, aviv-38 Gi Aaxb cÖ¯‘ZK…Z e¨v‡jÝwmU Abymv‡i e¨vsK †Kv¤úvwbi jvf I ¶wZi wnmve I Avw_©K cÖwZ‡e`b wbix¶v Kwi‡Z cv‡i|</a:t>
            </a:r>
            <a:r>
              <a:rPr lang="en-US" dirty="0">
                <a:latin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8F7F4012-7217-DAF3-D8A6-53FD664ED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55587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aviv-44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6A5A13CC-27B0-9A94-E6FE-42CB427BA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algn="just" eaLnBrk="1" hangingPunct="1"/>
            <a:r>
              <a:rPr lang="pt-BR" altLang="en-US" b="1">
                <a:solidFill>
                  <a:srgbClr val="66FF33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cwi`k©b</a:t>
            </a:r>
            <a:r>
              <a:rPr lang="pt-BR" altLang="en-US">
                <a:solidFill>
                  <a:srgbClr val="66FF33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:-</a:t>
            </a:r>
            <a:r>
              <a:rPr lang="pt-BR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‡Kv¤úvwb AvB‡b wfbœ iƒc †Kvb weavb _vKv m‡Ë¡I, evsjv‡`k e¨vsK †h †Kvb mg‡q Dnvi GK ev GKvwaK Kg©KZ©vi Øviv †Kvb e¨vsK †Kv¤úvwb I Dnvi LvZvcÎ Ges wnmve cwi`k©b Kwi‡Z cvwi‡e Ges GBiƒc cwi`k©b mgvwßi ci D³ cwi`k©‡bi wfwË‡Z cÖ¯‘ZK…Z cÖwZ‡e`‡bi GKwU Abywjwc D³ e¨vsK-‡Kv¤úvwb‡K mieivn Kwi‡e|</a:t>
            </a:r>
          </a:p>
          <a:p>
            <a:pPr algn="just" eaLnBrk="1" hangingPunct="1"/>
            <a:r>
              <a:rPr lang="pt-BR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cwi`k©bKvix e¨w³i Pvwn`v †gvZv‡eK e¨vsK-‡Kv¤úvwbi LvZvcÎ, wnmve ev Ab¨vb¨ `wjj `vwLj Kiv D³ e¨vsK-‡Kv¤úvwbi cwiPvjK, Kg©KZ©v ev Kg©Pvix ev ewnivMZ wbixÿ‡Ki `vwqZ¡ nB‡e| </a:t>
            </a:r>
          </a:p>
          <a:p>
            <a:pPr algn="just" eaLnBrk="1" hangingPunct="1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cwi`k©b Kvh© cwiPvjbvKvix †h †Kvb cwiPvjK, Kg©KZ©v/Kg©Pvix ev Bnvi ewnivMZ wbixÿK‡K kc_ cvV KivBqv D³ e¨vsK-‡Kv¤úvwbi welqvejx m¤ú‡K© wRÁvmvev` Kwi‡Z cvwi‡eb|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B984C-990B-DE18-4ED6-B37A2E483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44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BC3DE-3844-CB9E-E9D9-5FA3E69A3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791200"/>
          </a:xfrm>
        </p:spPr>
        <p:txBody>
          <a:bodyPr/>
          <a:lstStyle/>
          <a:p>
            <a:pPr algn="just"/>
            <a:r>
              <a:rPr lang="en-US" altLang="en-US"/>
              <a:t> 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evsjv‡`k e¨vsK cwi`k©b cÖwZ‡e`b we‡ePbv‡šÍ hw` GBiƒc AwfgZ †cvlY K‡i ‡h, D³ e¨vsK-‡Kv¤úvwbi Kvh©vejx Dnvi AvgvbZKvix‡`i ¯^v‡_©i cwicš’x c×wZ‡Z cwiPvwjZ nB‡Z‡Q, Zvnv nB‡j evsjv‡`k e¨vsK, wjwLZ Av‡`k Øviv D³ e¨vsK-‡Kv¤úvwb KZ…©K b~Zb AvgvbZ MÖnY wbwl× Kwi‡Z cvwi‡e/ aviv 64 Gi Dc-aviv (4) Gi Aaxb D³ e¨vsK-‡Kv¤úvwbi Aemvq‡bi D‡Ï‡k¨ Av‡e`b `vwLj Kwi‡Z cvwi‡e/ AvgvbZKvix‡`i ¯^v_© iÿv‡_© m½Z †h †Kvb Av‡`k cÖ`vb Kwi‡Z cvwi‡e|</a:t>
            </a:r>
          </a:p>
          <a:p>
            <a:pPr algn="just"/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2E8EFB3-25B5-B7CA-067B-E79DB8744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pt-BR" sz="5400" b="1">
                <a:solidFill>
                  <a:srgbClr val="FF3300"/>
                </a:solidFill>
                <a:latin typeface="SutonnyMJ" pitchFamily="2" charset="0"/>
              </a:rPr>
              <a:t>aviv-1</a:t>
            </a:r>
            <a:r>
              <a:rPr lang="en-US" sz="4000">
                <a:latin typeface="SutonnyMJ" pitchFamily="2" charset="0"/>
              </a:rPr>
              <a:t>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D338096-2CFD-94A3-D6B3-28D8FDFAA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pt-BR" sz="4800" b="1">
                <a:solidFill>
                  <a:srgbClr val="CC0099"/>
                </a:solidFill>
                <a:latin typeface="SutonnyMJ" pitchFamily="2" charset="0"/>
              </a:rPr>
              <a:t>  wk‡ivbvg t</a:t>
            </a:r>
            <a:endParaRPr lang="pt-BR" sz="4800">
              <a:solidFill>
                <a:srgbClr val="CC0099"/>
              </a:solidFill>
              <a:latin typeface="SutonnyMJ" pitchFamily="2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>
                <a:latin typeface="SutonnyMJ" pitchFamily="2" charset="0"/>
              </a:rPr>
              <a:t>   </a:t>
            </a:r>
            <a:r>
              <a:rPr lang="pt-BR" sz="4000">
                <a:latin typeface="SutonnyMJ" pitchFamily="2" charset="0"/>
              </a:rPr>
              <a:t>e¨vsK †Kv¤úvbx AvBb,1991</a:t>
            </a:r>
            <a:r>
              <a:rPr lang="pt-BR">
                <a:latin typeface="SutonnyMJ" pitchFamily="2" charset="0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>
                <a:latin typeface="SutonnyMJ" pitchFamily="2" charset="0"/>
              </a:rPr>
              <a:t>                                </a:t>
            </a:r>
            <a:endParaRPr lang="pt-BR" sz="1400">
              <a:latin typeface="SutonnyMJ" pitchFamily="2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4800">
                <a:solidFill>
                  <a:srgbClr val="CC0099"/>
                </a:solidFill>
                <a:latin typeface="SutonnyMJ" pitchFamily="2" charset="0"/>
              </a:rPr>
              <a:t>  Kvh©Ki :</a:t>
            </a:r>
            <a:r>
              <a:rPr lang="pt-BR" sz="4800">
                <a:latin typeface="SutonnyMJ" pitchFamily="2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>
                <a:latin typeface="SutonnyMJ" pitchFamily="2" charset="0"/>
              </a:rPr>
              <a:t>   </a:t>
            </a:r>
            <a:r>
              <a:rPr lang="pt-BR" sz="4000">
                <a:latin typeface="SutonnyMJ" pitchFamily="2" charset="0"/>
              </a:rPr>
              <a:t>24 †k †deªqvix, 1991</a:t>
            </a:r>
            <a:r>
              <a:rPr lang="pt-BR">
                <a:latin typeface="SutonnyMJ" pitchFamily="2" charset="0"/>
              </a:rPr>
              <a:t> </a:t>
            </a:r>
            <a:r>
              <a:rPr lang="en-US">
                <a:latin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E025D09E-83C8-75FB-342B-B70B61AC0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>
                <a:solidFill>
                  <a:srgbClr val="FF0000"/>
                </a:solidFill>
                <a:latin typeface="RinkiyMJ" pitchFamily="2" charset="0"/>
                <a:cs typeface="RinkiyMJ" pitchFamily="2" charset="0"/>
              </a:rPr>
              <a:t>aviv-45</a:t>
            </a:r>
            <a:endParaRPr lang="en-US" dirty="0">
              <a:solidFill>
                <a:srgbClr val="FF0000"/>
              </a:solidFill>
              <a:latin typeface="RinkiyMJ" pitchFamily="2" charset="0"/>
              <a:cs typeface="RinkiyMJ" pitchFamily="2" charset="0"/>
            </a:endParaRP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9C9AE55-BBB5-4156-20DA-E073102FF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6019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en-US" b="1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  <a:r>
              <a:rPr lang="pt-BR" altLang="en-US" b="1">
                <a:solidFill>
                  <a:srgbClr val="66FF33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evsjv‡`k e¨vs‡Ki wb‡`k© `v‡bi ¶gZv:- 1) </a:t>
            </a:r>
            <a:r>
              <a:rPr lang="pt-BR" altLang="en-US" b="1">
                <a:latin typeface="SutonnyMJ" pitchFamily="2" charset="0"/>
                <a:ea typeface="SutonnyMJ" pitchFamily="2" charset="0"/>
                <a:cs typeface="SutonnyMJ" pitchFamily="2" charset="0"/>
              </a:rPr>
              <a:t>evsjv‡`k e¨vsK hw` GB g‡g© mš‘ó nq †h,-</a:t>
            </a:r>
          </a:p>
          <a:p>
            <a:pPr algn="just" eaLnBrk="1" hangingPunct="1">
              <a:lnSpc>
                <a:spcPct val="80000"/>
              </a:lnSpc>
            </a:pPr>
            <a:r>
              <a:rPr lang="pt-BR" altLang="en-US" b="1">
                <a:latin typeface="SutonnyMJ" pitchFamily="2" charset="0"/>
                <a:ea typeface="SutonnyMJ" pitchFamily="2" charset="0"/>
                <a:cs typeface="SutonnyMJ" pitchFamily="2" charset="0"/>
              </a:rPr>
              <a:t> (K) Rb¯^v‡_©, ev   </a:t>
            </a:r>
          </a:p>
          <a:p>
            <a:pPr algn="just" eaLnBrk="1" hangingPunct="1">
              <a:lnSpc>
                <a:spcPct val="80000"/>
              </a:lnSpc>
            </a:pPr>
            <a:r>
              <a:rPr lang="pt-BR" altLang="en-US" b="1">
                <a:latin typeface="SutonnyMJ" pitchFamily="2" charset="0"/>
                <a:ea typeface="SutonnyMJ" pitchFamily="2" charset="0"/>
                <a:cs typeface="SutonnyMJ" pitchFamily="2" charset="0"/>
              </a:rPr>
              <a:t>(L) gy`ªvbxwZ Ges e¨vsK-bxwZi DbœwZ weav‡bi Rb¨, ev </a:t>
            </a:r>
          </a:p>
          <a:p>
            <a:pPr algn="just" eaLnBrk="1" hangingPunct="1">
              <a:lnSpc>
                <a:spcPct val="80000"/>
              </a:lnSpc>
            </a:pPr>
            <a:r>
              <a:rPr lang="pt-BR" altLang="en-US" b="1">
                <a:latin typeface="SutonnyMJ" pitchFamily="2" charset="0"/>
                <a:ea typeface="SutonnyMJ" pitchFamily="2" charset="0"/>
                <a:cs typeface="SutonnyMJ" pitchFamily="2" charset="0"/>
              </a:rPr>
              <a:t>(M) †Kvb e¨vsK †Kv¤úvwbi AvgvbZKvix‡`i ¯^v‡_©i cwicš’x ev e¨vsK †Kv¤úvbxi ¯^v‡_©i c‡¶ ¶wZKi Kvh©Kjvc cÖwZ‡iva Kivi Rb¨, ev</a:t>
            </a:r>
          </a:p>
          <a:p>
            <a:pPr algn="just" eaLnBrk="1" hangingPunct="1">
              <a:lnSpc>
                <a:spcPct val="80000"/>
              </a:lnSpc>
            </a:pPr>
            <a:r>
              <a:rPr lang="pt-BR" altLang="en-US" b="1">
                <a:latin typeface="SutonnyMJ" pitchFamily="2" charset="0"/>
                <a:ea typeface="SutonnyMJ" pitchFamily="2" charset="0"/>
                <a:cs typeface="SutonnyMJ" pitchFamily="2" charset="0"/>
              </a:rPr>
              <a:t>(N) †Kvb e¨vsK †Kv¤úvbx h_vh_ e¨e¯’vcbv wbwðZ Kivi Rb¨, mvaviYfv‡e mKj e¨vsK †Kv¤úvbx‡K, A_ev we‡kl †Kvb e¨vsK †Kv¤úvbx‡K wb‡`©k cÖ`vb Kiv cÖ‡qvRb, Zvnv nB‡j evsjv‡`k e¨vsK h_vh_ wb‡`©k Rvix Kwi‡Z cvwi‡e|</a:t>
            </a:r>
            <a:endParaRPr lang="en-US" altLang="en-US" b="1">
              <a:latin typeface="SutonnyMJ" pitchFamily="2" charset="0"/>
              <a:ea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B367E-A7AF-8BA0-EA6E-4C456A45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45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08401-5FE6-791E-9330-1977B0920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867400"/>
          </a:xfrm>
        </p:spPr>
        <p:txBody>
          <a:bodyPr/>
          <a:lstStyle/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2) evsjv‡`k e¨vsK †¯^”Qvq A_ev Dnvi wbKU †ckK…Z †Kvb Av‡e`‡bi cwi‡cÖwÿ‡Z Dc-aviv 1 G Aaxb cÖ`Ë wb‡`©k evwZj ev cwieZ©b Kwi‡Z cvwi‡e; Ges GBiƒc evwZjKiY ev cwieZ©b kZ© mv‡c‡ÿ nB‡Z cvwi‡e|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3) Dc-aviv 1 I 2 Gi weavbvejx miKvwi gvwjKvbvaxb evwYwR¨K e¨vsK I we‡kqvwqZ e¨vsKmn mKj e¨vsK-‡Kv¤úvwbi †ÿ‡Î mgfv‡e cÖ‡hvR¨ nB‡e|</a:t>
            </a:r>
          </a:p>
        </p:txBody>
      </p:sp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B6B24343-0076-B17B-0161-49335CB4C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aviv-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46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542499DC-1CBC-A6AF-DF2A-08AACE61CD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>
                <a:solidFill>
                  <a:srgbClr val="66FF33"/>
                </a:solidFill>
                <a:latin typeface="RinkiyMJ" pitchFamily="2" charset="0"/>
                <a:ea typeface="RinkiyMJ" pitchFamily="2" charset="0"/>
                <a:cs typeface="RinkiyMJ" pitchFamily="2" charset="0"/>
              </a:rPr>
              <a:t>e¨vsK †Kv¤úvbxi cwiPvjK, BZ¨vw`i Acmvi‡Yi e¨vcv‡i evsjv‡`k e¨vs‡Ki ¶gZvt- </a:t>
            </a:r>
            <a:r>
              <a:rPr lang="en-US" altLang="en-US">
                <a:latin typeface="RinkiyMJ" pitchFamily="2" charset="0"/>
                <a:ea typeface="RinkiyMJ" pitchFamily="2" charset="0"/>
                <a:cs typeface="RinkiyMJ" pitchFamily="2" charset="0"/>
              </a:rPr>
              <a:t>evsjv‡`k e¨vsK hw` GB g‡g© mš‘ó nq †h, †Kvb e¨vsK †Kv¤úvwbi †Pqvig¨vb ev cwiPvjK ev cÖavb wbev©nx, †Kvb e¨vsK †Kv¤úvwb ev Dnvi AvgvbZKvix‡`i ¶wZKi Kvh©Kjvc †ivaK‡í ev Rb¯^v‡_© D³ e¨vsK †Kv¤úvwbi h_vh_ e¨e¯’vcbv wbwðZ Kivi j‡¶¨, D³ †Pqvig¨vb, cwiPvjK ev cÖavb wbev©nx‡K, †h bv‡gB AwfwnZ nDK bv †Kb, AcmviY Kiv cÖ‡qvRb, Zvnv nB‡j evsjv‡`k e¨vsK, KviY wjwce× Kwiqv, Av‡`‡ki gva¨‡g, D³ †Pqvig¨vb, cwiPvjK ev cÖavb wbev©nx‡K Zvnvi c` nB‡Z AcmviY Kwi‡Z cvwi‡e|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7C4431DA-4B53-8FBC-F4C5-B049627E1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>
                <a:latin typeface="SutonnyMJ" pitchFamily="2" charset="0"/>
                <a:cs typeface="SutonnyMJ" pitchFamily="2" charset="0"/>
              </a:rPr>
              <a:t>aviv-46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E78D4DE8-83F4-22A6-3D38-C9A81D567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US" altLang="en-US" sz="2800">
                <a:latin typeface="SutonnyMJ" pitchFamily="2" charset="0"/>
                <a:ea typeface="SutonnyMJ" pitchFamily="2" charset="0"/>
                <a:cs typeface="SutonnyMJ" pitchFamily="2" charset="0"/>
              </a:rPr>
              <a:t>(6) 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miKvi KZ…©K g‡bvbxZ ev wbhy³ †Kvb †Pqvig¨vb, cwiPvjK, cÖavb wbev©nx, †h bv‡gB AwfwnZ †nvK bv †Kb, Gi †¶‡Î GB avivi †Kvb wKQzB cÖ‡hvR¨ nB‡e bv| Z‡e kZ© _v‡K †h, D³iƒc †Pqvig¨vb, cwiPvjK ev cÖavb wbev©nxi AvPiY m¤ú‡©K evsjv‡`k e¨vsK miKv‡ii wbKU †Kvb cÖwZ‡e`b †ck Kwi‡j miKvi Dnv ¸iæZ¡mnKv‡i we‡ePbv Kwi‡e|</a:t>
            </a:r>
            <a:endParaRPr lang="en-US" altLang="en-US" sz="2800">
              <a:latin typeface="SutonnyMJ" pitchFamily="2" charset="0"/>
              <a:ea typeface="SutonnyMJ" pitchFamily="2" charset="0"/>
              <a:cs typeface="SutonnyMJ" pitchFamily="2" charset="0"/>
            </a:endParaRP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6E7AC92A-51A3-B7E5-E5CD-94339BCB6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>
                <a:solidFill>
                  <a:srgbClr val="FF0000"/>
                </a:solidFill>
                <a:latin typeface="RinkiyMJ" pitchFamily="2" charset="0"/>
                <a:cs typeface="RinkiyMJ" pitchFamily="2" charset="0"/>
              </a:rPr>
              <a:t>aviv-</a:t>
            </a:r>
            <a:r>
              <a:rPr lang="en-US" dirty="0">
                <a:solidFill>
                  <a:srgbClr val="FF0000"/>
                </a:solidFill>
                <a:latin typeface="RinkiyMJ" pitchFamily="2" charset="0"/>
                <a:cs typeface="RinkiyMJ" pitchFamily="2" charset="0"/>
              </a:rPr>
              <a:t>47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83929068-A189-9049-EE46-C53911661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6172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>
                <a:solidFill>
                  <a:srgbClr val="FF3300"/>
                </a:solidFill>
                <a:latin typeface="RinkiyMJ" pitchFamily="2" charset="0"/>
                <a:ea typeface="RinkiyMJ" pitchFamily="2" charset="0"/>
                <a:cs typeface="RinkiyMJ" pitchFamily="2" charset="0"/>
              </a:rPr>
              <a:t>evsjv‡`k e¨vsK KZ…©K e¨vsK †Kv¤úvwbi cwiPvjK cl©` evwZj Kivi ¶gZvt-</a:t>
            </a:r>
            <a:r>
              <a:rPr lang="en-US" altLang="en-US">
                <a:latin typeface="RinkiyMJ" pitchFamily="2" charset="0"/>
                <a:ea typeface="RinkiyMJ" pitchFamily="2" charset="0"/>
                <a:cs typeface="RinkiyMJ" pitchFamily="2" charset="0"/>
              </a:rPr>
              <a:t> aviv 46(1) G DwjøwLZ †h †Kvb ev mKj Kvi‡Y, D³ cl©` evwZj Kiv cÖ‡qvRb, Zvnv nB‡j evsjv‡`k e¨vsK, wjwLZfv‡e KviY wjwce× Kwiqv, Av‡`k Øviv D³ cl©` evwZj Kwi‡Z cvwi‡e Ges D³ Av‡`‡k DwjøwLZ ZvwiL nB‡Z D³ evwZj Av‡`k Kvh©Ki nB‡e|  D³ evwZ‡ji †gqv` `yB eQ‡ii †ewk nB‡e bv|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>
                <a:latin typeface="RinkiyMJ" pitchFamily="2" charset="0"/>
                <a:ea typeface="RinkiyMJ" pitchFamily="2" charset="0"/>
                <a:cs typeface="RinkiyMJ" pitchFamily="2" charset="0"/>
              </a:rPr>
              <a:t> cwiPvjK-cl©` evwZj _vKv Kv‡j evsjv‡`k e¨vsK KZ…©K GZ`y‡Ï‡k mgq mgq wbhy³ e¨w³ cl©‡`i hveZxq ÿgZv cÖ‡qvM I `vwqZ¡ cvjb Kwi‡e| 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31577-09C9-C890-73D8-1231D702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D922D-8AAD-6128-D712-934947BB3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715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  </a:t>
            </a:r>
            <a:r>
              <a:rPr lang="en-US" altLang="en-US">
                <a:solidFill>
                  <a:srgbClr val="66FF33"/>
                </a:solidFill>
                <a:latin typeface="SutonnyMJ" pitchFamily="2" charset="0"/>
                <a:ea typeface="SutonnyMJ" pitchFamily="2" charset="0"/>
                <a:cs typeface="SutonnyMJ" pitchFamily="2" charset="0"/>
              </a:rPr>
              <a:t>mxgve×Zvt</a:t>
            </a: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</a:t>
            </a:r>
          </a:p>
          <a:p>
            <a:pPr algn="just"/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evsjv‡`k e¨vs‡Ki Mfb©i e¨ZxZ Ab¨ †Kvb e¨w³ aviv 46 I 47 Gi Aax‡b †Kvb Av‡`k cÖ`vb Kwi‡Z cvwi‡eb bv|</a:t>
            </a:r>
          </a:p>
          <a:p>
            <a:pPr algn="just">
              <a:buFont typeface="Wingdings" pitchFamily="2" charset="2"/>
              <a:buNone/>
            </a:pP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  Z‡e kZ© _v‡K †h, GZ`y‡Ï‡k¨ evsjv‡`k e¨vsK KZ…©K MwVZ ¯’vqx KwgwUi wi‡cv‡U©i wfwË‡Z Mfb©i DcwiD³ Av‡`k cÖ`vb Kwi‡eb|</a:t>
            </a:r>
          </a:p>
          <a:p>
            <a:pPr algn="just">
              <a:buFont typeface="Wingdings" pitchFamily="2" charset="2"/>
              <a:buNone/>
            </a:pP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   aviv 46 A_ev 47 Gi Aax‡b evsjv‡`k e¨vs‡Ki Mfb©‡ii †Kvb Av‡`‡ki d‡j msÿzä e¨w³ evsjv‡`k e¨vs‡Ki cwiPvjK-cl©‡`i wbKU Avcxj †ck Kwi‡Z cvwi‡e Ges GB e¨vcv‡i D³ cl©‡`i wm×všÍB P‚ovšÍ nB‡e|   </a:t>
            </a: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713B832-2CD3-9F72-F603-A9B370C11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aviv-57</a:t>
            </a:r>
            <a:r>
              <a:rPr lang="en-US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6EE075A-DD2C-3A4D-69E7-3C57D96D50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pt-BR" sz="2800" b="1" dirty="0">
                <a:solidFill>
                  <a:srgbClr val="66FF33"/>
                </a:solidFill>
                <a:latin typeface="SutonnyMJ" pitchFamily="2" charset="0"/>
              </a:rPr>
              <a:t>e¨vsK †Kv¤úvwb m¤úwK©Z KwZcq ZrciZvi kvw¯Í</a:t>
            </a:r>
            <a:endParaRPr lang="pt-BR" sz="2800" dirty="0">
              <a:solidFill>
                <a:srgbClr val="66FF33"/>
              </a:solidFill>
              <a:latin typeface="SutonnyMJ" pitchFamily="2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(1) †Kvb e¨w³-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K) e¨vsK †Kv¤úvwbi †Kvb `ß‡i ev Kvh©¯’‡j AvBbvbyMfv‡e Ab¨ †Kvb e¨w³i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cÖ‡e‡k ev Z_v nB‡Z ewnM©g‡b ev Z_vq †Kvb Kvh© m¤úv`‡b evav m„wó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 Kwi‡eb bv; A_ev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L) e¨vsK †Kv¤úvwbi †Kvb `ß‡i ev Kvh©¯’‡j DMÖfv‡e †Kvb wgwQj Kwi‡eb bv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ev ¯^vfvweK Kvh©Kjv‡c I †jb‡`‡b e¨vNvZ m„wóKvix ev e¨vNvZ m„wói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 D‡Ï‡k¨ cwiKwíZ †Kvb Kvh© Kwi‡eb bv; ev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M) e¨vsK †Kv¤úvwbi Dc‡i Dnvi AvgvbZKvixi Av¯’v bó Kwievi D‡Ï‡k¨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cwiKwíZfv‡e †Kvb wKQz Kwi‡eb bv |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2) †Kvb e¨w³ hyw³msMZ KviY e¨wZ‡i‡K Dc-aviv (1) Gi weavb f½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Kwi‡j, wZwb Ab~aŸ© `yB erm‡ii Kviv`‡Ð ev Ab~aŸ© `y&amp;B jÿ UvKv A_©`‡Ð 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ev Dfq `‡Ð `Ðbxq nB‡eb| </a:t>
            </a:r>
            <a:r>
              <a:rPr lang="en-US" sz="2800" dirty="0">
                <a:latin typeface="SutonnyMJ" pitchFamily="2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>
                <a:latin typeface="SutonnyMJ" pitchFamily="2" charset="0"/>
              </a:rPr>
              <a:t>    3) GB </a:t>
            </a:r>
            <a:r>
              <a:rPr lang="en-US" sz="2800" dirty="0" err="1">
                <a:latin typeface="SutonnyMJ" pitchFamily="2" charset="0"/>
              </a:rPr>
              <a:t>avivq</a:t>
            </a:r>
            <a:r>
              <a:rPr lang="en-US" sz="2800" dirty="0">
                <a:latin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</a:rPr>
              <a:t>e¨vsK</a:t>
            </a:r>
            <a:r>
              <a:rPr lang="en-US" sz="2800" dirty="0">
                <a:latin typeface="SutonnyMJ" pitchFamily="2" charset="0"/>
              </a:rPr>
              <a:t>-‡</a:t>
            </a:r>
            <a:r>
              <a:rPr lang="en-US" sz="2800" dirty="0" err="1">
                <a:latin typeface="SutonnyMJ" pitchFamily="2" charset="0"/>
              </a:rPr>
              <a:t>Kv¤úvwb</a:t>
            </a:r>
            <a:r>
              <a:rPr lang="en-US" sz="2800" dirty="0">
                <a:latin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</a:rPr>
              <a:t>ewj‡Z</a:t>
            </a:r>
            <a:r>
              <a:rPr lang="en-US" sz="2800" dirty="0">
                <a:latin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</a:rPr>
              <a:t>evsjv‡`k</a:t>
            </a:r>
            <a:r>
              <a:rPr lang="en-US" sz="2800" dirty="0">
                <a:latin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</a:rPr>
              <a:t>e¨vsK‡KI</a:t>
            </a:r>
            <a:r>
              <a:rPr lang="en-US" sz="2800" dirty="0">
                <a:latin typeface="SutonnyMJ" pitchFamily="2" charset="0"/>
              </a:rPr>
              <a:t> </a:t>
            </a:r>
            <a:r>
              <a:rPr lang="en-US" sz="2800" dirty="0" err="1">
                <a:latin typeface="SutonnyMJ" pitchFamily="2" charset="0"/>
              </a:rPr>
              <a:t>eySvB‡e</a:t>
            </a:r>
            <a:r>
              <a:rPr lang="en-US" sz="2800" dirty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rand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012C03D-DA2D-D92E-2B8F-67F37CA36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8988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3300"/>
                </a:solidFill>
                <a:latin typeface="SutonnyMJ" pitchFamily="2" charset="0"/>
              </a:rPr>
              <a:t>aviv-58</a:t>
            </a:r>
            <a:r>
              <a:rPr lang="en-US" dirty="0"/>
              <a:t> 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3217FA7-9B32-1062-308D-81BA38BB0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e¨vsK-†Kv¤úvwbi AwaMÖnYt-</a:t>
            </a:r>
            <a:r>
              <a:rPr lang="pt-BR" dirty="0">
                <a:latin typeface="SutonnyMJ" pitchFamily="2" charset="0"/>
              </a:rPr>
              <a:t> 1) evsjv‡`k e¨vsK nB‡Z wi‡cvU© cÖvwßi ci hw` miKvi GB g‡g© mš‘ó nq †h, K) aviv 29 ev aviv 45 Gi Aaxb e¨vsK-bxwZ m¤úwK©Z wjwLZ wb‡`©kbv cvjb Kwi‡Z †Kvb e¨vsK-‡Kv¤úvwb GKvwaKevi e¨_© nBqv‡Q ev L) AvgvbZKvix‡`i ÿwZ nB‡Z cv‡i Ggb c×wZ‡Z †Kvb e¨vsK-‡Kv¤úvwbi e¨e¯’vcbv cwiPvwjZ nB‡Z‡Q, Ges (A) D³ e¨vsK-‡Kv¤úvwbi AvgvbZKvix‡`i ¯^v‡_©, (Av) e¨vsK-bxwZi ¯^v‡_©, wKsev (B) mvaviYfv‡e ev †Kvb we‡kl GjvKvq FY cÖ`v‡bi Rb¨ DbœZZi e¨e¯’vi ¯^v‡_©; miKvi evsjv‡`k e¨vs‡Ki mwnZ Av‡jvPbvµ‡g miKvix †M‡R‡U cÖKvwkZ Av‡`k Øviv D³ †Kv¤úvwb A_ev Dnvi GK ev GKvwaK kvLv A_ev Dnvi Awab¯’ †Kvb cÖwZôvb AwaMÖnb Kwi‡Z cvwi‡e|</a:t>
            </a:r>
            <a:r>
              <a:rPr lang="en-US" dirty="0">
                <a:latin typeface="SutonnyMJ" pitchFamily="2" charset="0"/>
              </a:rPr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8A7B94C-8E0F-FA51-6E5D-02CF13B80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3300"/>
                </a:solidFill>
                <a:latin typeface="SutonnyMJ" pitchFamily="2" charset="0"/>
              </a:rPr>
              <a:t>aviv-64</a:t>
            </a:r>
            <a:r>
              <a:rPr lang="en-US" b="1" dirty="0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2814626-B24F-B567-EE82-C6850170B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6482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66FF33"/>
                </a:solidFill>
                <a:latin typeface="SutonnyMJ" pitchFamily="2" charset="0"/>
              </a:rPr>
              <a:t>mvgwqK e¨emv eÜ ivLv I Aemvqbt-</a:t>
            </a:r>
            <a:r>
              <a:rPr lang="pt-BR" dirty="0">
                <a:solidFill>
                  <a:srgbClr val="66FF33"/>
                </a:solidFill>
                <a:latin typeface="SutonnyMJ" pitchFamily="2" charset="0"/>
              </a:rPr>
              <a:t> </a:t>
            </a:r>
            <a:r>
              <a:rPr lang="pt-BR" dirty="0">
                <a:latin typeface="SutonnyMJ" pitchFamily="2" charset="0"/>
              </a:rPr>
              <a:t>mvgwqKfv‡e `vq cwi‡kv‡a A¶g †Kvb e¨vsK-†Kv¤úvwbi Av‡e`bµ‡g, nvB‡KvU© wefvM D³ †Kv¤úvwbi weiæ‡× mKj AvBbMZ Kvh©aviv ZrKZ…©K wba©vwiZ kZ©vax‡b, wbw`©ó  mg‡qi Rb¨ ¯’wMZ ivLvi Av‡`k w`‡Z cvwi‡e, hvnvi GKwU Abywjwc evsjv‡`k e¨vs‡Ki wbKU †cÖiY Kwi‡Z nB‡e, Ges nvB‡KvU© wefvM mgq mgq D³ mgqmxgv ewa©Z Kwi‡Z cvwi‡e| wKš‘ GB ewa©Z mg‡qi †gqv` me©‡gvU 6gv‡mi AwaK nB‡e bv| </a:t>
            </a:r>
            <a:endParaRPr lang="en-US" dirty="0">
              <a:latin typeface="SutonnyMJ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B0D90-541F-5342-56DC-6A11730A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109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D3984-773F-C421-97D5-A09F7C448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K) GB AvB‡bi Aaxb jvB‡mÝ cÖvß bv nBqv e¨vsK e¨emv Kwi‡j ev jvB‡mÝ evwZj nBqv hvIqvi c‡iI e¨vsK e¨emv Kwi‡j AbwaK 7 ermi Kviv`‡Ð Ges Ab~¨b `yB jÿ UvKv Ges AbwaK wek jÿ UvKv A_©`‡Ð `Ðbxq nB‡eb|</a:t>
            </a:r>
          </a:p>
          <a:p>
            <a:pPr algn="just">
              <a:buFont typeface="Wingdings" pitchFamily="2" charset="2"/>
              <a:buNone/>
            </a:pP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L) `vwLjK…Z †Kvb weeiY, cÖwZ‡e`b, e¨v‡jÝwkU ev Ab¨vb¨ `wjj ev †Kvb Z‡_¨, B”QvK…Zfv‡e Ges Zuvnvi ÁvZmv‡i †Kvb ¸iæZ¡c~Y© wel‡q wg_¨v Z_¨ ev wee„wZ cÖ`vb K‡ib, A_ev, B”QvK…Zfv‡e Ges Zuvnvi ÁvZmv‡i, Abyiƒc wel‡q Z_¨ ev †Kvb wee„wZ cÖ`vb bv K‡ib, Zvnv nB‡j wZwb AbwaK 3 ermi Kviv`‡Ð Ges AbwaK GK jÿ UvKv A_©`‡Ð `Ðbxq nB‡eb|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93FFDBC-3724-3D16-DF3D-1944B0310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pt-BR" sz="4800" b="1" dirty="0">
                <a:solidFill>
                  <a:srgbClr val="FF3300"/>
                </a:solidFill>
                <a:latin typeface="SutonnyMJ" pitchFamily="2" charset="0"/>
              </a:rPr>
              <a:t>aviv-5</a:t>
            </a:r>
            <a:r>
              <a:rPr lang="en-US" dirty="0">
                <a:solidFill>
                  <a:srgbClr val="FF3300"/>
                </a:solidFill>
                <a:latin typeface="SutonnyMJ" pitchFamily="2" charset="0"/>
              </a:rPr>
              <a:t> </a:t>
            </a: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msÁv</a:t>
            </a:r>
            <a:br>
              <a:rPr lang="pt-BR" b="1" dirty="0">
                <a:latin typeface="SutonnyMJ" pitchFamily="2" charset="0"/>
              </a:rPr>
            </a:br>
            <a:endParaRPr lang="en-US" dirty="0">
              <a:solidFill>
                <a:srgbClr val="FF3300"/>
              </a:solidFill>
              <a:latin typeface="SutonnyMJ" pitchFamily="2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AEC4B42-AAD5-3BF1-F921-F57F20C2D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1) Avw_©K cÖwZôvb A_©  Avw_©K cÖwZôvb AvBb, 1993 ( 1993 m‡bi 27 bs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AvBb) Gi aviv-2 Gi Aax‡b MwVZ Avw_©K cÖwZôvb|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00" dirty="0">
              <a:latin typeface="SutonnyMJ" pitchFamily="2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2) ‡Kv¤úvwb A_© hv†Kv¤úvwb AvBb Abymv‡i AemvwqZ n‡Z cv‡i| †Kv¤úvwb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AvBb A_© †Kv¤úvbx AvBb, 1994 ( 1994 m‡bi 18 bs AvBb)|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400" dirty="0">
              <a:latin typeface="SutonnyMJ" pitchFamily="2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3) †Ljvcx FY MªnxZv A_© †Kvb e¨w³ ev cªwZôvb hvnvi wb‡Ri ev ¯^v_©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mswkøó cÖwZôv‡bi (‡kqvi 20% Gi AwaK/cÖwZôv‡bi cwiPvjK/Rvwgb   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`vZv)  AbyKz‡j cÖ`Ë AMÖxg, FY ev Dnvi Ask ev Dnvi Dci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AwR©Z my` evsjv‡`k e¨vsK KZ…©K RvixK…Z msÁv Abyhvqx †gqv‡`vËxY©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nIqvi 6 gvm AwZevwnZ nBqv‡Q|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700" dirty="0">
              <a:latin typeface="SutonnyMJ" pitchFamily="2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4) ÒZdwmwj e¨vsKÓ †mB A‡_© e¨eüZ nBqv‡Q †h A‡_© evsjv‡`k e¨vsK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        AWv©‡i wmwWDj e¨vsK K_vwU e¨eüZ nBqv‡Q|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00" dirty="0">
              <a:latin typeface="SutonnyMJ" pitchFamily="2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800" dirty="0">
                <a:latin typeface="SutonnyMJ" pitchFamily="2" charset="0"/>
              </a:rPr>
              <a:t>	5)  ÿz`ªFY cÖwZôvb A_© gvB‡µv‡µwWU †i¸‡jUwi A_wiwU AvBb, 2006 G msÁvwqZ ÿy`ªFY cÖwZôvb| Ab¨vb¨ msÁv n‡jv: Pvwn`v gvÎ `vq, RvgvbwZ I ARvgvbwZ FY, †`bv`vi, cvIbv`vi, cÖvB‡fU ‡Kv¤úvwb, </a:t>
            </a:r>
            <a:endParaRPr lang="en-US" sz="2800" dirty="0">
              <a:latin typeface="SutonnyMJ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y Ques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5352" y="390167"/>
            <a:ext cx="8333295" cy="607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48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6FF84F8-7366-493B-8AD0-71769A228E37}" type="slidenum">
              <a:rPr lang="en-US" altLang="en-US" smtClean="0">
                <a:latin typeface="Arial" pitchFamily="34" charset="0"/>
              </a:rPr>
              <a:pPr/>
              <a:t>41</a:t>
            </a:fld>
            <a:endParaRPr lang="en-US" altLang="en-US">
              <a:latin typeface="Arial" pitchFamily="34" charset="0"/>
            </a:endParaRPr>
          </a:p>
        </p:txBody>
      </p:sp>
      <p:pic>
        <p:nvPicPr>
          <p:cNvPr id="5" name="Picture 2" descr="5770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49317"/>
            <a:ext cx="8001000" cy="578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371600" y="2568575"/>
            <a:ext cx="6781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en-US" altLang="en-US" sz="8800" b="1" dirty="0">
                <a:solidFill>
                  <a:srgbClr val="800000"/>
                </a:solidFill>
                <a:latin typeface="Algerian" pitchFamily="82" charset="0"/>
              </a:rPr>
              <a:t>THANK YOU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34E88-AEC3-7B41-2634-20E088072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aviv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C6ABD-A52F-6FAD-F807-D7A98ECBF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>
                <a:latin typeface="SutonnyMJ" pitchFamily="2" charset="0"/>
                <a:ea typeface="SutonnyMJ" pitchFamily="2" charset="0"/>
                <a:cs typeface="SutonnyMJ" pitchFamily="2" charset="0"/>
              </a:rPr>
              <a:t>	we‡klvwqZ e¨vsK, e¨e¯’vcbv cwiPvjK, †gqv`x `vq, gy`vivev mvwU©wd‡KU, gykvwiKv mvwU©wd‡KU, gy`vivev, gykvwiKv, ¯^Y©, †iwR÷vi, evsjv‡`k e¨vsK, wewa, Aby‡gvw`Z m¤úwË wb`k©b cÎ, e¨vsK †Kv¤úvwb, e¨vsK e¨emv|</a:t>
            </a: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96FDD41-A54D-9C0F-EBD3-FDCAF8637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aviv-8</a:t>
            </a:r>
            <a:r>
              <a:rPr lang="en-US"/>
              <a:t> 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90DF196-7D19-C0C2-714A-6655272B76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30763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e¨vsK ev Z`y™¢~Z Ab¨vb¨ k‡ãi e¨envit-</a:t>
            </a:r>
            <a:r>
              <a:rPr lang="pt-BR" dirty="0">
                <a:latin typeface="SutonnyMJ" pitchFamily="2" charset="0"/>
              </a:rPr>
              <a:t> evsjv‡`‡k e¨vsK e¨emv‡q wb‡qvwRZ cÖ‡Z¨K †Kv¤úvwb Dnvi bv‡gi Ask wnmv‡e Òe¨vsKÓ kãwU e¨envi Kwi‡e|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Ges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e¨vsK</a:t>
            </a:r>
            <a:r>
              <a:rPr lang="en-US" dirty="0">
                <a:latin typeface="SutonnyMJ" pitchFamily="2" charset="0"/>
              </a:rPr>
              <a:t>-‡</a:t>
            </a:r>
            <a:r>
              <a:rPr lang="en-US" dirty="0" err="1">
                <a:latin typeface="SutonnyMJ" pitchFamily="2" charset="0"/>
              </a:rPr>
              <a:t>Kv¤úvwb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e¨ZxZ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</a:t>
            </a:r>
            <a:r>
              <a:rPr lang="en-US" dirty="0">
                <a:latin typeface="SutonnyMJ" pitchFamily="2" charset="0"/>
              </a:rPr>
              <a:t>¨ 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Kv¤úvwb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cÖwZôvb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e¨vsK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kãwU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e¨envi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Kwi‡e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| </a:t>
            </a:r>
          </a:p>
          <a:p>
            <a:pPr algn="just" eaLnBrk="1" hangingPunct="1">
              <a:defRPr/>
            </a:pPr>
            <a:r>
              <a:rPr lang="en-US" dirty="0" err="1">
                <a:latin typeface="SutonnyMJ" pitchFamily="2" charset="0"/>
              </a:rPr>
              <a:t>Z‡e</a:t>
            </a:r>
            <a:r>
              <a:rPr lang="en-US" dirty="0">
                <a:latin typeface="SutonnyMJ" pitchFamily="2" charset="0"/>
              </a:rPr>
              <a:t> GB </a:t>
            </a:r>
            <a:r>
              <a:rPr lang="en-US" dirty="0" err="1">
                <a:latin typeface="SutonnyMJ" pitchFamily="2" charset="0"/>
              </a:rPr>
              <a:t>avivi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wKQzB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wb¤œwjwLZ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ÿ‡Î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cÖ‡hvR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nB‡e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dirty="0">
                <a:latin typeface="SutonnyMJ" pitchFamily="2" charset="0"/>
              </a:rPr>
              <a:t>     K) </a:t>
            </a:r>
            <a:r>
              <a:rPr lang="en-US" dirty="0" err="1">
                <a:latin typeface="SutonnyMJ" pitchFamily="2" charset="0"/>
              </a:rPr>
              <a:t>aviv</a:t>
            </a:r>
            <a:r>
              <a:rPr lang="en-US" dirty="0">
                <a:latin typeface="SutonnyMJ" pitchFamily="2" charset="0"/>
              </a:rPr>
              <a:t> 26(1) G </a:t>
            </a:r>
            <a:r>
              <a:rPr lang="en-US" dirty="0" err="1">
                <a:latin typeface="SutonnyMJ" pitchFamily="2" charset="0"/>
              </a:rPr>
              <a:t>DwjøwLZ</a:t>
            </a:r>
            <a:r>
              <a:rPr lang="en-US" dirty="0">
                <a:latin typeface="SutonnyMJ" pitchFamily="2" charset="0"/>
              </a:rPr>
              <a:t> GK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GKvwaK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D‡Ï‡k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MwVZ</a:t>
            </a:r>
            <a:r>
              <a:rPr lang="en-US" dirty="0">
                <a:latin typeface="SutonnyMJ" pitchFamily="2" charset="0"/>
              </a:rPr>
              <a:t> ‡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e¨vsK</a:t>
            </a:r>
            <a:r>
              <a:rPr lang="en-US" dirty="0">
                <a:latin typeface="SutonnyMJ" pitchFamily="2" charset="0"/>
              </a:rPr>
              <a:t>-‡</a:t>
            </a:r>
            <a:r>
              <a:rPr lang="en-US" dirty="0" err="1">
                <a:latin typeface="SutonnyMJ" pitchFamily="2" charset="0"/>
              </a:rPr>
              <a:t>Kv¤úvwbi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mvewmwWqvwi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Kv¤úvwb</a:t>
            </a:r>
            <a:r>
              <a:rPr lang="en-US" dirty="0">
                <a:latin typeface="SutonnyMJ" pitchFamily="2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dirty="0">
                <a:latin typeface="SutonnyMJ" pitchFamily="2" charset="0"/>
              </a:rPr>
              <a:t>      L) </a:t>
            </a:r>
            <a:r>
              <a:rPr lang="en-US" dirty="0" err="1">
                <a:latin typeface="SutonnyMJ" pitchFamily="2" charset="0"/>
              </a:rPr>
              <a:t>e¨vsKmg</a:t>
            </a:r>
            <a:r>
              <a:rPr lang="en-US" dirty="0">
                <a:latin typeface="SutonnyMJ" pitchFamily="2" charset="0"/>
              </a:rPr>
              <a:t>~‡</a:t>
            </a:r>
            <a:r>
              <a:rPr lang="en-US" dirty="0" err="1">
                <a:latin typeface="SutonnyMJ" pitchFamily="2" charset="0"/>
              </a:rPr>
              <a:t>ni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cvi¯úwiK</a:t>
            </a:r>
            <a:r>
              <a:rPr lang="en-US" dirty="0">
                <a:latin typeface="SutonnyMJ" pitchFamily="2" charset="0"/>
              </a:rPr>
              <a:t> ¯^v_© </a:t>
            </a:r>
            <a:r>
              <a:rPr lang="en-US" dirty="0" err="1">
                <a:latin typeface="SutonnyMJ" pitchFamily="2" charset="0"/>
              </a:rPr>
              <a:t>iÿvi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D‡Ï‡k</a:t>
            </a:r>
            <a:r>
              <a:rPr lang="en-US" dirty="0">
                <a:latin typeface="SutonnyMJ" pitchFamily="2" charset="0"/>
              </a:rPr>
              <a:t>¨ </a:t>
            </a:r>
            <a:r>
              <a:rPr lang="en-US" dirty="0" err="1">
                <a:latin typeface="SutonnyMJ" pitchFamily="2" charset="0"/>
              </a:rPr>
              <a:t>MwVZ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mwgwZ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hvnv</a:t>
            </a:r>
            <a:r>
              <a:rPr lang="en-US" dirty="0">
                <a:latin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</a:rPr>
              <a:t>Kv¤úvwb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AvB‡bi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aviv</a:t>
            </a:r>
            <a:r>
              <a:rPr lang="en-US" dirty="0">
                <a:latin typeface="SutonnyMJ" pitchFamily="2" charset="0"/>
              </a:rPr>
              <a:t> 28 </a:t>
            </a:r>
            <a:r>
              <a:rPr lang="en-US" dirty="0" err="1">
                <a:latin typeface="SutonnyMJ" pitchFamily="2" charset="0"/>
              </a:rPr>
              <a:t>Gi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Aax‡b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wbewÜZ</a:t>
            </a:r>
            <a:r>
              <a:rPr lang="en-US" dirty="0">
                <a:latin typeface="SutonnyMJ" pitchFamily="2" charset="0"/>
              </a:rPr>
              <a:t>| </a:t>
            </a: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C8AC1F0-95FF-9929-2FC3-3B503B8E7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>
                <a:latin typeface="RinkiyMJ" pitchFamily="2" charset="0"/>
                <a:cs typeface="RinkiyMJ" pitchFamily="2" charset="0"/>
              </a:rPr>
              <a:t>aviv-13</a:t>
            </a:r>
            <a:endParaRPr lang="en-US" dirty="0">
              <a:latin typeface="RinkiyMJ" pitchFamily="2" charset="0"/>
              <a:cs typeface="RinkiyMJ" pitchFamily="2" charset="0"/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5C7FCA7-7944-7700-2EAF-CF0A5C312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en-US" sz="2800" b="1">
                <a:latin typeface="RinkiyMJ" pitchFamily="2" charset="0"/>
                <a:ea typeface="RinkiyMJ" pitchFamily="2" charset="0"/>
                <a:cs typeface="RinkiyMJ" pitchFamily="2" charset="0"/>
              </a:rPr>
              <a:t>g~jab msi¶Yt-</a:t>
            </a:r>
            <a:endParaRPr lang="pt-BR" altLang="en-US" sz="2800">
              <a:latin typeface="RinkiyMJ" pitchFamily="2" charset="0"/>
              <a:ea typeface="RinkiyMJ" pitchFamily="2" charset="0"/>
              <a:cs typeface="RinkiyMJ" pitchFamily="2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pt-BR" altLang="en-US" sz="2800">
                <a:latin typeface="RinkiyMJ" pitchFamily="2" charset="0"/>
                <a:ea typeface="RinkiyMJ" pitchFamily="2" charset="0"/>
                <a:cs typeface="RinkiyMJ" pitchFamily="2" charset="0"/>
              </a:rPr>
              <a:t>evsjv‡`‡k Kvh©iZ mKj e¨vsK †Kv¤úvwb‡K evsjv‡`k e¨vsK KZ…©K mgq mgq wbav©wiZ cwigv‡Y, nv‡i I cš’vq g~jab msi¶Y Kwi‡Z nB‡e|</a:t>
            </a:r>
          </a:p>
          <a:p>
            <a:pPr algn="just" eaLnBrk="1" hangingPunct="1">
              <a:lnSpc>
                <a:spcPct val="80000"/>
              </a:lnSpc>
            </a:pPr>
            <a:r>
              <a:rPr lang="pt-BR" altLang="en-US" sz="2800">
                <a:latin typeface="RinkiyMJ" pitchFamily="2" charset="0"/>
                <a:ea typeface="RinkiyMJ" pitchFamily="2" charset="0"/>
                <a:cs typeface="RinkiyMJ" pitchFamily="2" charset="0"/>
              </a:rPr>
              <a:t>Av`vqK…Z g~jab, †kqvi wcÖwgqvgmn mswewae× mwÂwZ I wi‡UBbÛ Avwb©sm Gi mgwó, GB Dc-avivi D‡Ïk¨ c~iYK‡í evsjv‡`k e¨vsK mgq mgq miKvwi †M‡R‡U cÖÁvc‡bi Øviv wbav©wiZ cwigv‡Yi Kgc‡¶ mgvb msiw¶Z bv nB‡j GB AvBb Kvh©Ki nBevi ci nB‡Z we`¨gvb †Kvb e¨vsK †Kv¤úvwb GKvw`Kµ‡g Abyiƒc e¨_©Zvi 2(`yB) ermi AwZevwnZ nBevi ci, evsjv‡`‡k Dnvi e¨emv cwiPvjbv Kwi‡e bv|</a:t>
            </a:r>
          </a:p>
          <a:p>
            <a:pPr algn="just" eaLnBrk="1" hangingPunct="1">
              <a:lnSpc>
                <a:spcPct val="80000"/>
              </a:lnSpc>
            </a:pPr>
            <a:r>
              <a:rPr lang="pt-BR" altLang="en-US" sz="2800">
                <a:latin typeface="RinkiyMJ" pitchFamily="2" charset="0"/>
                <a:ea typeface="RinkiyMJ" pitchFamily="2" charset="0"/>
                <a:cs typeface="RinkiyMJ" pitchFamily="2" charset="0"/>
              </a:rPr>
              <a:t>GB nv‡ii cwigvY 10% wi¯‹ I‡q‡UW A¨v‡mU mgcwigvY A_ev 400 †KvwU UvKv Gi g‡a¨ †hwU †ekx|</a:t>
            </a:r>
            <a:r>
              <a:rPr lang="en-US" altLang="en-US" sz="2800">
                <a:latin typeface="RinkiyMJ" pitchFamily="2" charset="0"/>
                <a:ea typeface="RinkiyMJ" pitchFamily="2" charset="0"/>
                <a:cs typeface="RinkiyMJ" pitchFamily="2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RinkiyMJ" pitchFamily="2" charset="0"/>
                <a:ea typeface="RinkiyMJ" pitchFamily="2" charset="0"/>
                <a:cs typeface="RinkiyMJ" pitchFamily="2" charset="0"/>
              </a:rPr>
              <a:t>(+ KbRvi‡fkb evdvi 2.5%)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9F5180C-ED56-9616-BD48-415B41D71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150"/>
            <a:ext cx="8458200" cy="865188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3300"/>
                </a:solidFill>
                <a:latin typeface="SutonnyMJ" pitchFamily="2" charset="0"/>
              </a:rPr>
              <a:t>aviv-14K</a:t>
            </a:r>
            <a:r>
              <a:rPr lang="en-US" b="1" dirty="0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B335CC5-D929-0904-C713-202830A23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5410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e¨vs‡Ki †kqvi µ‡q evav-wb‡lat-</a:t>
            </a:r>
            <a:r>
              <a:rPr lang="pt-BR" dirty="0">
                <a:latin typeface="SutonnyMJ" pitchFamily="2" charset="0"/>
              </a:rPr>
              <a:t> †Kvb e¨w³, †Kv¤úvwb ev GKB cwiev‡ii m`m¨‡`i g‡a¨ e¨vs‡Ki †kqvi †K›`ªxf~Z Kiv hvB‡e bv Ges †Kvb e¨w³, †Kv¤úvwb ev †Kvb cwiev‡ii m`m¨MY GKK, †hŠ_ ev Dfqfv‡e †Kvb e¨vs‡Ki kZKiv `k fv‡Mi †ekx †kqvi µq Kwi‡e bv|</a:t>
            </a:r>
            <a:r>
              <a:rPr lang="en-US" dirty="0">
                <a:latin typeface="SutonnyMJ" pitchFamily="2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dirty="0">
              <a:latin typeface="SutonnyMJ" pitchFamily="2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‘</a:t>
            </a:r>
            <a:r>
              <a:rPr lang="en-US" dirty="0" err="1">
                <a:latin typeface="SutonnyMJ" pitchFamily="2" charset="0"/>
              </a:rPr>
              <a:t>cwievi</a:t>
            </a:r>
            <a:r>
              <a:rPr lang="en-US" dirty="0">
                <a:latin typeface="SutonnyMJ" pitchFamily="2" charset="0"/>
              </a:rPr>
              <a:t> Õ A‡_© ‡</a:t>
            </a:r>
            <a:r>
              <a:rPr lang="en-US" dirty="0" err="1">
                <a:latin typeface="SutonnyMJ" pitchFamily="2" charset="0"/>
              </a:rPr>
              <a:t>Kvb</a:t>
            </a:r>
            <a:r>
              <a:rPr lang="en-US" dirty="0">
                <a:latin typeface="SutonnyMJ" pitchFamily="2" charset="0"/>
              </a:rPr>
              <a:t> e¨w³i ¯¿x, ¯^</a:t>
            </a:r>
            <a:r>
              <a:rPr lang="en-US" dirty="0" err="1">
                <a:latin typeface="SutonnyMJ" pitchFamily="2" charset="0"/>
              </a:rPr>
              <a:t>vgx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wcZv-gvZv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cyÎ-KY¨v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fvB</a:t>
            </a:r>
            <a:r>
              <a:rPr lang="en-US" dirty="0">
                <a:latin typeface="SutonnyMJ" pitchFamily="2" charset="0"/>
              </a:rPr>
              <a:t>-‡</a:t>
            </a:r>
            <a:r>
              <a:rPr lang="en-US" dirty="0" err="1">
                <a:latin typeface="SutonnyMJ" pitchFamily="2" charset="0"/>
              </a:rPr>
              <a:t>evb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Ges</a:t>
            </a:r>
            <a:r>
              <a:rPr lang="en-US" dirty="0">
                <a:latin typeface="SutonnyMJ" pitchFamily="2" charset="0"/>
              </a:rPr>
              <a:t> H e¨w³i </a:t>
            </a:r>
            <a:r>
              <a:rPr lang="en-US" dirty="0" err="1">
                <a:latin typeface="SutonnyMJ" pitchFamily="2" charset="0"/>
              </a:rPr>
              <a:t>Dci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wbf©ikxj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mKj‡K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eySvB‡e</a:t>
            </a:r>
            <a:r>
              <a:rPr lang="en-US" dirty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4B074A3-A029-5B2E-9DD2-BC025767CA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pt-BR" b="1">
                <a:solidFill>
                  <a:srgbClr val="FF3300"/>
                </a:solidFill>
                <a:latin typeface="SutonnyMJ" pitchFamily="2" charset="0"/>
              </a:rPr>
              <a:t>aviv-15</a:t>
            </a:r>
            <a:r>
              <a:rPr lang="en-US" b="1">
                <a:solidFill>
                  <a:srgbClr val="FF3300"/>
                </a:solidFill>
                <a:latin typeface="SutonnyMJ" pitchFamily="2" charset="0"/>
              </a:rPr>
              <a:t> 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6FE11FC-4FAC-BB59-B69D-025B49D35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915400" cy="5867400"/>
          </a:xfrm>
        </p:spPr>
        <p:txBody>
          <a:bodyPr/>
          <a:lstStyle/>
          <a:p>
            <a:pPr algn="just" eaLnBrk="1" hangingPunct="1">
              <a:defRPr/>
            </a:pPr>
            <a:r>
              <a:rPr lang="pt-BR" b="1" dirty="0">
                <a:solidFill>
                  <a:srgbClr val="FFCC00"/>
                </a:solidFill>
                <a:latin typeface="SutonnyMJ" pitchFamily="2" charset="0"/>
              </a:rPr>
              <a:t>bZzb cwiPvjK wbev©Pbt-</a:t>
            </a:r>
            <a:r>
              <a:rPr lang="pt-BR" dirty="0">
                <a:latin typeface="SutonnyMJ" pitchFamily="2" charset="0"/>
              </a:rPr>
              <a:t> evsjv‡`k e¨vsK, ZrKZ…©K Av‡`k cÖ`v‡bi `yB gv‡mi g‡a¨ bZzb e¨vsK ev we‡kl e¨vsK e¨ZxZ Ab¨ †h †Kvb e¨vsK †Kv¤úvwb‡K GB AvB‡bi weavb Abyhvqx Dnvi b~Zb cwiPvjK wbev©wPZ Kivi D‡Ï‡k¨ D³ †Kv¤úvwbi mvavib mfv Avnev‡bi wb‡`©k w`‡Z cvwi‡eb|</a:t>
            </a:r>
            <a:r>
              <a:rPr lang="en-US" dirty="0">
                <a:latin typeface="SutonnyMJ" pitchFamily="2" charset="0"/>
              </a:rPr>
              <a:t> </a:t>
            </a:r>
          </a:p>
          <a:p>
            <a:pPr algn="just" eaLnBrk="1" hangingPunct="1">
              <a:defRPr/>
            </a:pPr>
            <a:r>
              <a:rPr lang="en-US" dirty="0" err="1">
                <a:latin typeface="SutonnyMJ" pitchFamily="2" charset="0"/>
              </a:rPr>
              <a:t>cwiPvjK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wb‡qv‡Mi</a:t>
            </a:r>
            <a:r>
              <a:rPr lang="en-US" dirty="0">
                <a:latin typeface="SutonnyMJ" pitchFamily="2" charset="0"/>
              </a:rPr>
              <a:t> c~‡e© </a:t>
            </a:r>
            <a:r>
              <a:rPr lang="en-US" dirty="0" err="1">
                <a:latin typeface="SutonnyMJ" pitchFamily="2" charset="0"/>
              </a:rPr>
              <a:t>evsjv‡`k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e¨vs‡Ki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Aby‡gv`b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MÖnY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Kwi‡Z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nB‡e</a:t>
            </a:r>
            <a:r>
              <a:rPr lang="en-US" dirty="0">
                <a:latin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</a:rPr>
              <a:t>wb‡qvMK</a:t>
            </a:r>
            <a:r>
              <a:rPr lang="en-US" dirty="0">
                <a:latin typeface="SutonnyMJ" pitchFamily="2" charset="0"/>
              </a:rPr>
              <a:t>…Z </a:t>
            </a:r>
            <a:r>
              <a:rPr lang="en-US" dirty="0" err="1">
                <a:latin typeface="SutonnyMJ" pitchFamily="2" charset="0"/>
              </a:rPr>
              <a:t>cwiPvjK‡K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evsjv‡`k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e¨vs‡Ki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c~e©vby‡gv`b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e¨Zx‡i‡K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Zvnvi</a:t>
            </a:r>
            <a:r>
              <a:rPr lang="en-US" dirty="0">
                <a:latin typeface="SutonnyMJ" pitchFamily="2" charset="0"/>
              </a:rPr>
              <a:t> c` </a:t>
            </a:r>
            <a:r>
              <a:rPr lang="en-US" dirty="0" err="1">
                <a:latin typeface="SutonnyMJ" pitchFamily="2" charset="0"/>
              </a:rPr>
              <a:t>nB‡Z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Ae¨vnwZ</a:t>
            </a:r>
            <a:r>
              <a:rPr lang="en-US" dirty="0">
                <a:latin typeface="SutonnyMJ" pitchFamily="2" charset="0"/>
              </a:rPr>
              <a:t> †`</a:t>
            </a:r>
            <a:r>
              <a:rPr lang="en-US" dirty="0" err="1">
                <a:latin typeface="SutonnyMJ" pitchFamily="2" charset="0"/>
              </a:rPr>
              <a:t>Iqv</a:t>
            </a:r>
            <a:r>
              <a:rPr lang="en-US" dirty="0">
                <a:latin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</a:rPr>
              <a:t>eiLv¯Í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ev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AcmviY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Kiv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hvB‡e</a:t>
            </a:r>
            <a:r>
              <a:rPr lang="en-US" dirty="0">
                <a:latin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</a:rPr>
              <a:t>bv</a:t>
            </a:r>
            <a:r>
              <a:rPr lang="en-US" dirty="0">
                <a:latin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1380</TotalTime>
  <Words>6458</Words>
  <Application>Microsoft Office PowerPoint</Application>
  <PresentationFormat>On-screen Show (4:3)</PresentationFormat>
  <Paragraphs>166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Algerian</vt:lpstr>
      <vt:lpstr>Arial</vt:lpstr>
      <vt:lpstr>RinkiyMJ</vt:lpstr>
      <vt:lpstr>SutonnyMJ</vt:lpstr>
      <vt:lpstr>Times New Roman</vt:lpstr>
      <vt:lpstr>Wingdings</vt:lpstr>
      <vt:lpstr>Ripple</vt:lpstr>
      <vt:lpstr>PowerPoint Presentation</vt:lpstr>
      <vt:lpstr>e¨vsK †Kv¤úvbx AvBb, 1991 ( 1991 mv‡ji 14 bs AvBb)</vt:lpstr>
      <vt:lpstr>aviv-1 </vt:lpstr>
      <vt:lpstr>aviv-5 msÁv </vt:lpstr>
      <vt:lpstr>aviv 5</vt:lpstr>
      <vt:lpstr>aviv-8 </vt:lpstr>
      <vt:lpstr>aviv-13</vt:lpstr>
      <vt:lpstr>aviv-14K </vt:lpstr>
      <vt:lpstr>aviv-15 </vt:lpstr>
      <vt:lpstr>aviv 15</vt:lpstr>
      <vt:lpstr>aviv 15</vt:lpstr>
      <vt:lpstr>aviv 17</vt:lpstr>
      <vt:lpstr>aviv 22</vt:lpstr>
      <vt:lpstr>aviv-25 </vt:lpstr>
      <vt:lpstr>aviv-27 </vt:lpstr>
      <vt:lpstr>aviv 27K</vt:lpstr>
      <vt:lpstr>aviv 27KK</vt:lpstr>
      <vt:lpstr>aviv-28 </vt:lpstr>
      <vt:lpstr>aviv 28 K</vt:lpstr>
      <vt:lpstr>aviv 29</vt:lpstr>
      <vt:lpstr>aviv-31 </vt:lpstr>
      <vt:lpstr>aviv-32 </vt:lpstr>
      <vt:lpstr>aviv-33</vt:lpstr>
      <vt:lpstr>aviv-35 </vt:lpstr>
      <vt:lpstr>aviv-37 </vt:lpstr>
      <vt:lpstr>aviv-38 </vt:lpstr>
      <vt:lpstr>aviv-39 </vt:lpstr>
      <vt:lpstr>aviv-44</vt:lpstr>
      <vt:lpstr>aviv 44</vt:lpstr>
      <vt:lpstr>aviv-45</vt:lpstr>
      <vt:lpstr>aviv 45</vt:lpstr>
      <vt:lpstr>aviv-46</vt:lpstr>
      <vt:lpstr>aviv-46</vt:lpstr>
      <vt:lpstr>aviv-47</vt:lpstr>
      <vt:lpstr>aviv 48</vt:lpstr>
      <vt:lpstr>aviv-57 </vt:lpstr>
      <vt:lpstr>aviv-58 </vt:lpstr>
      <vt:lpstr>aviv-64 </vt:lpstr>
      <vt:lpstr>aviv 109</vt:lpstr>
      <vt:lpstr>PowerPoint Presentation</vt:lpstr>
      <vt:lpstr>PowerPoint Presentation</vt:lpstr>
    </vt:vector>
  </TitlesOfParts>
  <Company>SBSC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e¨vsK †Kv¤úvbx AvBb, 1991 ( 1991 mv‡ji 14 bs AvBb)</dc:title>
  <dc:creator>Black Rose</dc:creator>
  <cp:lastModifiedBy>S. M. Rabiul Hassan</cp:lastModifiedBy>
  <cp:revision>167</cp:revision>
  <dcterms:created xsi:type="dcterms:W3CDTF">2011-09-05T03:38:29Z</dcterms:created>
  <dcterms:modified xsi:type="dcterms:W3CDTF">2023-05-23T14:55:03Z</dcterms:modified>
</cp:coreProperties>
</file>