
<file path=[Content_Types].xml><?xml version="1.0" encoding="utf-8"?>
<Types xmlns="http://schemas.openxmlformats.org/package/2006/content-types">
  <Override PartName="/ppt/slides/slide94.xml" ContentType="application/vnd.openxmlformats-officedocument.presentationml.slide+xml"/>
  <Override PartName="/ppt/diagrams/colors102.xml" ContentType="application/vnd.openxmlformats-officedocument.drawingml.diagramColors+xml"/>
  <Override PartName="/ppt/diagrams/colors11.xml" ContentType="application/vnd.openxmlformats-officedocument.drawingml.diagramColors+xml"/>
  <Override PartName="/ppt/diagrams/data24.xml" ContentType="application/vnd.openxmlformats-officedocument.drawingml.diagramData+xml"/>
  <Override PartName="/ppt/diagrams/quickStyle97.xml" ContentType="application/vnd.openxmlformats-officedocument.drawingml.diagramStyle+xml"/>
  <Override PartName="/ppt/diagrams/drawing98.xml" ContentType="application/vnd.ms-office.drawingml.diagramDrawing+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ata100.xml" ContentType="application/vnd.openxmlformats-officedocument.drawingml.diagramData+xml"/>
  <Override PartName="/ppt/diagrams/layout125.xml" ContentType="application/vnd.openxmlformats-officedocument.drawingml.diagramLayout+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diagrams/layout86.xml" ContentType="application/vnd.openxmlformats-officedocument.drawingml.diagramLayout+xml"/>
  <Override PartName="/ppt/diagrams/layout17.xml" ContentType="application/vnd.openxmlformats-officedocument.drawingml.diagramLayout+xml"/>
  <Override PartName="/ppt/diagrams/quickStyle53.xml" ContentType="application/vnd.openxmlformats-officedocument.drawingml.diagramStyle+xml"/>
  <Override PartName="/ppt/diagrams/colors96.xml" ContentType="application/vnd.openxmlformats-officedocument.drawingml.diagramColors+xml"/>
  <Override PartName="/ppt/diagrams/colors118.xml" ContentType="application/vnd.openxmlformats-officedocument.drawingml.diagramColors+xml"/>
  <Override PartName="/ppt/diagrams/drawing54.xml" ContentType="application/vnd.ms-office.drawingml.diagramDrawing+xml"/>
  <Override PartName="/ppt/diagrams/data2.xml" ContentType="application/vnd.openxmlformats-officedocument.drawingml.diagramData+xml"/>
  <Override PartName="/ppt/notesSlides/notesSlide7.xml" ContentType="application/vnd.openxmlformats-officedocument.presentationml.notesSlide+xml"/>
  <Override PartName="/ppt/diagrams/colors27.xml" ContentType="application/vnd.openxmlformats-officedocument.drawingml.diagramColors+xml"/>
  <Override PartName="/ppt/diagrams/layout42.xml" ContentType="application/vnd.openxmlformats-officedocument.drawingml.diagramLayout+xml"/>
  <Override PartName="/ppt/diagrams/colors74.xml" ContentType="application/vnd.openxmlformats-officedocument.drawingml.diagramColors+xml"/>
  <Override PartName="/ppt/diagrams/data87.xml" ContentType="application/vnd.openxmlformats-officedocument.drawingml.diagramData+xml"/>
  <Override PartName="/ppt/diagrams/quickStyle124.xml" ContentType="application/vnd.openxmlformats-officedocument.drawingml.diagramStyle+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diagrams/quickStyle102.xml" ContentType="application/vnd.openxmlformats-officedocument.drawingml.diagramStyle+xml"/>
  <Override PartName="/ppt/diagrams/data116.xml" ContentType="application/vnd.openxmlformats-officedocument.drawingml.diagramData+xml"/>
  <Override PartName="/ppt/diagrams/colors121.xml" ContentType="application/vnd.openxmlformats-officedocument.drawingml.diagramColors+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diagrams/layout20.xml" ContentType="application/vnd.openxmlformats-officedocument.drawingml.diagramLayout+xml"/>
  <Override PartName="/ppt/diagrams/layout119.xml" ContentType="application/vnd.openxmlformats-officedocument.drawingml.diagramLayout+xml"/>
  <Override PartName="/ppt/diagrams/drawing106.xml" ContentType="application/vnd.ms-office.drawingml.diagramDrawing+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diagrams/data90.xml" ContentType="application/vnd.openxmlformats-officedocument.drawingml.diagramData+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diagrams/quickStyle47.xml" ContentType="application/vnd.openxmlformats-officedocument.drawingml.diagramStyle+xml"/>
  <Override PartName="/ppt/diagrams/quickStyle94.xml" ContentType="application/vnd.openxmlformats-officedocument.drawingml.diagramStyle+xml"/>
  <Override PartName="/ppt/diagrams/drawing95.xml" ContentType="application/vnd.ms-office.drawingml.diagramDrawing+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layout122.xml" ContentType="application/vnd.openxmlformats-officedocument.drawingml.diagramLayout+xml"/>
  <Override PartName="/ppt/diagrams/quickStyle25.xml" ContentType="application/vnd.openxmlformats-officedocument.drawingml.diagramStyle+xml"/>
  <Override PartName="/ppt/diagrams/layout36.xml" ContentType="application/vnd.openxmlformats-officedocument.drawingml.diagramLayout+xml"/>
  <Override PartName="/ppt/diagrams/colors68.xml" ContentType="application/vnd.openxmlformats-officedocument.drawingml.diagramColors+xml"/>
  <Override PartName="/ppt/diagrams/quickStyle72.xml" ContentType="application/vnd.openxmlformats-officedocument.drawingml.diagramStyle+xml"/>
  <Override PartName="/ppt/notesSlides/notesSlide13.xml" ContentType="application/vnd.openxmlformats-officedocument.presentationml.notesSlide+xml"/>
  <Override PartName="/ppt/diagrams/layout83.xml" ContentType="application/vnd.openxmlformats-officedocument.drawingml.diagramLayout+xml"/>
  <Override PartName="/ppt/diagrams/quickStyle118.xml" ContentType="application/vnd.openxmlformats-officedocument.drawingml.diagramStyle+xml"/>
  <Override PartName="/ppt/diagrams/drawing26.xml" ContentType="application/vnd.ms-office.drawingml.diagramDrawing+xml"/>
  <Override PartName="/ppt/diagrams/drawing73.xml" ContentType="application/vnd.ms-office.drawingml.diagramDrawing+xml"/>
  <Override PartName="/ppt/diagrams/quickStyle50.xml" ContentType="application/vnd.openxmlformats-officedocument.drawingml.diagramStyle+xml"/>
  <Override PartName="/ppt/diagrams/layout100.xml" ContentType="application/vnd.openxmlformats-officedocument.drawingml.diagramLayout+xml"/>
  <Override PartName="/ppt/diagrams/drawing8.xml" ContentType="application/vnd.ms-office.drawingml.diagramDrawing+xml"/>
  <Override PartName="/ppt/diagrams/drawing51.xml" ContentType="application/vnd.ms-office.drawingml.diagramDrawing+xml"/>
  <Override PartName="/ppt/slides/slide108.xml" ContentType="application/vnd.openxmlformats-officedocument.presentationml.slid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93.xml" ContentType="application/vnd.openxmlformats-officedocument.drawingml.diagramColors+xml"/>
  <Override PartName="/ppt/diagrams/colors115.xml" ContentType="application/vnd.openxmlformats-officedocument.drawingml.diagramColors+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diagrams/data84.xml" ContentType="application/vnd.openxmlformats-officedocument.drawingml.diagramData+xml"/>
  <Override PartName="/ppt/diagrams/quickStyle121.xml" ContentType="application/vnd.openxmlformats-officedocument.drawingml.diagramStyl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drawing125.xml" ContentType="application/vnd.ms-office.drawingml.diagramDrawing+xml"/>
  <Override PartName="/ppt/diagrams/drawing89.xml" ContentType="application/vnd.ms-office.drawingml.diagramDrawing+xml"/>
  <Override PartName="/ppt/slides/slide111.xml" ContentType="application/vnd.openxmlformats-officedocument.presentationml.slide+xml"/>
  <Override PartName="/ppt/diagrams/data15.xml" ContentType="application/vnd.openxmlformats-officedocument.drawingml.diagramData+xml"/>
  <Override PartName="/ppt/diagrams/data62.xml" ContentType="application/vnd.openxmlformats-officedocument.drawingml.diagramData+xml"/>
  <Override PartName="/ppt/diagrams/quickStyle88.xml" ContentType="application/vnd.openxmlformats-officedocument.drawingml.diagramStyle+xml"/>
  <Override PartName="/ppt/diagrams/layout99.xml" ContentType="application/vnd.openxmlformats-officedocument.drawingml.diagramLayout+xml"/>
  <Override PartName="/ppt/diagrams/data113.xml" ContentType="application/vnd.openxmlformats-officedocument.drawingml.diagramData+xml"/>
  <Override PartName="/ppt/diagrams/drawing103.xml" ContentType="application/vnd.ms-office.drawingml.diagramDrawing+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layout116.xml" ContentType="application/vnd.openxmlformats-officedocument.drawingml.diagramLayout+xml"/>
  <Override PartName="/ppt/diagrams/drawing67.xml" ContentType="application/vnd.ms-office.drawingml.diagramDrawing+xml"/>
  <Override PartName="/ppt/slides/slide41.xml" ContentType="application/vnd.openxmlformats-officedocument.presentationml.slide+xml"/>
  <Override PartName="/ppt/diagrams/layout77.xml" ContentType="application/vnd.openxmlformats-officedocument.drawingml.diagramLayout+xml"/>
  <Override PartName="/ppt/diagrams/quickStyle44.xml" ContentType="application/vnd.openxmlformats-officedocument.drawingml.diagramStyle+xml"/>
  <Override PartName="/ppt/diagrams/layout55.xml" ContentType="application/vnd.openxmlformats-officedocument.drawingml.diagramLayout+xml"/>
  <Override PartName="/ppt/diagrams/colors87.xml" ContentType="application/vnd.openxmlformats-officedocument.drawingml.diagramColors+xml"/>
  <Override PartName="/ppt/diagrams/quickStyle91.xml" ContentType="application/vnd.openxmlformats-officedocument.drawingml.diagramStyle+xml"/>
  <Override PartName="/ppt/diagrams/colors109.xml" ContentType="application/vnd.openxmlformats-officedocument.drawingml.diagramColors+xml"/>
  <Override PartName="/ppt/diagrams/drawing92.xml" ContentType="application/vnd.ms-office.drawingml.diagramDrawing+xml"/>
  <Override PartName="/ppt/diagrams/drawing45.xml" ContentType="application/vnd.ms-office.drawingml.diagramDrawing+xml"/>
  <Override PartName="/ppt/diagrams/layout3.xml" ContentType="application/vnd.openxmlformats-officedocument.drawingml.diagramLayout+xml"/>
  <Override PartName="/ppt/diagrams/quickStyle22.xml" ContentType="application/vnd.openxmlformats-officedocument.drawingml.diagramStyle+xml"/>
  <Override PartName="/ppt/diagrams/data78.xml" ContentType="application/vnd.openxmlformats-officedocument.drawingml.diagramData+xml"/>
  <Override PartName="/ppt/diagrams/drawing70.xml" ContentType="application/vnd.ms-office.drawingml.diagramDrawing+xml"/>
  <Override PartName="/ppt/diagrams/drawing23.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diagrams/colors65.xml" ContentType="application/vnd.openxmlformats-officedocument.drawingml.diagramColors+xml"/>
  <Override PartName="/ppt/diagrams/layout80.xml" ContentType="application/vnd.openxmlformats-officedocument.drawingml.diagramLayout+xml"/>
  <Override PartName="/ppt/diagrams/quickStyle115.xml" ContentType="application/vnd.openxmlformats-officedocument.drawingml.diagramStyle+xml"/>
  <Override PartName="/ppt/diagrams/drawing119.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colors90.xml" ContentType="application/vnd.openxmlformats-officedocument.drawingml.diagramColors+xml"/>
  <Override PartName="/ppt/diagrams/data107.xml" ContentType="application/vnd.openxmlformats-officedocument.drawingml.diagramData+xml"/>
  <Override PartName="/ppt/diagrams/colors112.xml" ContentType="application/vnd.openxmlformats-officedocument.drawingml.diagramColors+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diagrams/data81.xml" ContentType="application/vnd.openxmlformats-officedocument.drawingml.diagramData+xml"/>
  <Override PartName="/ppt/diagrams/colors21.xml" ContentType="application/vnd.openxmlformats-officedocument.drawingml.diagramColors+xml"/>
  <Override PartName="/ppt/diagrams/drawing122.xml" ContentType="application/vnd.ms-office.drawingml.diagramDrawing+xml"/>
  <Override PartName="/ppt/slides/slide35.xml" ContentType="application/vnd.openxmlformats-officedocument.presentationml.slide+xml"/>
  <Override PartName="/ppt/slides/slide82.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quickStyle85.xml" ContentType="application/vnd.openxmlformats-officedocument.drawingml.diagramStyle+xml"/>
  <Override PartName="/ppt/diagrams/data110.xml" ContentType="application/vnd.openxmlformats-officedocument.drawingml.diagramData+xml"/>
  <Override PartName="/ppt/diagrams/drawing86.xml" ContentType="application/vnd.ms-office.drawingml.diagramDrawing+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diagrams/layout49.xml" ContentType="application/vnd.openxmlformats-officedocument.drawingml.diagramLayout+xml"/>
  <Override PartName="/ppt/diagrams/layout96.xml" ContentType="application/vnd.openxmlformats-officedocument.drawingml.diagramLayout+xml"/>
  <Override PartName="/ppt/diagrams/layout113.xml" ContentType="application/vnd.openxmlformats-officedocument.drawingml.diagramLayout+xml"/>
  <Override PartName="/ppt/diagrams/drawing64.xml" ContentType="application/vnd.ms-office.drawingml.diagramDrawing+xml"/>
  <Override PartName="/ppt/diagrams/drawing17.xml" ContentType="application/vnd.ms-office.drawingml.diagramDrawing+xml"/>
  <Override PartName="/ppt/diagrams/drawing100.xml" ContentType="application/vnd.ms-office.drawingml.diagramDrawing+xml"/>
  <Override PartName="/ppt/diagrams/layout27.xml" ContentType="application/vnd.openxmlformats-officedocument.drawingml.diagramLayout+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diagrams/quickStyle109.xml" ContentType="application/vnd.openxmlformats-officedocument.drawingml.diagramStyle+xml"/>
  <Override PartName="/ppt/diagrams/colors37.xml" ContentType="application/vnd.openxmlformats-officedocument.drawingml.diagramColors+xml"/>
  <Override PartName="/ppt/diagrams/quickStyle41.xml" ContentType="application/vnd.openxmlformats-officedocument.drawingml.diagramStyle+xml"/>
  <Override PartName="/ppt/diagrams/colors84.xml" ContentType="application/vnd.openxmlformats-officedocument.drawingml.diagramColors+xml"/>
  <Override PartName="/ppt/diagrams/data97.xml" ContentType="application/vnd.openxmlformats-officedocument.drawingml.diagramData+xml"/>
  <Override PartName="/ppt/diagrams/drawing42.xml" ContentType="application/vnd.ms-office.drawingml.diagramDrawing+xml"/>
  <Override PartName="/ppt/slides/slide98.xml" ContentType="application/vnd.openxmlformats-officedocument.presentationml.slide+xml"/>
  <Override PartName="/ppt/diagrams/layout52.xml" ContentType="application/vnd.openxmlformats-officedocument.drawingml.diagramLayout+xml"/>
  <Override PartName="/ppt/diagrams/colors106.xml" ContentType="application/vnd.openxmlformats-officedocument.drawingml.diagramColors+xml"/>
  <Override PartName="/ppt/diagrams/drawing20.xml" ContentType="application/vnd.ms-office.drawingml.diagramDrawing+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diagrams/quickStyle112.xml" ContentType="application/vnd.openxmlformats-officedocument.drawingml.diagramStyle+xml"/>
  <Override PartName="/ppt/diagrams/data126.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diagrams/data53.xml" ContentType="application/vnd.openxmlformats-officedocument.drawingml.diagramData+xml"/>
  <Override PartName="/ppt/diagrams/quickStyle79.xml" ContentType="application/vnd.openxmlformats-officedocument.drawingml.diagramStyle+xml"/>
  <Override PartName="/ppt/diagrams/data104.xml" ContentType="application/vnd.openxmlformats-officedocument.drawingml.diagramData+xml"/>
  <Override PartName="/ppt/diagrams/drawing116.xml" ContentType="application/vnd.ms-office.drawingml.diagramDrawing+xml"/>
  <Override PartName="/ppt/diagrams/drawing2.xml" ContentType="application/vnd.ms-office.drawingml.diagramDrawing+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diagrams/layout107.xml" ContentType="application/vnd.openxmlformats-officedocument.drawingml.diagramLayout+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quickStyle35.xml" ContentType="application/vnd.openxmlformats-officedocument.drawingml.diagramStyle+xml"/>
  <Override PartName="/ppt/diagrams/layout68.xml" ContentType="application/vnd.openxmlformats-officedocument.drawingml.diagramLayout+xml"/>
  <Override PartName="/ppt/diagrams/quickStyle82.xml" ContentType="application/vnd.openxmlformats-officedocument.drawingml.diagramStyle+xml"/>
  <Override PartName="/ppt/diagrams/drawing83.xml" ContentType="application/vnd.ms-office.drawingml.diagramDrawing+xml"/>
  <Override PartName="/ppt/diagrams/drawing36.xml" ContentType="application/vnd.ms-office.drawingml.diagramDrawing+xml"/>
  <Override PartName="/ppt/slides/slide10.xml" ContentType="application/vnd.openxmlformats-officedocument.presentationml.slide+xml"/>
  <Override PartName="/ppt/diagrams/data6.xml" ContentType="application/vnd.openxmlformats-officedocument.drawingml.diagramData+xml"/>
  <Override PartName="/ppt/diagrams/layout46.xml" ContentType="application/vnd.openxmlformats-officedocument.drawingml.diagramLayout+xml"/>
  <Override PartName="/ppt/diagrams/colors78.xml" ContentType="application/vnd.openxmlformats-officedocument.drawingml.diagramColors+xml"/>
  <Override PartName="/ppt/diagrams/layout93.xml" ContentType="application/vnd.openxmlformats-officedocument.drawingml.diagramLayout+xml"/>
  <Override PartName="/ppt/diagrams/layout110.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colors56.xml" ContentType="application/vnd.openxmlformats-officedocument.drawingml.diagramColors+xml"/>
  <Override PartName="/ppt/diagrams/quickStyle60.xml" ContentType="application/vnd.openxmlformats-officedocument.drawingml.diagramStyle+xml"/>
  <Override PartName="/ppt/diagrams/data69.xml" ContentType="application/vnd.openxmlformats-officedocument.drawingml.diagramData+xml"/>
  <Override PartName="/ppt/diagrams/drawing14.xml" ContentType="application/vnd.ms-office.drawingml.diagramDrawing+xml"/>
  <Override PartName="/ppt/diagrams/drawing61.xml" ContentType="application/vnd.ms-office.drawingml.diagramDrawing+xml"/>
  <Override PartName="/ppt/slides/slide118.xml" ContentType="application/vnd.openxmlformats-officedocument.presentationml.slide+xml"/>
  <Override PartName="/ppt/diagrams/layout24.xml" ContentType="application/vnd.openxmlformats-officedocument.drawingml.diagramLayout+xml"/>
  <Override PartName="/ppt/diagrams/layout71.xml" ContentType="application/vnd.openxmlformats-officedocument.drawingml.diagramLayout+xml"/>
  <Override PartName="/ppt/diagrams/quickStyle106.xml" ContentType="application/vnd.openxmlformats-officedocument.drawingml.diagramStyle+xml"/>
  <Override PartName="/ppt/diagrams/colors125.xml" ContentType="application/vnd.openxmlformats-officedocument.drawingml.diagramColor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diagrams/data94.xml" ContentType="application/vnd.openxmlformats-officedocument.drawingml.diagramData+xml"/>
  <Override PartName="/ppt/diagrams/colors103.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data25.xml" ContentType="application/vnd.openxmlformats-officedocument.drawingml.diagramData+xml"/>
  <Override PartName="/ppt/diagrams/data72.xml" ContentType="application/vnd.openxmlformats-officedocument.drawingml.diagramData+xml"/>
  <Override PartName="/ppt/diagrams/quickStyle98.xml" ContentType="application/vnd.openxmlformats-officedocument.drawingml.diagramStyle+xml"/>
  <Override PartName="/ppt/diagrams/data123.xml" ContentType="application/vnd.openxmlformats-officedocument.drawingml.diagramData+xml"/>
  <Override PartName="/ppt/diagrams/drawing99.xml" ContentType="application/vnd.ms-office.drawingml.diagramDrawing+xml"/>
  <Override PartName="/ppt/slides/slide26.xml" ContentType="application/vnd.openxmlformats-officedocument.presentationml.slide+xml"/>
  <Override PartName="/ppt/slides/slide73.xml" ContentType="application/vnd.openxmlformats-officedocument.presentationml.slide+xml"/>
  <Override PartName="/ppt/diagrams/layout126.xml" ContentType="application/vnd.openxmlformats-officedocument.drawingml.diagramLayout+xml"/>
  <Override PartName="/ppt/diagrams/drawing113.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quickStyle76.xml" ContentType="application/vnd.openxmlformats-officedocument.drawingml.diagramStyle+xml"/>
  <Override PartName="/ppt/diagrams/layout87.xml" ContentType="application/vnd.openxmlformats-officedocument.drawingml.diagramLayout+xml"/>
  <Override PartName="/ppt/diagrams/data101.xml" ContentType="application/vnd.openxmlformats-officedocument.drawingml.diagramData+xml"/>
  <Override PartName="/ppt/diagrams/drawing77.xml" ContentType="application/vnd.ms-office.drawingml.diagramDrawing+xml"/>
  <Override PartName="/ppt/slides/slide51.xml" ContentType="application/vnd.openxmlformats-officedocument.presentationml.slide+xml"/>
  <Override PartName="/ppt/diagrams/quickStyle54.xml" ContentType="application/vnd.openxmlformats-officedocument.drawingml.diagramStyle+xml"/>
  <Override PartName="/ppt/diagrams/layout104.xml" ContentType="application/vnd.openxmlformats-officedocument.drawingml.diagramLayout+xml"/>
  <Override PartName="/ppt/diagrams/drawing55.xml" ContentType="application/vnd.ms-office.drawingml.diagramDrawing+xml"/>
  <Override PartName="/ppt/diagrams/layout18.xml" ContentType="application/vnd.openxmlformats-officedocument.drawingml.diagramLayout+xml"/>
  <Override PartName="/ppt/diagrams/layout65.xml" ContentType="application/vnd.openxmlformats-officedocument.drawingml.diagramLayout+xml"/>
  <Override PartName="/ppt/diagrams/colors97.xml" ContentType="application/vnd.openxmlformats-officedocument.drawingml.diagramColors+xml"/>
  <Override PartName="/ppt/diagrams/colors119.xml" ContentType="application/vnd.openxmlformats-officedocument.drawingml.diagramColors+xml"/>
  <Override PartName="/ppt/notesSlides/notesSlide8.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diagrams/colors75.xml" ContentType="application/vnd.openxmlformats-officedocument.drawingml.diagramColors+xml"/>
  <Override PartName="/ppt/diagrams/data88.xml" ContentType="application/vnd.openxmlformats-officedocument.drawingml.diagramData+xml"/>
  <Override PartName="/ppt/diagrams/quickStyle125.xml" ContentType="application/vnd.openxmlformats-officedocument.drawingml.diagramStyle+xml"/>
  <Override PartName="/ppt/diagrams/drawing80.xml" ContentType="application/vnd.ms-office.drawingml.diagramDrawing+xml"/>
  <Override PartName="/ppt/diagrams/drawing33.xml" ContentType="application/vnd.ms-office.drawingml.diagramDrawing+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layout43.xml" ContentType="application/vnd.openxmlformats-officedocument.drawingml.diagramLayout+xml"/>
  <Override PartName="/ppt/diagrams/layout90.xml" ContentType="application/vnd.openxmlformats-officedocument.drawingml.diagramLayout+xml"/>
  <Override PartName="/ppt/diagrams/drawing11.xml" ContentType="application/vnd.ms-office.drawingml.diagramDrawing+xml"/>
  <Override PartName="/ppt/slides/slide115.xml" ContentType="application/vnd.openxmlformats-officedocument.presentationml.slide+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66.xml" ContentType="application/vnd.openxmlformats-officedocument.drawingml.diagramData+xml"/>
  <Override PartName="/ppt/diagrams/quickStyle103.xml" ContentType="application/vnd.openxmlformats-officedocument.drawingml.diagramStyle+xml"/>
  <Override PartName="/ppt/diagrams/data117.xml" ContentType="application/vnd.openxmlformats-officedocument.drawingml.diagramData+xml"/>
  <Override PartName="/ppt/diagrams/colors122.xml" ContentType="application/vnd.openxmlformats-officedocument.drawingml.diagramColors+xml"/>
  <Override PartName="/ppt/diagrams/drawing107.xml" ContentType="application/vnd.ms-office.drawingml.diagramDrawing+xml"/>
  <Override PartName="/ppt/slides/slide67.xml" ContentType="application/vnd.openxmlformats-officedocument.presentationml.slide+xml"/>
  <Override PartName="/ppt/diagrams/quickStyle4.xml" ContentType="application/vnd.openxmlformats-officedocument.drawingml.diagramStyle+xml"/>
  <Override PartName="/ppt/diagrams/colors31.xml" ContentType="application/vnd.openxmlformats-officedocument.drawingml.diagramColors+xml"/>
  <Override PartName="/ppt/diagrams/data44.xml" ContentType="application/vnd.openxmlformats-officedocument.drawingml.diagramData+xml"/>
  <Override PartName="/ppt/diagrams/data91.xml" ContentType="application/vnd.openxmlformats-officedocument.drawingml.diagramData+xml"/>
  <Override PartName="/ppt/diagrams/colors100.xml" ContentType="application/vnd.openxmlformats-officedocument.drawingml.diagramColors+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diagrams/data22.xml" ContentType="application/vnd.openxmlformats-officedocument.drawingml.diagramData+xml"/>
  <Override PartName="/ppt/diagrams/quickStyle48.xml" ContentType="application/vnd.openxmlformats-officedocument.drawingml.diagramStyle+xml"/>
  <Override PartName="/ppt/diagrams/layout59.xml" ContentType="application/vnd.openxmlformats-officedocument.drawingml.diagramLayout+xml"/>
  <Override PartName="/ppt/diagrams/quickStyle95.xml" ContentType="application/vnd.openxmlformats-officedocument.drawingml.diagramStyle+xml"/>
  <Override PartName="/ppt/diagrams/data120.xml" ContentType="application/vnd.openxmlformats-officedocument.drawingml.diagramData+xml"/>
  <Override PartName="/ppt/diagrams/drawing96.xml" ContentType="application/vnd.ms-office.drawingml.diagramDrawing+xml"/>
  <Override PartName="/ppt/diagrams/drawing49.xml" ContentType="application/vnd.ms-office.drawingml.diagramDrawing+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quickStyle26.xml" ContentType="application/vnd.openxmlformats-officedocument.drawingml.diagramStyle+xml"/>
  <Override PartName="/ppt/diagrams/quickStyle73.xml" ContentType="application/vnd.openxmlformats-officedocument.drawingml.diagramStyle+xml"/>
  <Override PartName="/ppt/diagrams/layout123.xml" ContentType="application/vnd.openxmlformats-officedocument.drawingml.diagramLayout+xml"/>
  <Override PartName="/ppt/diagrams/drawing74.xml" ContentType="application/vnd.ms-office.drawingml.diagramDrawing+xml"/>
  <Override PartName="/ppt/diagrams/drawing110.xml" ContentType="application/vnd.ms-office.drawingml.diagramDrawing+xml"/>
  <Override PartName="/ppt/diagrams/drawing27.xml" ContentType="application/vnd.ms-office.drawingml.diagramDrawing+xml"/>
  <Override PartName="/ppt/diagrams/layout37.xml" ContentType="application/vnd.openxmlformats-officedocument.drawingml.diagramLayout+xml"/>
  <Override PartName="/ppt/diagrams/colors69.xml" ContentType="application/vnd.openxmlformats-officedocument.drawingml.diagramColors+xml"/>
  <Override PartName="/ppt/notesSlides/notesSlide14.xml" ContentType="application/vnd.openxmlformats-officedocument.presentationml.notesSlide+xml"/>
  <Override PartName="/ppt/diagrams/layout84.xml" ContentType="application/vnd.openxmlformats-officedocument.drawingml.diagramLayout+xml"/>
  <Override PartName="/ppt/diagrams/layout101.xml" ContentType="application/vnd.openxmlformats-officedocument.drawingml.diagramLayout+xml"/>
  <Override PartName="/ppt/diagrams/quickStyle119.xml" ContentType="application/vnd.openxmlformats-officedocument.drawingml.diagramStyle+xml"/>
  <Override PartName="/ppt/diagrams/layout15.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colors94.xml" ContentType="application/vnd.openxmlformats-officedocument.drawingml.diagramColors+xml"/>
  <Override PartName="/ppt/diagrams/colors116.xml" ContentType="application/vnd.openxmlformats-officedocument.drawingml.diagramColors+xml"/>
  <Override PartName="/ppt/diagrams/drawing9.xml" ContentType="application/vnd.ms-office.drawingml.diagramDrawing+xml"/>
  <Override PartName="/ppt/diagrams/drawing52.xml" ContentType="application/vnd.ms-office.drawingml.diagramDrawing+xml"/>
  <Override PartName="/ppt/slides/slide109.xml" ContentType="application/vnd.openxmlformats-officedocument.presentationml.slide+xml"/>
  <Override PartName="/ppt/diagrams/drawing30.xml" ContentType="application/vnd.ms-office.drawingml.diagramDrawing+xml"/>
  <Override PartName="/ppt/notesSlides/notesSlide5.xml" ContentType="application/vnd.openxmlformats-officedocument.presentationml.notesSlide+xml"/>
  <Override PartName="/ppt/diagrams/colors25.xml" ContentType="application/vnd.openxmlformats-officedocument.drawingml.diagramColors+xml"/>
  <Override PartName="/ppt/diagrams/data38.xml" ContentType="application/vnd.openxmlformats-officedocument.drawingml.diagramData+xml"/>
  <Override PartName="/ppt/diagrams/layout40.xml" ContentType="application/vnd.openxmlformats-officedocument.drawingml.diagramLayout+xml"/>
  <Override PartName="/ppt/diagrams/colors72.xml" ContentType="application/vnd.openxmlformats-officedocument.drawingml.diagramColors+xml"/>
  <Override PartName="/ppt/diagrams/data85.xml" ContentType="application/vnd.openxmlformats-officedocument.drawingml.diagramData+xml"/>
  <Override PartName="/ppt/diagrams/quickStyle122.xml" ContentType="application/vnd.openxmlformats-officedocument.drawingml.diagramStyle+xml"/>
  <Override PartName="/ppt/diagrams/drawing126.xml" ContentType="application/vnd.ms-office.drawingml.diagramDrawing+xml"/>
  <Override PartName="/ppt/slides/slide39.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diagrams/quickStyle89.xml" ContentType="application/vnd.openxmlformats-officedocument.drawingml.diagramStyle+xml"/>
  <Override PartName="/ppt/diagrams/quickStyle100.xml" ContentType="application/vnd.openxmlformats-officedocument.drawingml.diagramStyle+xml"/>
  <Override PartName="/ppt/diagrams/data114.xml" ContentType="application/vnd.openxmlformats-officedocument.drawingml.diagramData+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diagrams/layout117.xml" ContentType="application/vnd.openxmlformats-officedocument.drawingml.diagramLayout+xml"/>
  <Override PartName="/ppt/diagrams/drawing104.xml" ContentType="application/vnd.ms-office.drawingml.diagramDrawing+xml"/>
  <Override PartName="/ppt/diagrams/quickStyle1.xml" ContentType="application/vnd.openxmlformats-officedocument.drawingml.diagramStyle+xml"/>
  <Override PartName="/ppt/diagrams/data41.xml" ContentType="application/vnd.openxmlformats-officedocument.drawingml.diagramData+xml"/>
  <Override PartName="/ppt/diagrams/quickStyle67.xml" ContentType="application/vnd.openxmlformats-officedocument.drawingml.diagramStyle+xml"/>
  <Override PartName="/ppt/diagrams/layout78.xml" ContentType="application/vnd.openxmlformats-officedocument.drawingml.diagramLayout+xml"/>
  <Override PartName="/ppt/diagrams/drawing68.xml" ContentType="application/vnd.ms-office.drawingml.diagramDrawing+xml"/>
  <Override PartName="/ppt/slides/slide42.xml" ContentType="application/vnd.openxmlformats-officedocument.presentationml.slide+xml"/>
  <Override PartName="/ppt/diagrams/quickStyle45.xml" ContentType="application/vnd.openxmlformats-officedocument.drawingml.diagramStyle+xml"/>
  <Override PartName="/ppt/diagrams/quickStyle92.xml" ContentType="application/vnd.openxmlformats-officedocument.drawingml.diagramStyle+xml"/>
  <Override PartName="/ppt/diagrams/drawing93.xml" ContentType="application/vnd.ms-office.drawingml.diagramDrawing+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56.xml" ContentType="application/vnd.openxmlformats-officedocument.drawingml.diagramLayout+xml"/>
  <Override PartName="/ppt/diagrams/colors88.xml" ContentType="application/vnd.openxmlformats-officedocument.drawingml.diagramColors+xml"/>
  <Override PartName="/ppt/diagrams/layout120.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colors66.xml" ContentType="application/vnd.openxmlformats-officedocument.drawingml.diagramColors+xml"/>
  <Override PartName="/ppt/diagrams/quickStyle70.xml" ContentType="application/vnd.openxmlformats-officedocument.drawingml.diagramStyle+xml"/>
  <Override PartName="/ppt/notesSlides/notesSlide11.xml" ContentType="application/vnd.openxmlformats-officedocument.presentationml.notesSlide+xml"/>
  <Override PartName="/ppt/diagrams/data79.xml" ContentType="application/vnd.openxmlformats-officedocument.drawingml.diagramData+xml"/>
  <Override PartName="/ppt/diagrams/layout81.xml" ContentType="application/vnd.openxmlformats-officedocument.drawingml.diagramLayout+xml"/>
  <Override PartName="/ppt/diagrams/quickStyle116.xml" ContentType="application/vnd.openxmlformats-officedocument.drawingml.diagramStyle+xml"/>
  <Override PartName="/ppt/diagrams/drawing71.xml" ContentType="application/vnd.ms-office.drawingml.diagramDrawing+xml"/>
  <Override PartName="/ppt/diagrams/drawing24.xml" ContentType="application/vnd.ms-office.drawingml.diagramDrawing+xml"/>
  <Override PartName="/ppt/diagrams/data57.xml" ContentType="application/vnd.openxmlformats-officedocument.drawingml.diagramData+xml"/>
  <Override PartName="/ppt/diagrams/data108.xml" ContentType="application/vnd.openxmlformats-officedocument.drawingml.diagramData+xml"/>
  <Override PartName="/ppt/diagrams/drawing6.xml" ContentType="application/vnd.ms-office.drawingml.diagramDrawing+xml"/>
  <Override PartName="/ppt/slides/slide8.xml" ContentType="application/vnd.openxmlformats-officedocument.presentationml.slide+xml"/>
  <Override PartName="/ppt/slides/slide106.xml" ContentType="application/vnd.openxmlformats-officedocument.presentationml.slide+xml"/>
  <Override PartName="/ppt/diagrams/layout12.xml" ContentType="application/vnd.openxmlformats-officedocument.drawingml.diagramLayout+xml"/>
  <Override PartName="/ppt/diagrams/colors44.xml" ContentType="application/vnd.openxmlformats-officedocument.drawingml.diagramColors+xml"/>
  <Override PartName="/ppt/diagrams/colors91.xml" ContentType="application/vnd.openxmlformats-officedocument.drawingml.diagramColors+xml"/>
  <Override PartName="/ppt/diagrams/colors113.xml" ContentType="application/vnd.openxmlformats-officedocument.drawingml.diagramColors+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quickStyle86.xml" ContentType="application/vnd.openxmlformats-officedocument.drawingml.diagramStyle+xml"/>
  <Override PartName="/ppt/diagrams/data111.xml" ContentType="application/vnd.openxmlformats-officedocument.drawingml.diagramData+xml"/>
  <Override PartName="/ppt/diagrams/drawing123.xml" ContentType="application/vnd.ms-office.drawingml.diagramDrawing+xml"/>
  <Override PartName="/ppt/diagrams/drawing87.xml" ContentType="application/vnd.ms-office.drawingml.diagramDrawing+xml"/>
  <Override PartName="/ppt/diagrams/data13.xml" ContentType="application/vnd.openxmlformats-officedocument.drawingml.diagramData+xml"/>
  <Override PartName="/ppt/diagrams/data60.xml" ContentType="application/vnd.openxmlformats-officedocument.drawingml.diagramData+xml"/>
  <Override PartName="/ppt/diagrams/layout97.xml" ContentType="application/vnd.openxmlformats-officedocument.drawingml.diagramLayout+xml"/>
  <Override PartName="/ppt/diagrams/layout114.xml" ContentType="application/vnd.openxmlformats-officedocument.drawingml.diagramLayout+xml"/>
  <Override PartName="/ppt/diagrams/drawing101.xml" ContentType="application/vnd.ms-office.drawingml.diagramDrawing+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quickStyle64.xml" ContentType="application/vnd.openxmlformats-officedocument.drawingml.diagramStyle+xml"/>
  <Override PartName="/ppt/diagrams/drawing18.xml" ContentType="application/vnd.ms-office.drawingml.diagramDrawing+xml"/>
  <Override PartName="/ppt/diagrams/drawing65.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layout75.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colors85.xml" ContentType="application/vnd.openxmlformats-officedocument.drawingml.diagramColors+xml"/>
  <Override PartName="/ppt/diagrams/data98.xml" ContentType="application/vnd.openxmlformats-officedocument.drawingml.diagramData+xml"/>
  <Override PartName="/ppt/diagrams/colors107.xml" ContentType="application/vnd.openxmlformats-officedocument.drawingml.diagramColors+xml"/>
  <Override PartName="/ppt/diagrams/drawing90.xml" ContentType="application/vnd.ms-office.drawingml.diagramDrawing+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ata76.xml" ContentType="application/vnd.openxmlformats-officedocument.drawingml.diagramData+xml"/>
  <Override PartName="/ppt/diagrams/data127.xml" ContentType="application/vnd.openxmlformats-officedocument.drawingml.diagramData+xml"/>
  <Override PartName="/ppt/diagrams/drawing21.xml" ContentType="application/vnd.ms-office.drawingml.diagramDrawing+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diagrams/quickStyle113.xml" ContentType="application/vnd.openxmlformats-officedocument.drawingml.diagramStyle+xml"/>
  <Override PartName="/ppt/diagrams/drawing117.xml" ContentType="application/vnd.ms-office.drawingml.diagramDrawing+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ata105.xml" ContentType="application/vnd.openxmlformats-officedocument.drawingml.diagramData+xml"/>
  <Override PartName="/ppt/diagrams/colors110.xml" ContentType="application/vnd.openxmlformats-officedocument.drawingml.diagramColors+xml"/>
  <Override PartName="/ppt/diagrams/drawing3.xml" ContentType="application/vnd.ms-office.drawingml.diagramDrawing+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layout108.xml" ContentType="application/vnd.openxmlformats-officedocument.drawingml.diagramLayout+xml"/>
  <Override PartName="/ppt/diagrams/drawing59.xml" ContentType="application/vnd.ms-office.drawingml.diagramDrawing+xml"/>
  <Override PartName="/ppt/slides/slide33.xml" ContentType="application/vnd.openxmlformats-officedocument.presentationml.slide+xml"/>
  <Override PartName="/ppt/slides/slide80.xml" ContentType="application/vnd.openxmlformats-officedocument.presentationml.slide+xml"/>
  <Override PartName="/ppt/diagrams/layout69.xml" ContentType="application/vnd.openxmlformats-officedocument.drawingml.diagramLayout+xml"/>
  <Override PartName="/ppt/diagrams/drawing120.xml" ContentType="application/vnd.ms-office.drawingml.diagramDrawing+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colors79.xml" ContentType="application/vnd.openxmlformats-officedocument.drawingml.diagramColors+xml"/>
  <Override PartName="/ppt/diagrams/quickStyle83.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diagrams/drawing84.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47.xml" ContentType="application/vnd.openxmlformats-officedocument.drawingml.diagramLayout+xml"/>
  <Override PartName="/ppt/diagrams/quickStyle61.xml" ContentType="application/vnd.openxmlformats-officedocument.drawingml.diagramStyle+xml"/>
  <Override PartName="/ppt/diagrams/layout94.xml" ContentType="application/vnd.openxmlformats-officedocument.drawingml.diagramLayout+xml"/>
  <Override PartName="/ppt/diagrams/layout111.xml" ContentType="application/vnd.openxmlformats-officedocument.drawingml.diagramLayout+xml"/>
  <Override PartName="/ppt/diagrams/drawing15.xml" ContentType="application/vnd.ms-office.drawingml.diagramDrawing+xml"/>
  <Override PartName="/ppt/diagrams/drawing62.xml" ContentType="application/vnd.ms-office.drawingml.diagramDrawing+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107.xml" ContentType="application/vnd.openxmlformats-officedocument.drawingml.diagramStyle+xml"/>
  <Override PartName="/ppt/diagrams/colors126.xml" ContentType="application/vnd.openxmlformats-officedocument.drawingml.diagramColors+xml"/>
  <Override PartName="/ppt/diagrams/quickStyle8.xml" ContentType="application/vnd.openxmlformats-officedocument.drawingml.diagramStyle+xml"/>
  <Override PartName="/ppt/diagrams/colors35.xml" ContentType="application/vnd.openxmlformats-officedocument.drawingml.diagramColors+xml"/>
  <Override PartName="/ppt/diagrams/data48.xml" ContentType="application/vnd.openxmlformats-officedocument.drawingml.diagramData+xml"/>
  <Override PartName="/ppt/diagrams/colors82.xml" ContentType="application/vnd.openxmlformats-officedocument.drawingml.diagramColors+xml"/>
  <Override PartName="/ppt/diagrams/data95.xml" ContentType="application/vnd.openxmlformats-officedocument.drawingml.diagramData+xml"/>
  <Override PartName="/ppt/diagrams/drawing40.xml" ContentType="application/vnd.ms-office.drawingml.diagramDrawing+xml"/>
  <Override PartName="/ppt/slides/slide49.xml" ContentType="application/vnd.openxmlformats-officedocument.presentationml.slide+xml"/>
  <Override PartName="/ppt/slides/slide96.xml" ContentType="application/vnd.openxmlformats-officedocument.presentationml.slide+xml"/>
  <Override PartName="/ppt/diagrams/layout50.xml" ContentType="application/vnd.openxmlformats-officedocument.drawingml.diagramLayout+xml"/>
  <Override PartName="/ppt/diagrams/colors104.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diagrams/quickStyle99.xml" ContentType="application/vnd.openxmlformats-officedocument.drawingml.diagramStyle+xml"/>
  <Override PartName="/ppt/diagrams/quickStyle110.xml" ContentType="application/vnd.openxmlformats-officedocument.drawingml.diagramStyle+xml"/>
  <Override PartName="/ppt/diagrams/data124.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ata102.xml" ContentType="application/vnd.openxmlformats-officedocument.drawingml.diagramData+xml"/>
  <Override PartName="/ppt/diagrams/layout127.xml" ContentType="application/vnd.openxmlformats-officedocument.drawingml.diagramLayout+xml"/>
  <Override PartName="/ppt/diagrams/drawing114.xml" ContentType="application/vnd.ms-office.drawingml.diagramDrawing+xml"/>
  <Override PartName="/ppt/diagrams/drawing78.xml" ContentType="application/vnd.ms-office.drawingml.diagramDrawing+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diagrams/layout88.xml" ContentType="application/vnd.openxmlformats-officedocument.drawingml.diagramLayout+xml"/>
  <Override PartName="/ppt/diagrams/layout105.xml" ContentType="application/vnd.openxmlformats-officedocument.drawingml.diagramLayout+xml"/>
  <Override PartName="/ppt/diagrams/quickStyle55.xml" ContentType="application/vnd.openxmlformats-officedocument.drawingml.diagramStyle+xml"/>
  <Override PartName="/ppt/diagrams/colors98.xml" ContentType="application/vnd.openxmlformats-officedocument.drawingml.diagramColors+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34.xml" ContentType="application/vnd.ms-office.drawingml.diagramDrawing+xml"/>
  <Override PartName="/ppt/diagrams/drawing81.xml" ContentType="application/vnd.ms-office.drawingml.diagramDrawing+xml"/>
  <Override PartName="/ppt/diagrams/data4.xml" ContentType="application/vnd.openxmlformats-officedocument.drawingml.diagramData+xml"/>
  <Override PartName="/ppt/notesSlides/notesSlide9.xml" ContentType="application/vnd.openxmlformats-officedocument.presentationml.notesSlide+xml"/>
  <Override PartName="/ppt/diagrams/colors29.xml" ContentType="application/vnd.openxmlformats-officedocument.drawingml.diagramColors+xml"/>
  <Override PartName="/ppt/diagrams/layout44.xml" ContentType="application/vnd.openxmlformats-officedocument.drawingml.diagramLayout+xml"/>
  <Override PartName="/ppt/diagrams/colors76.xml" ContentType="application/vnd.openxmlformats-officedocument.drawingml.diagramColors+xml"/>
  <Override PartName="/ppt/diagrams/data89.xml" ContentType="application/vnd.openxmlformats-officedocument.drawingml.diagramData+xml"/>
  <Override PartName="/ppt/diagrams/layout91.xml" ContentType="application/vnd.openxmlformats-officedocument.drawingml.diagramLayout+xml"/>
  <Override PartName="/ppt/diagrams/quickStyle126.xml" ContentType="application/vnd.openxmlformats-officedocument.drawingml.diagramStyle+xml"/>
  <Override PartName="/ppt/diagrams/colors6.xml" ContentType="application/vnd.openxmlformats-officedocument.drawingml.diagramColors+xml"/>
  <Override PartName="/ppt/diagrams/quickStyle11.xml" ContentType="application/vnd.openxmlformats-officedocument.drawingml.diagramStyle+xml"/>
  <Override PartName="/ppt/diagrams/colors54.xml" ContentType="application/vnd.openxmlformats-officedocument.drawingml.diagramColors+xml"/>
  <Override PartName="/ppt/diagrams/data67.xml" ContentType="application/vnd.openxmlformats-officedocument.drawingml.diagramData+xml"/>
  <Override PartName="/ppt/diagrams/quickStyle104.xml" ContentType="application/vnd.openxmlformats-officedocument.drawingml.diagramStyle+xml"/>
  <Override PartName="/ppt/diagrams/data118.xml" ContentType="application/vnd.openxmlformats-officedocument.drawingml.diagramData+xml"/>
  <Override PartName="/ppt/diagrams/colors123.xml" ContentType="application/vnd.openxmlformats-officedocument.drawingml.diagramColors+xml"/>
  <Override PartName="/ppt/diagrams/drawing12.xml" ContentType="application/vnd.ms-office.drawingml.diagramDrawing+xml"/>
  <Override PartName="/ppt/slides/slide68.xml" ContentType="application/vnd.openxmlformats-officedocument.presentationml.slide+xml"/>
  <Override PartName="/ppt/slides/slide116.xml" ContentType="application/vnd.openxmlformats-officedocument.presentationml.slide+xml"/>
  <Override PartName="/ppt/diagrams/layout22.xml" ContentType="application/vnd.openxmlformats-officedocument.drawingml.diagramLayout+xml"/>
  <Override PartName="/ppt/diagrams/drawing108.xml" ContentType="application/vnd.ms-office.drawingml.diagramDrawing+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diagrams/data92.xml" ContentType="application/vnd.openxmlformats-officedocument.drawingml.diagramData+xml"/>
  <Override PartName="/ppt/diagrams/colors101.xml" ContentType="application/vnd.openxmlformats-officedocument.drawingml.diagramColors+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diagrams/quickStyle96.xml" ContentType="application/vnd.openxmlformats-officedocument.drawingml.diagramStyle+xml"/>
  <Override PartName="/ppt/diagrams/data121.xml" ContentType="application/vnd.openxmlformats-officedocument.drawingml.diagramData+xml"/>
  <Override PartName="/ppt/diagrams/drawing97.xml" ContentType="application/vnd.ms-office.drawingml.diagramDrawing+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diagrams/layout124.xml" ContentType="application/vnd.openxmlformats-officedocument.drawingml.diagramLayout+xml"/>
  <Override PartName="/ppt/diagrams/drawing111.xml" ContentType="application/vnd.ms-office.drawingml.diagramDrawing+xml"/>
  <Override PartName="/ppt/slideLayouts/slideLayout1.xml" ContentType="application/vnd.openxmlformats-officedocument.presentationml.slideLayout+xml"/>
  <Override PartName="/ppt/diagrams/quickStyle27.xml" ContentType="application/vnd.openxmlformats-officedocument.drawingml.diagramStyle+xml"/>
  <Override PartName="/ppt/diagrams/layout38.xml" ContentType="application/vnd.openxmlformats-officedocument.drawingml.diagramLayout+xml"/>
  <Override PartName="/ppt/diagrams/quickStyle74.xml" ContentType="application/vnd.openxmlformats-officedocument.drawingml.diagramStyle+xml"/>
  <Override PartName="/ppt/notesSlides/notesSlide15.xml" ContentType="application/vnd.openxmlformats-officedocument.presentationml.notesSlide+xml"/>
  <Override PartName="/ppt/diagrams/layout85.xml" ContentType="application/vnd.openxmlformats-officedocument.drawingml.diagramLayout+xml"/>
  <Override PartName="/ppt/diagrams/drawing28.xml" ContentType="application/vnd.ms-office.drawingml.diagramDrawing+xml"/>
  <Override PartName="/ppt/diagrams/drawing75.xml" ContentType="application/vnd.ms-office.drawingml.diagramDrawing+xml"/>
  <Override PartName="/ppt/diagrams/quickStyle52.xml" ContentType="application/vnd.openxmlformats-officedocument.drawingml.diagramStyle+xml"/>
  <Override PartName="/ppt/diagrams/layout102.xml" ContentType="application/vnd.openxmlformats-officedocument.drawingml.diagramLayout+xml"/>
  <Override PartName="/ppt/diagrams/drawing53.xml" ContentType="application/vnd.ms-office.drawingml.diagramDrawing+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colors95.xml" ContentType="application/vnd.openxmlformats-officedocument.drawingml.diagramColors+xml"/>
  <Override PartName="/ppt/diagrams/colors117.xml" ContentType="application/vnd.openxmlformats-officedocument.drawingml.diagramColors+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diagrams/quickStyle123.xml" ContentType="application/vnd.openxmlformats-officedocument.drawingml.diagramStyle+xml"/>
  <Override PartName="/ppt/diagrams/drawing31.xml" ContentType="application/vnd.ms-office.drawingml.diagramDrawing+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127.xml" ContentType="application/vnd.ms-office.drawingml.diagramDrawing+xml"/>
  <Override PartName="/ppt/slides/slide113.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Override PartName="/ppt/diagrams/quickStyle101.xml" ContentType="application/vnd.openxmlformats-officedocument.drawingml.diagramStyle+xml"/>
  <Override PartName="/ppt/diagrams/data115.xml" ContentType="application/vnd.openxmlformats-officedocument.drawingml.diagramData+xml"/>
  <Override PartName="/ppt/diagrams/colors120.xml" ContentType="application/vnd.openxmlformats-officedocument.drawingml.diagramColors+xml"/>
  <Override PartName="/ppt/diagrams/drawing105.xml" ContentType="application/vnd.ms-office.drawingml.diagramDrawing+xml"/>
  <Override PartName="/ppt/slides/slide18.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diagrams/data42.xml" ContentType="application/vnd.openxmlformats-officedocument.drawingml.diagramData+xml"/>
  <Override PartName="/ppt/diagrams/quickStyle68.xml" ContentType="application/vnd.openxmlformats-officedocument.drawingml.diagramStyle+xml"/>
  <Override PartName="/ppt/diagrams/layout118.xml" ContentType="application/vnd.openxmlformats-officedocument.drawingml.diagramLayout+xml"/>
  <Override PartName="/ppt/diagrams/drawing69.xml" ContentType="application/vnd.ms-office.drawingml.diagramDrawing+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layout79.xml" ContentType="application/vnd.openxmlformats-officedocument.drawingml.diagramLayout+xml"/>
  <Override PartName="/ppt/diagrams/data20.xml" ContentType="application/vnd.openxmlformats-officedocument.drawingml.diagramData+xml"/>
  <Override PartName="/ppt/diagrams/quickStyle46.xml" ContentType="application/vnd.openxmlformats-officedocument.drawingml.diagramStyle+xml"/>
  <Override PartName="/ppt/diagrams/layout57.xml" ContentType="application/vnd.openxmlformats-officedocument.drawingml.diagramLayout+xml"/>
  <Override PartName="/ppt/diagrams/colors89.xml" ContentType="application/vnd.openxmlformats-officedocument.drawingml.diagramColors+xml"/>
  <Override PartName="/ppt/diagrams/quickStyle93.xml" ContentType="application/vnd.openxmlformats-officedocument.drawingml.diagramStyle+xml"/>
  <Override PartName="/ppt/diagrams/drawing47.xml" ContentType="application/vnd.ms-office.drawingml.diagramDrawing+xml"/>
  <Override PartName="/ppt/diagrams/drawing94.xml" ContentType="application/vnd.ms-office.drawingml.diagramDrawing+xml"/>
  <Override PartName="/ppt/slides/slide21.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quickStyle71.xml" ContentType="application/vnd.openxmlformats-officedocument.drawingml.diagramStyle+xml"/>
  <Override PartName="/ppt/diagrams/layout121.xml" ContentType="application/vnd.openxmlformats-officedocument.drawingml.diagramLayout+xml"/>
  <Override PartName="/ppt/diagrams/drawing25.xml" ContentType="application/vnd.ms-office.drawingml.diagramDrawing+xml"/>
  <Override PartName="/ppt/diagrams/drawing72.xml" ContentType="application/vnd.ms-office.drawingml.diagramDrawing+xml"/>
  <Override PartName="/ppt/diagrams/layout35.xml" ContentType="application/vnd.openxmlformats-officedocument.drawingml.diagramLayout+xml"/>
  <Override PartName="/ppt/diagrams/colors67.xml" ContentType="application/vnd.openxmlformats-officedocument.drawingml.diagramColors+xml"/>
  <Override PartName="/ppt/notesSlides/notesSlide12.xml" ContentType="application/vnd.openxmlformats-officedocument.presentationml.notesSlide+xml"/>
  <Override PartName="/ppt/diagrams/layout82.xml" ContentType="application/vnd.openxmlformats-officedocument.drawingml.diagramLayout+xml"/>
  <Override PartName="/ppt/diagrams/quickStyle117.xml" ContentType="application/vnd.openxmlformats-officedocument.drawingml.diagramStyle+xml"/>
  <Override PartName="/ppt/diagrams/layout13.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colors92.xml" ContentType="application/vnd.openxmlformats-officedocument.drawingml.diagramColors+xml"/>
  <Override PartName="/ppt/diagrams/data109.xml" ContentType="application/vnd.openxmlformats-officedocument.drawingml.diagramData+xml"/>
  <Override PartName="/ppt/diagrams/colors114.xml" ContentType="application/vnd.openxmlformats-officedocument.drawingml.diagramColors+xml"/>
  <Override PartName="/ppt/diagrams/drawing7.xml" ContentType="application/vnd.ms-office.drawingml.diagramDrawing+xml"/>
  <Override PartName="/ppt/diagrams/drawing50.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3.xml" ContentType="application/vnd.openxmlformats-officedocument.presentationml.notesSlide+xml"/>
  <Override PartName="/ppt/diagrams/colors23.xml" ContentType="application/vnd.openxmlformats-officedocument.drawingml.diagramColors+xml"/>
  <Override PartName="/ppt/diagrams/data36.xml" ContentType="application/vnd.openxmlformats-officedocument.drawingml.diagramData+xml"/>
  <Override PartName="/ppt/diagrams/colors70.xml" ContentType="application/vnd.openxmlformats-officedocument.drawingml.diagramColors+xml"/>
  <Override PartName="/ppt/diagrams/data83.xml" ContentType="application/vnd.openxmlformats-officedocument.drawingml.diagramData+xml"/>
  <Override PartName="/ppt/diagrams/quickStyle120.xml" ContentType="application/vnd.openxmlformats-officedocument.drawingml.diagramStyle+xml"/>
  <Override PartName="/ppt/diagrams/drawing124.xml" ContentType="application/vnd.ms-office.drawingml.diagramDrawing+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diagrams/data112.xml" ContentType="application/vnd.openxmlformats-officedocument.drawingml.diagramData+xml"/>
  <Override PartName="/ppt/diagrams/drawing88.xml" ContentType="application/vnd.ms-office.drawingml.diagramDrawing+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diagrams/layout98.xml" ContentType="application/vnd.openxmlformats-officedocument.drawingml.diagramLayout+xml"/>
  <Override PartName="/ppt/diagrams/layout115.xml" ContentType="application/vnd.openxmlformats-officedocument.drawingml.diagramLayout+xml"/>
  <Override PartName="/ppt/diagrams/drawing19.xml" ContentType="application/vnd.ms-office.drawingml.diagramDrawing+xml"/>
  <Override PartName="/ppt/diagrams/drawing102.xml" ContentType="application/vnd.ms-office.drawingml.diagramDrawing+xml"/>
  <Override PartName="/ppt/diagrams/drawing66.xml" ContentType="application/vnd.ms-office.drawingml.diagramDrawing+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diagrams/layout76.xml" ContentType="application/vnd.openxmlformats-officedocument.drawingml.diagramLayout+xml"/>
  <Override PartName="/ppt/slides/slide40.xml" ContentType="application/vnd.openxmlformats-officedocument.presentationml.slide+xml"/>
  <Override PartName="/ppt/diagrams/quickStyle43.xml" ContentType="application/vnd.openxmlformats-officedocument.drawingml.diagramStyle+xml"/>
  <Override PartName="/ppt/diagrams/quickStyle90.xml" ContentType="application/vnd.openxmlformats-officedocument.drawingml.diagramStyle+xml"/>
  <Override PartName="/ppt/diagrams/data99.xml" ContentType="application/vnd.openxmlformats-officedocument.drawingml.diagramData+xml"/>
  <Override PartName="/ppt/diagrams/drawing91.xml" ContentType="application/vnd.ms-office.drawingml.diagramDrawing+xml"/>
  <Override PartName="/ppt/diagrams/drawing44.xml" ContentType="application/vnd.ms-office.drawingml.diagramDrawing+xml"/>
  <Override PartName="/ppt/diagrams/layout2.xml" ContentType="application/vnd.openxmlformats-officedocument.drawingml.diagramLayout+xml"/>
  <Override PartName="/ppt/diagrams/colors39.xml" ContentType="application/vnd.openxmlformats-officedocument.drawingml.diagramColors+xml"/>
  <Override PartName="/ppt/diagrams/layout54.xml" ContentType="application/vnd.openxmlformats-officedocument.drawingml.diagramLayout+xml"/>
  <Override PartName="/ppt/diagrams/colors86.xml" ContentType="application/vnd.openxmlformats-officedocument.drawingml.diagramColors+xml"/>
  <Override PartName="/ppt/diagrams/colors108.xml" ContentType="application/vnd.openxmlformats-officedocument.drawingml.diagramColors+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quickStyle114.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diagrams/data55.xml" ContentType="application/vnd.openxmlformats-officedocument.drawingml.diagramData+xml"/>
  <Override PartName="/ppt/diagrams/data106.xml" ContentType="application/vnd.openxmlformats-officedocument.drawingml.diagramData+xml"/>
  <Override PartName="/docProps/core.xml" ContentType="application/vnd.openxmlformats-package.core-properties+xml"/>
  <Override PartName="/ppt/diagrams/drawing118.xml" ContentType="application/vnd.ms-office.drawingml.diagramDrawing+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diagrams/colors42.xml" ContentType="application/vnd.openxmlformats-officedocument.drawingml.diagramColors+xml"/>
  <Override PartName="/ppt/diagrams/layout109.xml" ContentType="application/vnd.openxmlformats-officedocument.drawingml.diagramLayout+xml"/>
  <Override PartName="/ppt/diagrams/colors111.xml" ContentType="application/vnd.openxmlformats-officedocument.drawingml.diagramColors+xml"/>
  <Override PartName="/ppt/slideMasters/slideMaster1.xml" ContentType="application/vnd.openxmlformats-officedocument.presentationml.slideMaster+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quickStyle84.xml" ContentType="application/vnd.openxmlformats-officedocument.drawingml.diagramStyle+xml"/>
  <Override PartName="/ppt/diagrams/drawing121.xml" ContentType="application/vnd.ms-office.drawingml.diagramDrawing+xml"/>
  <Override PartName="/ppt/diagrams/drawing85.xml" ContentType="application/vnd.ms-office.drawingml.diagramDrawing+xml"/>
  <Override PartName="/ppt/diagrams/drawing38.xml" ContentType="application/vnd.ms-office.drawingml.diagramDrawing+xml"/>
  <Default Extension="rels" ContentType="application/vnd.openxmlformats-package.relationships+xml"/>
  <Override PartName="/ppt/diagrams/data8.xml" ContentType="application/vnd.openxmlformats-officedocument.drawingml.diagramData+xml"/>
  <Override PartName="/ppt/diagrams/layout48.xml" ContentType="application/vnd.openxmlformats-officedocument.drawingml.diagramLayout+xml"/>
  <Override PartName="/ppt/diagrams/layout95.xml" ContentType="application/vnd.openxmlformats-officedocument.drawingml.diagramLayout+xml"/>
  <Override PartName="/ppt/diagrams/layout112.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diagrams/drawing16.xml" ContentType="application/vnd.ms-office.drawingml.diagramDrawing+xml"/>
  <Override PartName="/ppt/diagrams/layout26.xml" ContentType="application/vnd.openxmlformats-officedocument.drawingml.diagramLayout+xml"/>
  <Override PartName="/ppt/diagrams/layout73.xml" ContentType="application/vnd.openxmlformats-officedocument.drawingml.diagramLayout+xml"/>
  <Override PartName="/ppt/diagrams/quickStyle108.xml" ContentType="application/vnd.openxmlformats-officedocument.drawingml.diagramStyle+xml"/>
  <Override PartName="/ppt/diagrams/colors127.xml" ContentType="application/vnd.openxmlformats-officedocument.drawingml.diagramColors+xml"/>
  <Override PartName="/ppt/diagrams/drawing41.xml" ContentType="application/vnd.ms-office.drawingml.diagramDrawing+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diagrams/data96.xml" ContentType="application/vnd.openxmlformats-officedocument.drawingml.diagramData+xml"/>
  <Override PartName="/ppt/diagrams/colors105.xml" ContentType="application/vnd.openxmlformats-officedocument.drawingml.diagramColors+xml"/>
  <Override PartName="/ppt/slides/slide97.xml" ContentType="application/vnd.openxmlformats-officedocument.presentationml.slide+xml"/>
  <Override PartName="/ppt/diagrams/colors14.xml" ContentType="application/vnd.openxmlformats-officedocument.drawingml.diagramColors+xml"/>
  <Override PartName="/ppt/diagrams/data27.xml" ContentType="application/vnd.openxmlformats-officedocument.drawingml.diagramData+xml"/>
  <Override PartName="/ppt/diagrams/colors61.xml" ContentType="application/vnd.openxmlformats-officedocument.drawingml.diagramColors+xml"/>
  <Override PartName="/ppt/diagrams/data74.xml" ContentType="application/vnd.openxmlformats-officedocument.drawingml.diagramData+xml"/>
  <Override PartName="/ppt/diagrams/data125.xml" ContentType="application/vnd.openxmlformats-officedocument.drawingml.diagramData+xml"/>
  <Override PartName="/ppt/slides/slide28.xml" ContentType="application/vnd.openxmlformats-officedocument.presentationml.slide+xml"/>
  <Override PartName="/ppt/slides/slide75.xml" ContentType="application/vnd.openxmlformats-officedocument.presentationml.slide+xml"/>
  <Override PartName="/ppt/diagrams/quickStyle111.xml" ContentType="application/vnd.openxmlformats-officedocument.drawingml.diagramStyle+xml"/>
  <Override PartName="/ppt/diagrams/drawing115.xml" ContentType="application/vnd.ms-office.drawingml.diagramDrawing+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diagrams/quickStyle78.xml" ContentType="application/vnd.openxmlformats-officedocument.drawingml.diagramStyle+xml"/>
  <Override PartName="/ppt/diagrams/data103.xml" ContentType="application/vnd.openxmlformats-officedocument.drawingml.diagramData+xml"/>
  <Override PartName="/ppt/diagrams/drawing1.xml" ContentType="application/vnd.ms-office.drawingml.diagramDrawing+xml"/>
  <Override PartName="/ppt/diagrams/drawing79.xml" ContentType="application/vnd.ms-office.drawingml.diagramDrawing+xml"/>
  <Override PartName="/ppt/slides/slide53.xml" ContentType="application/vnd.openxmlformats-officedocument.presentationml.slide+xml"/>
  <Default Extension="jpeg" ContentType="image/jpeg"/>
  <Override PartName="/ppt/diagrams/data30.xml" ContentType="application/vnd.openxmlformats-officedocument.drawingml.diagramData+xml"/>
  <Override PartName="/ppt/diagrams/quickStyle56.xml" ContentType="application/vnd.openxmlformats-officedocument.drawingml.diagramStyle+xml"/>
  <Override PartName="/ppt/diagrams/layout89.xml" ContentType="application/vnd.openxmlformats-officedocument.drawingml.diagramLayout+xml"/>
  <Override PartName="/ppt/diagrams/layout106.xml" ContentType="application/vnd.openxmlformats-officedocument.drawingml.diagramLayout+xml"/>
  <Override PartName="/ppt/diagrams/drawing57.xml" ContentType="application/vnd.ms-office.drawingml.diagramDrawing+xml"/>
  <Override PartName="/ppt/slides/slide31.xml" ContentType="application/vnd.openxmlformats-officedocument.presentationml.slide+xml"/>
  <Override PartName="/ppt/diagrams/layout67.xml" ContentType="application/vnd.openxmlformats-officedocument.drawingml.diagramLayout+xml"/>
  <Override PartName="/ppt/diagrams/colors99.xml" ContentType="application/vnd.openxmlformats-officedocument.drawingml.diagramColors+xml"/>
  <Override PartName="/ppt/diagrams/quickStyle34.xml" ContentType="application/vnd.openxmlformats-officedocument.drawingml.diagramStyle+xml"/>
  <Override PartName="/ppt/diagrams/colors77.xml" ContentType="application/vnd.openxmlformats-officedocument.drawingml.diagramColors+xml"/>
  <Override PartName="/ppt/diagrams/quickStyle81.xml" ContentType="application/vnd.openxmlformats-officedocument.drawingml.diagramStyle+xml"/>
  <Override PartName="/ppt/diagrams/quickStyle127.xml" ContentType="application/vnd.openxmlformats-officedocument.drawingml.diagramStyle+xml"/>
  <Override PartName="/ppt/diagrams/drawing82.xml" ContentType="application/vnd.ms-office.drawingml.diagramDrawing+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45.xml" ContentType="application/vnd.openxmlformats-officedocument.drawingml.diagramLayout+xml"/>
  <Override PartName="/ppt/diagrams/layout92.xml" ContentType="application/vnd.openxmlformats-officedocument.drawingml.diagramLayout+xml"/>
  <Override PartName="/ppt/diagrams/drawing13.xml" ContentType="application/vnd.ms-office.drawingml.diagramDrawing+xml"/>
  <Override PartName="/ppt/diagrams/drawing60.xml" ContentType="application/vnd.ms-office.drawingml.diagramDrawing+xml"/>
  <Override PartName="/ppt/slides/slide117.xml" ContentType="application/vnd.openxmlformats-officedocument.presentationml.slide+xml"/>
  <Override PartName="/ppt/diagrams/layout23.xml" ContentType="application/vnd.openxmlformats-officedocument.drawingml.diagramLayout+xml"/>
  <Override PartName="/ppt/diagrams/colors55.xml" ContentType="application/vnd.openxmlformats-officedocument.drawingml.diagramColors+xml"/>
  <Override PartName="/ppt/diagrams/data68.xml" ContentType="application/vnd.openxmlformats-officedocument.drawingml.diagramData+xml"/>
  <Override PartName="/ppt/diagrams/layout70.xml" ContentType="application/vnd.openxmlformats-officedocument.drawingml.diagramLayout+xml"/>
  <Override PartName="/ppt/diagrams/quickStyle105.xml" ContentType="application/vnd.openxmlformats-officedocument.drawingml.diagramStyle+xml"/>
  <Override PartName="/ppt/diagrams/data119.xml" ContentType="application/vnd.openxmlformats-officedocument.drawingml.diagramData+xml"/>
  <Override PartName="/ppt/diagrams/colors124.xml" ContentType="application/vnd.openxmlformats-officedocument.drawingml.diagramColors+xml"/>
  <Override PartName="/ppt/slides/slide69.xml" ContentType="application/vnd.openxmlformats-officedocument.presentationml.slide+xml"/>
  <Override PartName="/ppt/diagrams/quickStyle6.xml" ContentType="application/vnd.openxmlformats-officedocument.drawingml.diagramStyle+xml"/>
  <Override PartName="/ppt/diagrams/colors33.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diagrams/data93.xml" ContentType="application/vnd.openxmlformats-officedocument.drawingml.diagramData+xml"/>
  <Override PartName="/ppt/diagrams/drawing109.xml" ContentType="application/vnd.ms-office.drawingml.diagramDrawing+xml"/>
  <Override PartName="/ppt/slides/slide47.xml" ContentType="application/vnd.openxmlformats-officedocument.presentationml.slide+xml"/>
  <Override PartName="/ppt/slides/slide120.xml" ContentType="application/vnd.openxmlformats-officedocument.presentationml.slide+xml"/>
  <Override PartName="/ppt/diagrams/data71.xml" ContentType="application/vnd.openxmlformats-officedocument.drawingml.diagramData+xml"/>
  <Override PartName="/ppt/diagrams/data122.xml" ContentType="application/vnd.openxmlformats-officedocument.drawingml.diagramData+xml"/>
  <Override PartName="/ppt/slides/slide72.xml" ContentType="application/vnd.openxmlformats-officedocument.presentationml.slide+xml"/>
  <Override PartName="/ppt/diagrams/quickStyle75.xml" ContentType="application/vnd.openxmlformats-officedocument.drawingml.diagramStyle+xml"/>
  <Override PartName="/ppt/diagrams/drawing112.xml" ContentType="application/vnd.ms-office.drawingml.diagramDrawing+xml"/>
  <Override PartName="/ppt/diagrams/drawing76.xml" ContentType="application/vnd.ms-office.drawingml.diagramDrawing+xml"/>
  <Override PartName="/ppt/diagrams/layout39.xml" ContentType="application/vnd.openxmlformats-officedocument.drawingml.diagramLayout+xml"/>
  <Override PartName="/ppt/diagrams/layout103.xml" ContentType="application/vnd.openxmlformats-officedocument.drawingml.diagramLayout+xml"/>
  <Override PartName="/ppt/diagrams/colors49.xml" ContentType="application/vnd.openxmlformats-officedocument.drawingml.diagramColors+xml"/>
  <Override PartName="/ppt/diagrams/layout64.xml" ContentType="application/vnd.openxmlformats-officedocument.drawingml.diagramLayout+xml"/>
  <Override PartName="/ppt/diagrams/quickStyle31.xml" ContentType="application/vnd.openxmlformats-officedocument.drawingml.diagramStyle+xml"/>
  <Override PartName="/ppt/diagrams/drawing32.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Lst>
  <p:notesMasterIdLst>
    <p:notesMasterId r:id="rId122"/>
  </p:notesMasterIdLst>
  <p:handoutMasterIdLst>
    <p:handoutMasterId r:id="rId123"/>
  </p:handoutMasterIdLst>
  <p:sldIdLst>
    <p:sldId id="267" r:id="rId2"/>
    <p:sldId id="699" r:id="rId3"/>
    <p:sldId id="700" r:id="rId4"/>
    <p:sldId id="717" r:id="rId5"/>
    <p:sldId id="704" r:id="rId6"/>
    <p:sldId id="705" r:id="rId7"/>
    <p:sldId id="706" r:id="rId8"/>
    <p:sldId id="707" r:id="rId9"/>
    <p:sldId id="708" r:id="rId10"/>
    <p:sldId id="709" r:id="rId11"/>
    <p:sldId id="710" r:id="rId12"/>
    <p:sldId id="711" r:id="rId13"/>
    <p:sldId id="712" r:id="rId14"/>
    <p:sldId id="713" r:id="rId15"/>
    <p:sldId id="714" r:id="rId16"/>
    <p:sldId id="715" r:id="rId17"/>
    <p:sldId id="777" r:id="rId18"/>
    <p:sldId id="778" r:id="rId19"/>
    <p:sldId id="781" r:id="rId20"/>
    <p:sldId id="782" r:id="rId21"/>
    <p:sldId id="783" r:id="rId22"/>
    <p:sldId id="784" r:id="rId23"/>
    <p:sldId id="787" r:id="rId24"/>
    <p:sldId id="788" r:id="rId25"/>
    <p:sldId id="791" r:id="rId26"/>
    <p:sldId id="789" r:id="rId27"/>
    <p:sldId id="790" r:id="rId28"/>
    <p:sldId id="792" r:id="rId29"/>
    <p:sldId id="793" r:id="rId30"/>
    <p:sldId id="794" r:id="rId31"/>
    <p:sldId id="795" r:id="rId32"/>
    <p:sldId id="796" r:id="rId33"/>
    <p:sldId id="797" r:id="rId34"/>
    <p:sldId id="798" r:id="rId35"/>
    <p:sldId id="799" r:id="rId36"/>
    <p:sldId id="804" r:id="rId37"/>
    <p:sldId id="805" r:id="rId38"/>
    <p:sldId id="806" r:id="rId39"/>
    <p:sldId id="807" r:id="rId40"/>
    <p:sldId id="808" r:id="rId41"/>
    <p:sldId id="809" r:id="rId42"/>
    <p:sldId id="810" r:id="rId43"/>
    <p:sldId id="811" r:id="rId44"/>
    <p:sldId id="812" r:id="rId45"/>
    <p:sldId id="813" r:id="rId46"/>
    <p:sldId id="814" r:id="rId47"/>
    <p:sldId id="815" r:id="rId48"/>
    <p:sldId id="816" r:id="rId49"/>
    <p:sldId id="826" r:id="rId50"/>
    <p:sldId id="827" r:id="rId51"/>
    <p:sldId id="828" r:id="rId52"/>
    <p:sldId id="829" r:id="rId53"/>
    <p:sldId id="399" r:id="rId54"/>
    <p:sldId id="400" r:id="rId55"/>
    <p:sldId id="416" r:id="rId56"/>
    <p:sldId id="417" r:id="rId57"/>
    <p:sldId id="418" r:id="rId58"/>
    <p:sldId id="419" r:id="rId59"/>
    <p:sldId id="420" r:id="rId60"/>
    <p:sldId id="421" r:id="rId61"/>
    <p:sldId id="422" r:id="rId62"/>
    <p:sldId id="668" r:id="rId63"/>
    <p:sldId id="669" r:id="rId64"/>
    <p:sldId id="670" r:id="rId65"/>
    <p:sldId id="671" r:id="rId66"/>
    <p:sldId id="696" r:id="rId67"/>
    <p:sldId id="672" r:id="rId68"/>
    <p:sldId id="673" r:id="rId69"/>
    <p:sldId id="674" r:id="rId70"/>
    <p:sldId id="675" r:id="rId71"/>
    <p:sldId id="457" r:id="rId72"/>
    <p:sldId id="439" r:id="rId73"/>
    <p:sldId id="512" r:id="rId74"/>
    <p:sldId id="440" r:id="rId75"/>
    <p:sldId id="442" r:id="rId76"/>
    <p:sldId id="443" r:id="rId77"/>
    <p:sldId id="648" r:id="rId78"/>
    <p:sldId id="649" r:id="rId79"/>
    <p:sldId id="650" r:id="rId80"/>
    <p:sldId id="445" r:id="rId81"/>
    <p:sldId id="697" r:id="rId82"/>
    <p:sldId id="462" r:id="rId83"/>
    <p:sldId id="463" r:id="rId84"/>
    <p:sldId id="464" r:id="rId85"/>
    <p:sldId id="516" r:id="rId86"/>
    <p:sldId id="517" r:id="rId87"/>
    <p:sldId id="518" r:id="rId88"/>
    <p:sldId id="519" r:id="rId89"/>
    <p:sldId id="466" r:id="rId90"/>
    <p:sldId id="579" r:id="rId91"/>
    <p:sldId id="520" r:id="rId92"/>
    <p:sldId id="580" r:id="rId93"/>
    <p:sldId id="581" r:id="rId94"/>
    <p:sldId id="582" r:id="rId95"/>
    <p:sldId id="482" r:id="rId96"/>
    <p:sldId id="483" r:id="rId97"/>
    <p:sldId id="473" r:id="rId98"/>
    <p:sldId id="487" r:id="rId99"/>
    <p:sldId id="691" r:id="rId100"/>
    <p:sldId id="830" r:id="rId101"/>
    <p:sldId id="564" r:id="rId102"/>
    <p:sldId id="565" r:id="rId103"/>
    <p:sldId id="566" r:id="rId104"/>
    <p:sldId id="567" r:id="rId105"/>
    <p:sldId id="568" r:id="rId106"/>
    <p:sldId id="569" r:id="rId107"/>
    <p:sldId id="570" r:id="rId108"/>
    <p:sldId id="575" r:id="rId109"/>
    <p:sldId id="576" r:id="rId110"/>
    <p:sldId id="590" r:id="rId111"/>
    <p:sldId id="591" r:id="rId112"/>
    <p:sldId id="592" r:id="rId113"/>
    <p:sldId id="593" r:id="rId114"/>
    <p:sldId id="594" r:id="rId115"/>
    <p:sldId id="595" r:id="rId116"/>
    <p:sldId id="596" r:id="rId117"/>
    <p:sldId id="597" r:id="rId118"/>
    <p:sldId id="598" r:id="rId119"/>
    <p:sldId id="599" r:id="rId120"/>
    <p:sldId id="476"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A939"/>
    <a:srgbClr val="FF00FF"/>
    <a:srgbClr val="FF3399"/>
    <a:srgbClr val="9FC745"/>
    <a:srgbClr val="3BF775"/>
    <a:srgbClr val="E3F161"/>
    <a:srgbClr val="00180B"/>
    <a:srgbClr val="046823"/>
    <a:srgbClr val="C7E36F"/>
    <a:srgbClr val="01130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09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CFB5BD96-DD91-4C68-B04E-2C684F00AE4F}" type="presOf" srcId="{1377D043-041A-4807-BEF0-33346443ECBD}" destId="{803DD2F7-6FF8-410E-A606-9DDD77194E4C}" srcOrd="0" destOrd="0" presId="urn:microsoft.com/office/officeart/2005/8/layout/gear1"/>
    <dgm:cxn modelId="{1A657CB0-D8F1-4E30-8D43-1F36A79BFB0D}" type="presOf" srcId="{039A7B88-0C86-4101-980F-004A64C04902}" destId="{CAE11C0D-DF5F-4947-9DF6-53246D07399C}" srcOrd="0" destOrd="0" presId="urn:microsoft.com/office/officeart/2005/8/layout/gear1"/>
    <dgm:cxn modelId="{3A48CC03-099C-4DCA-9648-0A5A06E81FD7}" type="presOf" srcId="{135091D9-929A-48B1-8C63-6DE72DC69C44}" destId="{21BECCEE-62E2-40B4-84FA-4A99182C643C}" srcOrd="1" destOrd="0" presId="urn:microsoft.com/office/officeart/2005/8/layout/gear1"/>
    <dgm:cxn modelId="{593D8655-1C37-41CB-9CCF-6F4767338BF3}" type="presOf" srcId="{F2C71B3C-AD73-4D6C-B51C-47ADC737EDDC}" destId="{E83BA3F9-A4D7-488A-BC2F-09C2DD768476}" srcOrd="0" destOrd="0" presId="urn:microsoft.com/office/officeart/2005/8/layout/gear1"/>
    <dgm:cxn modelId="{D1C28394-0854-43AB-9DFE-A6DB037A226F}" type="presOf" srcId="{1377D043-041A-4807-BEF0-33346443ECBD}" destId="{8D17AB35-A007-4CDD-91C3-DB3FEFD1D53B}" srcOrd="2" destOrd="0" presId="urn:microsoft.com/office/officeart/2005/8/layout/gear1"/>
    <dgm:cxn modelId="{D82FD9DF-7996-47D8-BD18-7BF2D7D628E3}" type="presOf" srcId="{135091D9-929A-48B1-8C63-6DE72DC69C44}" destId="{A0CD88B5-057E-45DA-979E-6EF1C2F33D9A}" srcOrd="2" destOrd="0" presId="urn:microsoft.com/office/officeart/2005/8/layout/gear1"/>
    <dgm:cxn modelId="{58E97157-7993-4E34-ACA8-67A2E5B07B3F}" type="presOf" srcId="{135091D9-929A-48B1-8C63-6DE72DC69C44}" destId="{E555FAD8-CCF5-472A-864A-2EEC1C68791D}" srcOrd="0" destOrd="0" presId="urn:microsoft.com/office/officeart/2005/8/layout/gear1"/>
    <dgm:cxn modelId="{F3D81703-C309-4200-9E1F-167CD8376B20}" type="presOf" srcId="{DB8E7253-BBFA-41B2-A96F-48EE9C195F59}" destId="{CF22348F-B6BA-445A-AF80-6F5D40DCFC62}" srcOrd="1" destOrd="0" presId="urn:microsoft.com/office/officeart/2005/8/layout/gear1"/>
    <dgm:cxn modelId="{6F638932-5904-4B6F-A233-6363F572C932}" type="presOf" srcId="{135091D9-929A-48B1-8C63-6DE72DC69C44}" destId="{9D047EA5-9FF0-41D0-BBE7-A164A3D56B3D}" srcOrd="3" destOrd="0" presId="urn:microsoft.com/office/officeart/2005/8/layout/gear1"/>
    <dgm:cxn modelId="{F5FA860F-284A-4A8D-B4F5-EC62AEA80843}" type="presOf" srcId="{DB8E7253-BBFA-41B2-A96F-48EE9C195F59}" destId="{7CF79142-D5AE-4EC0-88F5-285D126B3A11}" srcOrd="2" destOrd="0" presId="urn:microsoft.com/office/officeart/2005/8/layout/gear1"/>
    <dgm:cxn modelId="{8B3AF64A-8204-4D9C-B20C-8791A0763F81}" type="presOf" srcId="{1377D043-041A-4807-BEF0-33346443ECBD}" destId="{5BFDF03F-7B1D-4745-8B16-CAD084824D76}"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293FFD87-AE90-458C-951E-54B8981CCC85}" type="presOf" srcId="{DB8E7253-BBFA-41B2-A96F-48EE9C195F59}" destId="{87B8FA8D-11D0-4CDA-9E35-6F4E7F553912}"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88D1BF14-42A2-461A-ABCC-619C1899C1BA}" type="presOf" srcId="{74035EA3-4365-44FA-8A9E-4E2EA61E5A15}" destId="{79D9F767-B9DD-40FF-856A-0CFADEDE85EF}" srcOrd="0" destOrd="0" presId="urn:microsoft.com/office/officeart/2005/8/layout/gear1"/>
    <dgm:cxn modelId="{F11B0691-1612-4060-AA2A-5CEF423DB686}"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0459C9B2-CBF6-4840-BC9A-D123D506D272}" type="presParOf" srcId="{E83BA3F9-A4D7-488A-BC2F-09C2DD768476}" destId="{803DD2F7-6FF8-410E-A606-9DDD77194E4C}" srcOrd="0" destOrd="0" presId="urn:microsoft.com/office/officeart/2005/8/layout/gear1"/>
    <dgm:cxn modelId="{B5393337-A7D9-47E9-9657-8CDF3B837078}" type="presParOf" srcId="{E83BA3F9-A4D7-488A-BC2F-09C2DD768476}" destId="{5BFDF03F-7B1D-4745-8B16-CAD084824D76}" srcOrd="1" destOrd="0" presId="urn:microsoft.com/office/officeart/2005/8/layout/gear1"/>
    <dgm:cxn modelId="{B2E94772-74D4-4A06-A3B1-D880290C2A52}" type="presParOf" srcId="{E83BA3F9-A4D7-488A-BC2F-09C2DD768476}" destId="{8D17AB35-A007-4CDD-91C3-DB3FEFD1D53B}" srcOrd="2" destOrd="0" presId="urn:microsoft.com/office/officeart/2005/8/layout/gear1"/>
    <dgm:cxn modelId="{81D78051-1D28-4CE2-98C0-E711067E4DA4}" type="presParOf" srcId="{E83BA3F9-A4D7-488A-BC2F-09C2DD768476}" destId="{87B8FA8D-11D0-4CDA-9E35-6F4E7F553912}" srcOrd="3" destOrd="0" presId="urn:microsoft.com/office/officeart/2005/8/layout/gear1"/>
    <dgm:cxn modelId="{CDA3376D-9929-47B0-81DD-83B4D3EC0A6A}" type="presParOf" srcId="{E83BA3F9-A4D7-488A-BC2F-09C2DD768476}" destId="{CF22348F-B6BA-445A-AF80-6F5D40DCFC62}" srcOrd="4" destOrd="0" presId="urn:microsoft.com/office/officeart/2005/8/layout/gear1"/>
    <dgm:cxn modelId="{9E5457CC-64FC-45AA-AD59-00B145E698DB}" type="presParOf" srcId="{E83BA3F9-A4D7-488A-BC2F-09C2DD768476}" destId="{7CF79142-D5AE-4EC0-88F5-285D126B3A11}" srcOrd="5" destOrd="0" presId="urn:microsoft.com/office/officeart/2005/8/layout/gear1"/>
    <dgm:cxn modelId="{4E31699E-41DF-4476-88CB-747B344D3BFB}" type="presParOf" srcId="{E83BA3F9-A4D7-488A-BC2F-09C2DD768476}" destId="{E555FAD8-CCF5-472A-864A-2EEC1C68791D}" srcOrd="6" destOrd="0" presId="urn:microsoft.com/office/officeart/2005/8/layout/gear1"/>
    <dgm:cxn modelId="{18F9381B-ECAE-4D6E-A320-FFCCB5F5AF4D}" type="presParOf" srcId="{E83BA3F9-A4D7-488A-BC2F-09C2DD768476}" destId="{21BECCEE-62E2-40B4-84FA-4A99182C643C}" srcOrd="7" destOrd="0" presId="urn:microsoft.com/office/officeart/2005/8/layout/gear1"/>
    <dgm:cxn modelId="{9DFFA0AC-CFEA-4302-85F8-6C7E6559DC75}" type="presParOf" srcId="{E83BA3F9-A4D7-488A-BC2F-09C2DD768476}" destId="{A0CD88B5-057E-45DA-979E-6EF1C2F33D9A}" srcOrd="8" destOrd="0" presId="urn:microsoft.com/office/officeart/2005/8/layout/gear1"/>
    <dgm:cxn modelId="{DB585829-3F73-4C32-B7FB-0B32C53EBC5F}" type="presParOf" srcId="{E83BA3F9-A4D7-488A-BC2F-09C2DD768476}" destId="{9D047EA5-9FF0-41D0-BBE7-A164A3D56B3D}" srcOrd="9" destOrd="0" presId="urn:microsoft.com/office/officeart/2005/8/layout/gear1"/>
    <dgm:cxn modelId="{68AF74AA-538E-4AC8-B577-53C4F1448A1C}" type="presParOf" srcId="{E83BA3F9-A4D7-488A-BC2F-09C2DD768476}" destId="{79D9F767-B9DD-40FF-856A-0CFADEDE85EF}" srcOrd="10" destOrd="0" presId="urn:microsoft.com/office/officeart/2005/8/layout/gear1"/>
    <dgm:cxn modelId="{07834B27-7C58-4360-B682-7CF6EAC7D927}" type="presParOf" srcId="{E83BA3F9-A4D7-488A-BC2F-09C2DD768476}" destId="{CAE11C0D-DF5F-4947-9DF6-53246D07399C}" srcOrd="11" destOrd="0" presId="urn:microsoft.com/office/officeart/2005/8/layout/gear1"/>
    <dgm:cxn modelId="{A8C4CD08-46D2-4096-B929-9902DBE7E77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3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8402F24-3198-49B6-9C7B-0D38A1F4ABB7}" type="presOf" srcId="{DB8E7253-BBFA-41B2-A96F-48EE9C195F59}" destId="{CF22348F-B6BA-445A-AF80-6F5D40DCFC62}" srcOrd="1" destOrd="0" presId="urn:microsoft.com/office/officeart/2005/8/layout/gear1"/>
    <dgm:cxn modelId="{7EA0EC55-4F7D-432F-9F7E-B54CB8F65798}" type="presOf" srcId="{74035EA3-4365-44FA-8A9E-4E2EA61E5A15}" destId="{79D9F767-B9DD-40FF-856A-0CFADEDE85EF}" srcOrd="0" destOrd="0" presId="urn:microsoft.com/office/officeart/2005/8/layout/gear1"/>
    <dgm:cxn modelId="{DFB5A06D-9C86-40B8-B3B3-8D6B13CFE4AF}" type="presOf" srcId="{135091D9-929A-48B1-8C63-6DE72DC69C44}" destId="{9D047EA5-9FF0-41D0-BBE7-A164A3D56B3D}" srcOrd="3" destOrd="0" presId="urn:microsoft.com/office/officeart/2005/8/layout/gear1"/>
    <dgm:cxn modelId="{2842D476-E356-4914-8859-B22FC8810159}" type="presOf" srcId="{135091D9-929A-48B1-8C63-6DE72DC69C44}" destId="{21BECCEE-62E2-40B4-84FA-4A99182C643C}" srcOrd="1" destOrd="0" presId="urn:microsoft.com/office/officeart/2005/8/layout/gear1"/>
    <dgm:cxn modelId="{152FC6D7-1CF0-470E-A911-F31A56DACF7A}" type="presOf" srcId="{FA0E55EB-D7E6-4B12-8FD1-A9B8B2374DC8}" destId="{DAC3E15B-14F5-4DA0-8357-86B831091D57}" srcOrd="0" destOrd="0" presId="urn:microsoft.com/office/officeart/2005/8/layout/gear1"/>
    <dgm:cxn modelId="{33BDE7AB-B02F-4D9C-AE98-CDABD1EE1B00}" type="presOf" srcId="{135091D9-929A-48B1-8C63-6DE72DC69C44}" destId="{E555FAD8-CCF5-472A-864A-2EEC1C68791D}" srcOrd="0" destOrd="0" presId="urn:microsoft.com/office/officeart/2005/8/layout/gear1"/>
    <dgm:cxn modelId="{391CFD0C-E338-46C6-B78B-5AB3D06EA421}" type="presOf" srcId="{F2C71B3C-AD73-4D6C-B51C-47ADC737EDDC}" destId="{E83BA3F9-A4D7-488A-BC2F-09C2DD768476}" srcOrd="0" destOrd="0" presId="urn:microsoft.com/office/officeart/2005/8/layout/gear1"/>
    <dgm:cxn modelId="{4F5786C6-6518-47F8-8032-B0F569CB3C1C}" type="presOf" srcId="{1377D043-041A-4807-BEF0-33346443ECBD}" destId="{803DD2F7-6FF8-410E-A606-9DDD77194E4C}" srcOrd="0" destOrd="0" presId="urn:microsoft.com/office/officeart/2005/8/layout/gear1"/>
    <dgm:cxn modelId="{554CFD87-CB2E-4469-8DD5-255DD3EF3C75}" type="presOf" srcId="{DB8E7253-BBFA-41B2-A96F-48EE9C195F59}" destId="{87B8FA8D-11D0-4CDA-9E35-6F4E7F553912}" srcOrd="0" destOrd="0" presId="urn:microsoft.com/office/officeart/2005/8/layout/gear1"/>
    <dgm:cxn modelId="{049D4FEF-9646-4981-8F02-C22E5586C06B}" type="presOf" srcId="{135091D9-929A-48B1-8C63-6DE72DC69C44}" destId="{A0CD88B5-057E-45DA-979E-6EF1C2F33D9A}" srcOrd="2" destOrd="0" presId="urn:microsoft.com/office/officeart/2005/8/layout/gear1"/>
    <dgm:cxn modelId="{6B3B8A0E-532E-4B8D-8AE0-31BA5DE65EAE}" type="presOf" srcId="{DB8E7253-BBFA-41B2-A96F-48EE9C195F59}" destId="{7CF79142-D5AE-4EC0-88F5-285D126B3A11}"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15CE51B-6566-4DDC-84AE-3D207990F541}" type="presOf" srcId="{1377D043-041A-4807-BEF0-33346443ECBD}" destId="{8D17AB35-A007-4CDD-91C3-DB3FEFD1D53B}" srcOrd="2" destOrd="0" presId="urn:microsoft.com/office/officeart/2005/8/layout/gear1"/>
    <dgm:cxn modelId="{16B79112-8126-41F1-9BB2-FB94BAA7517A}" type="presOf" srcId="{039A7B88-0C86-4101-980F-004A64C04902}" destId="{CAE11C0D-DF5F-4947-9DF6-53246D07399C}" srcOrd="0" destOrd="0" presId="urn:microsoft.com/office/officeart/2005/8/layout/gear1"/>
    <dgm:cxn modelId="{13D70572-F076-4ACA-843F-8F78D4B94648}"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12DE1C8D-0521-416B-B9ED-851A65232A14}" type="presParOf" srcId="{E83BA3F9-A4D7-488A-BC2F-09C2DD768476}" destId="{803DD2F7-6FF8-410E-A606-9DDD77194E4C}" srcOrd="0" destOrd="0" presId="urn:microsoft.com/office/officeart/2005/8/layout/gear1"/>
    <dgm:cxn modelId="{D800AD8A-29E9-41EA-98EC-348625A49880}" type="presParOf" srcId="{E83BA3F9-A4D7-488A-BC2F-09C2DD768476}" destId="{5BFDF03F-7B1D-4745-8B16-CAD084824D76}" srcOrd="1" destOrd="0" presId="urn:microsoft.com/office/officeart/2005/8/layout/gear1"/>
    <dgm:cxn modelId="{EA437215-572F-49A4-861B-373DD6F2D107}" type="presParOf" srcId="{E83BA3F9-A4D7-488A-BC2F-09C2DD768476}" destId="{8D17AB35-A007-4CDD-91C3-DB3FEFD1D53B}" srcOrd="2" destOrd="0" presId="urn:microsoft.com/office/officeart/2005/8/layout/gear1"/>
    <dgm:cxn modelId="{BF702E82-DB16-4442-92C3-83AC4B7D1090}" type="presParOf" srcId="{E83BA3F9-A4D7-488A-BC2F-09C2DD768476}" destId="{87B8FA8D-11D0-4CDA-9E35-6F4E7F553912}" srcOrd="3" destOrd="0" presId="urn:microsoft.com/office/officeart/2005/8/layout/gear1"/>
    <dgm:cxn modelId="{73DB311E-B082-42BF-9370-8A3A321DB15A}" type="presParOf" srcId="{E83BA3F9-A4D7-488A-BC2F-09C2DD768476}" destId="{CF22348F-B6BA-445A-AF80-6F5D40DCFC62}" srcOrd="4" destOrd="0" presId="urn:microsoft.com/office/officeart/2005/8/layout/gear1"/>
    <dgm:cxn modelId="{4283E5A0-42FF-4C3D-B90E-DCD50C6B6E09}" type="presParOf" srcId="{E83BA3F9-A4D7-488A-BC2F-09C2DD768476}" destId="{7CF79142-D5AE-4EC0-88F5-285D126B3A11}" srcOrd="5" destOrd="0" presId="urn:microsoft.com/office/officeart/2005/8/layout/gear1"/>
    <dgm:cxn modelId="{3F2BEAD2-9844-4D86-A212-7F4891872767}" type="presParOf" srcId="{E83BA3F9-A4D7-488A-BC2F-09C2DD768476}" destId="{E555FAD8-CCF5-472A-864A-2EEC1C68791D}" srcOrd="6" destOrd="0" presId="urn:microsoft.com/office/officeart/2005/8/layout/gear1"/>
    <dgm:cxn modelId="{4A861BF6-0608-41BA-887A-513343B77697}" type="presParOf" srcId="{E83BA3F9-A4D7-488A-BC2F-09C2DD768476}" destId="{21BECCEE-62E2-40B4-84FA-4A99182C643C}" srcOrd="7" destOrd="0" presId="urn:microsoft.com/office/officeart/2005/8/layout/gear1"/>
    <dgm:cxn modelId="{9A0355D2-6EE2-470E-B286-B3BFCBA87404}" type="presParOf" srcId="{E83BA3F9-A4D7-488A-BC2F-09C2DD768476}" destId="{A0CD88B5-057E-45DA-979E-6EF1C2F33D9A}" srcOrd="8" destOrd="0" presId="urn:microsoft.com/office/officeart/2005/8/layout/gear1"/>
    <dgm:cxn modelId="{D85DF12E-4142-45EA-BAF6-62D2BE55117A}" type="presParOf" srcId="{E83BA3F9-A4D7-488A-BC2F-09C2DD768476}" destId="{9D047EA5-9FF0-41D0-BBE7-A164A3D56B3D}" srcOrd="9" destOrd="0" presId="urn:microsoft.com/office/officeart/2005/8/layout/gear1"/>
    <dgm:cxn modelId="{744B6DF6-F5CF-422B-A819-CF4D09D864AE}" type="presParOf" srcId="{E83BA3F9-A4D7-488A-BC2F-09C2DD768476}" destId="{79D9F767-B9DD-40FF-856A-0CFADEDE85EF}" srcOrd="10" destOrd="0" presId="urn:microsoft.com/office/officeart/2005/8/layout/gear1"/>
    <dgm:cxn modelId="{EA87FA1D-A469-4E7C-8D0A-1C2C9A057589}" type="presParOf" srcId="{E83BA3F9-A4D7-488A-BC2F-09C2DD768476}" destId="{CAE11C0D-DF5F-4947-9DF6-53246D07399C}" srcOrd="11" destOrd="0" presId="urn:microsoft.com/office/officeart/2005/8/layout/gear1"/>
    <dgm:cxn modelId="{0B603E4D-77A5-4310-ABE4-0321342FC43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7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5EAAC0F1-775A-4BD6-A661-FFC69EC18DD3}" type="presOf" srcId="{135091D9-929A-48B1-8C63-6DE72DC69C44}" destId="{A0CD88B5-057E-45DA-979E-6EF1C2F33D9A}" srcOrd="2" destOrd="0" presId="urn:microsoft.com/office/officeart/2005/8/layout/gear1"/>
    <dgm:cxn modelId="{90CC42FF-E23C-4761-BCCC-53AA4A7267F4}" type="presOf" srcId="{1377D043-041A-4807-BEF0-33346443ECBD}" destId="{803DD2F7-6FF8-410E-A606-9DDD77194E4C}" srcOrd="0" destOrd="0" presId="urn:microsoft.com/office/officeart/2005/8/layout/gear1"/>
    <dgm:cxn modelId="{98D65860-0DEB-4A88-AC6A-31A8651E0AE2}" type="presOf" srcId="{74035EA3-4365-44FA-8A9E-4E2EA61E5A15}" destId="{79D9F767-B9DD-40FF-856A-0CFADEDE85EF}" srcOrd="0" destOrd="0" presId="urn:microsoft.com/office/officeart/2005/8/layout/gear1"/>
    <dgm:cxn modelId="{B0F566CB-DD77-4AB0-85C1-CBDB9993C47F}" type="presOf" srcId="{F2C71B3C-AD73-4D6C-B51C-47ADC737EDDC}" destId="{E83BA3F9-A4D7-488A-BC2F-09C2DD768476}" srcOrd="0" destOrd="0" presId="urn:microsoft.com/office/officeart/2005/8/layout/gear1"/>
    <dgm:cxn modelId="{BEA3C845-6D9C-4DF3-BD7A-B99DAAB7C39D}" type="presOf" srcId="{135091D9-929A-48B1-8C63-6DE72DC69C44}" destId="{21BECCEE-62E2-40B4-84FA-4A99182C643C}" srcOrd="1" destOrd="0" presId="urn:microsoft.com/office/officeart/2005/8/layout/gear1"/>
    <dgm:cxn modelId="{074E2065-22DB-4E9B-97DE-2E071B661A9A}" type="presOf" srcId="{1377D043-041A-4807-BEF0-33346443ECBD}" destId="{8D17AB35-A007-4CDD-91C3-DB3FEFD1D53B}" srcOrd="2" destOrd="0" presId="urn:microsoft.com/office/officeart/2005/8/layout/gear1"/>
    <dgm:cxn modelId="{9D09BEED-498F-40DF-AEEF-0129DA144445}" type="presOf" srcId="{DB8E7253-BBFA-41B2-A96F-48EE9C195F59}" destId="{CF22348F-B6BA-445A-AF80-6F5D40DCFC62}" srcOrd="1" destOrd="0" presId="urn:microsoft.com/office/officeart/2005/8/layout/gear1"/>
    <dgm:cxn modelId="{B57B6844-B84E-4F64-AB38-040B75FFD13A}" type="presOf" srcId="{FA0E55EB-D7E6-4B12-8FD1-A9B8B2374DC8}" destId="{DAC3E15B-14F5-4DA0-8357-86B831091D57}"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E53098A-39CA-4CA5-AC80-6A8B64E7ABD9}" type="presOf" srcId="{DB8E7253-BBFA-41B2-A96F-48EE9C195F59}" destId="{87B8FA8D-11D0-4CDA-9E35-6F4E7F553912}" srcOrd="0" destOrd="0" presId="urn:microsoft.com/office/officeart/2005/8/layout/gear1"/>
    <dgm:cxn modelId="{CE66451C-757B-4BA3-BCD2-40A856175D21}" type="presOf" srcId="{135091D9-929A-48B1-8C63-6DE72DC69C44}" destId="{9D047EA5-9FF0-41D0-BBE7-A164A3D56B3D}" srcOrd="3" destOrd="0" presId="urn:microsoft.com/office/officeart/2005/8/layout/gear1"/>
    <dgm:cxn modelId="{B1F8DB37-796F-4013-9A85-8C99784ADDAE}" type="presOf" srcId="{DB8E7253-BBFA-41B2-A96F-48EE9C195F59}" destId="{7CF79142-D5AE-4EC0-88F5-285D126B3A11}" srcOrd="2" destOrd="0" presId="urn:microsoft.com/office/officeart/2005/8/layout/gear1"/>
    <dgm:cxn modelId="{A6B640B8-8A0E-434D-913C-0C1889FB3A72}" type="presOf" srcId="{039A7B88-0C86-4101-980F-004A64C04902}" destId="{CAE11C0D-DF5F-4947-9DF6-53246D07399C}" srcOrd="0" destOrd="0" presId="urn:microsoft.com/office/officeart/2005/8/layout/gear1"/>
    <dgm:cxn modelId="{D170B92A-7618-4C8D-871E-A6E5CBB90D6F}"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0C21211E-14CF-4A9D-8E1C-948090EABDAB}" type="presOf" srcId="{135091D9-929A-48B1-8C63-6DE72DC69C44}" destId="{E555FAD8-CCF5-472A-864A-2EEC1C68791D}"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6B43B37-5DD0-40F3-B557-6B74A37DFB68}" type="presParOf" srcId="{E83BA3F9-A4D7-488A-BC2F-09C2DD768476}" destId="{803DD2F7-6FF8-410E-A606-9DDD77194E4C}" srcOrd="0" destOrd="0" presId="urn:microsoft.com/office/officeart/2005/8/layout/gear1"/>
    <dgm:cxn modelId="{4BAD6CD5-0131-463D-A438-62E278FAD9AC}" type="presParOf" srcId="{E83BA3F9-A4D7-488A-BC2F-09C2DD768476}" destId="{5BFDF03F-7B1D-4745-8B16-CAD084824D76}" srcOrd="1" destOrd="0" presId="urn:microsoft.com/office/officeart/2005/8/layout/gear1"/>
    <dgm:cxn modelId="{0E41766D-DFCD-4563-B9A2-BD4BC5D37326}" type="presParOf" srcId="{E83BA3F9-A4D7-488A-BC2F-09C2DD768476}" destId="{8D17AB35-A007-4CDD-91C3-DB3FEFD1D53B}" srcOrd="2" destOrd="0" presId="urn:microsoft.com/office/officeart/2005/8/layout/gear1"/>
    <dgm:cxn modelId="{013AD8F3-9F2F-4CDA-92A7-101E39B05A1A}" type="presParOf" srcId="{E83BA3F9-A4D7-488A-BC2F-09C2DD768476}" destId="{87B8FA8D-11D0-4CDA-9E35-6F4E7F553912}" srcOrd="3" destOrd="0" presId="urn:microsoft.com/office/officeart/2005/8/layout/gear1"/>
    <dgm:cxn modelId="{37EB2B32-6AA4-4669-9F34-C50681BE0081}" type="presParOf" srcId="{E83BA3F9-A4D7-488A-BC2F-09C2DD768476}" destId="{CF22348F-B6BA-445A-AF80-6F5D40DCFC62}" srcOrd="4" destOrd="0" presId="urn:microsoft.com/office/officeart/2005/8/layout/gear1"/>
    <dgm:cxn modelId="{AF12F48F-F440-453E-B37F-7EAACEEC5FFD}" type="presParOf" srcId="{E83BA3F9-A4D7-488A-BC2F-09C2DD768476}" destId="{7CF79142-D5AE-4EC0-88F5-285D126B3A11}" srcOrd="5" destOrd="0" presId="urn:microsoft.com/office/officeart/2005/8/layout/gear1"/>
    <dgm:cxn modelId="{1011EC85-1D35-419C-9352-C14DE60AC129}" type="presParOf" srcId="{E83BA3F9-A4D7-488A-BC2F-09C2DD768476}" destId="{E555FAD8-CCF5-472A-864A-2EEC1C68791D}" srcOrd="6" destOrd="0" presId="urn:microsoft.com/office/officeart/2005/8/layout/gear1"/>
    <dgm:cxn modelId="{B56186D2-ED40-49BA-9821-A8381DCDCDB3}" type="presParOf" srcId="{E83BA3F9-A4D7-488A-BC2F-09C2DD768476}" destId="{21BECCEE-62E2-40B4-84FA-4A99182C643C}" srcOrd="7" destOrd="0" presId="urn:microsoft.com/office/officeart/2005/8/layout/gear1"/>
    <dgm:cxn modelId="{316054DC-DF85-4787-B0B8-C1270D466F99}" type="presParOf" srcId="{E83BA3F9-A4D7-488A-BC2F-09C2DD768476}" destId="{A0CD88B5-057E-45DA-979E-6EF1C2F33D9A}" srcOrd="8" destOrd="0" presId="urn:microsoft.com/office/officeart/2005/8/layout/gear1"/>
    <dgm:cxn modelId="{1D082A2C-6479-4731-B8BF-EC9716270070}" type="presParOf" srcId="{E83BA3F9-A4D7-488A-BC2F-09C2DD768476}" destId="{9D047EA5-9FF0-41D0-BBE7-A164A3D56B3D}" srcOrd="9" destOrd="0" presId="urn:microsoft.com/office/officeart/2005/8/layout/gear1"/>
    <dgm:cxn modelId="{42776623-94BC-4260-AB73-EC11079B030D}" type="presParOf" srcId="{E83BA3F9-A4D7-488A-BC2F-09C2DD768476}" destId="{79D9F767-B9DD-40FF-856A-0CFADEDE85EF}" srcOrd="10" destOrd="0" presId="urn:microsoft.com/office/officeart/2005/8/layout/gear1"/>
    <dgm:cxn modelId="{6D3135C8-5DDA-41FB-B45D-12904B6BB33E}" type="presParOf" srcId="{E83BA3F9-A4D7-488A-BC2F-09C2DD768476}" destId="{CAE11C0D-DF5F-4947-9DF6-53246D07399C}" srcOrd="11" destOrd="0" presId="urn:microsoft.com/office/officeart/2005/8/layout/gear1"/>
    <dgm:cxn modelId="{7F7B4EE4-3E7B-4C0B-8628-1F908D6E63B2}"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7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889F969-1EE1-4D7A-84AA-B2E4E1403BF8}" type="presOf" srcId="{1377D043-041A-4807-BEF0-33346443ECBD}" destId="{803DD2F7-6FF8-410E-A606-9DDD77194E4C}" srcOrd="0" destOrd="0" presId="urn:microsoft.com/office/officeart/2005/8/layout/gear1"/>
    <dgm:cxn modelId="{69364916-04E8-40E8-9488-33A8C5D26007}" type="presOf" srcId="{1377D043-041A-4807-BEF0-33346443ECBD}" destId="{5BFDF03F-7B1D-4745-8B16-CAD084824D76}" srcOrd="1" destOrd="0" presId="urn:microsoft.com/office/officeart/2005/8/layout/gear1"/>
    <dgm:cxn modelId="{77C14DA9-1044-449E-B2DA-5EA2EA2CAF68}" type="presOf" srcId="{135091D9-929A-48B1-8C63-6DE72DC69C44}" destId="{21BECCEE-62E2-40B4-84FA-4A99182C643C}" srcOrd="1" destOrd="0" presId="urn:microsoft.com/office/officeart/2005/8/layout/gear1"/>
    <dgm:cxn modelId="{736FBDB6-476A-4415-B8F6-7ED6B19C08D4}" type="presOf" srcId="{74035EA3-4365-44FA-8A9E-4E2EA61E5A15}" destId="{79D9F767-B9DD-40FF-856A-0CFADEDE85EF}" srcOrd="0" destOrd="0" presId="urn:microsoft.com/office/officeart/2005/8/layout/gear1"/>
    <dgm:cxn modelId="{F52D886E-771E-4747-8243-F0CFADA7AA19}" type="presOf" srcId="{F2C71B3C-AD73-4D6C-B51C-47ADC737EDDC}" destId="{E83BA3F9-A4D7-488A-BC2F-09C2DD768476}" srcOrd="0" destOrd="0" presId="urn:microsoft.com/office/officeart/2005/8/layout/gear1"/>
    <dgm:cxn modelId="{AD94013D-AC61-4D95-87C0-EC20690D3D63}" type="presOf" srcId="{135091D9-929A-48B1-8C63-6DE72DC69C44}" destId="{A0CD88B5-057E-45DA-979E-6EF1C2F33D9A}" srcOrd="2" destOrd="0" presId="urn:microsoft.com/office/officeart/2005/8/layout/gear1"/>
    <dgm:cxn modelId="{36B95B74-76A9-4458-B48B-33DB5CCE1963}" type="presOf" srcId="{DB8E7253-BBFA-41B2-A96F-48EE9C195F59}" destId="{87B8FA8D-11D0-4CDA-9E35-6F4E7F553912}" srcOrd="0" destOrd="0" presId="urn:microsoft.com/office/officeart/2005/8/layout/gear1"/>
    <dgm:cxn modelId="{E16B736C-3B82-4E6C-B422-D4D67A518F42}" type="presOf" srcId="{135091D9-929A-48B1-8C63-6DE72DC69C44}" destId="{9D047EA5-9FF0-41D0-BBE7-A164A3D56B3D}" srcOrd="3" destOrd="0" presId="urn:microsoft.com/office/officeart/2005/8/layout/gear1"/>
    <dgm:cxn modelId="{7DA702C9-35F5-481A-8649-080F21998AA3}" type="presOf" srcId="{DB8E7253-BBFA-41B2-A96F-48EE9C195F59}" destId="{7CF79142-D5AE-4EC0-88F5-285D126B3A11}" srcOrd="2" destOrd="0" presId="urn:microsoft.com/office/officeart/2005/8/layout/gear1"/>
    <dgm:cxn modelId="{52FA2522-F231-4C9B-A740-BEAE11F2F95D}"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897C2EB-90F6-4883-89FC-06C670163E5B}" type="presOf" srcId="{FA0E55EB-D7E6-4B12-8FD1-A9B8B2374DC8}" destId="{DAC3E15B-14F5-4DA0-8357-86B831091D57}" srcOrd="0" destOrd="0" presId="urn:microsoft.com/office/officeart/2005/8/layout/gear1"/>
    <dgm:cxn modelId="{EAC1669C-ABBB-44A6-9B0A-BE05A47B0967}" type="presOf" srcId="{135091D9-929A-48B1-8C63-6DE72DC69C44}" destId="{E555FAD8-CCF5-472A-864A-2EEC1C68791D}" srcOrd="0" destOrd="0" presId="urn:microsoft.com/office/officeart/2005/8/layout/gear1"/>
    <dgm:cxn modelId="{66511589-4FDD-458A-A639-BC25FB13C7D2}" type="presOf" srcId="{1377D043-041A-4807-BEF0-33346443ECBD}" destId="{8D17AB35-A007-4CDD-91C3-DB3FEFD1D53B}" srcOrd="2" destOrd="0" presId="urn:microsoft.com/office/officeart/2005/8/layout/gear1"/>
    <dgm:cxn modelId="{1D4D120E-ABD8-46A9-8654-2626AE8E83FE}" type="presOf" srcId="{DB8E7253-BBFA-41B2-A96F-48EE9C195F59}" destId="{CF22348F-B6BA-445A-AF80-6F5D40DCFC62}"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83EC6CF5-F1B0-432D-9CB3-968D1B10689B}" type="presParOf" srcId="{E83BA3F9-A4D7-488A-BC2F-09C2DD768476}" destId="{803DD2F7-6FF8-410E-A606-9DDD77194E4C}" srcOrd="0" destOrd="0" presId="urn:microsoft.com/office/officeart/2005/8/layout/gear1"/>
    <dgm:cxn modelId="{13AD98E5-902B-426D-99EB-85FB892B4D07}" type="presParOf" srcId="{E83BA3F9-A4D7-488A-BC2F-09C2DD768476}" destId="{5BFDF03F-7B1D-4745-8B16-CAD084824D76}" srcOrd="1" destOrd="0" presId="urn:microsoft.com/office/officeart/2005/8/layout/gear1"/>
    <dgm:cxn modelId="{9285E988-0C71-40DA-B622-9603EAFFEB73}" type="presParOf" srcId="{E83BA3F9-A4D7-488A-BC2F-09C2DD768476}" destId="{8D17AB35-A007-4CDD-91C3-DB3FEFD1D53B}" srcOrd="2" destOrd="0" presId="urn:microsoft.com/office/officeart/2005/8/layout/gear1"/>
    <dgm:cxn modelId="{2F2A71D7-2417-4D4B-9B7D-F4751A542B4A}" type="presParOf" srcId="{E83BA3F9-A4D7-488A-BC2F-09C2DD768476}" destId="{87B8FA8D-11D0-4CDA-9E35-6F4E7F553912}" srcOrd="3" destOrd="0" presId="urn:microsoft.com/office/officeart/2005/8/layout/gear1"/>
    <dgm:cxn modelId="{40A526E1-83D9-408A-8905-421220403A25}" type="presParOf" srcId="{E83BA3F9-A4D7-488A-BC2F-09C2DD768476}" destId="{CF22348F-B6BA-445A-AF80-6F5D40DCFC62}" srcOrd="4" destOrd="0" presId="urn:microsoft.com/office/officeart/2005/8/layout/gear1"/>
    <dgm:cxn modelId="{A0339D8C-FC68-425A-A773-FD4AFA4A97E1}" type="presParOf" srcId="{E83BA3F9-A4D7-488A-BC2F-09C2DD768476}" destId="{7CF79142-D5AE-4EC0-88F5-285D126B3A11}" srcOrd="5" destOrd="0" presId="urn:microsoft.com/office/officeart/2005/8/layout/gear1"/>
    <dgm:cxn modelId="{36B71B89-823D-413E-9DAC-AE1902EFA35B}" type="presParOf" srcId="{E83BA3F9-A4D7-488A-BC2F-09C2DD768476}" destId="{E555FAD8-CCF5-472A-864A-2EEC1C68791D}" srcOrd="6" destOrd="0" presId="urn:microsoft.com/office/officeart/2005/8/layout/gear1"/>
    <dgm:cxn modelId="{949E879C-8D28-4556-A710-D6F452FB08EB}" type="presParOf" srcId="{E83BA3F9-A4D7-488A-BC2F-09C2DD768476}" destId="{21BECCEE-62E2-40B4-84FA-4A99182C643C}" srcOrd="7" destOrd="0" presId="urn:microsoft.com/office/officeart/2005/8/layout/gear1"/>
    <dgm:cxn modelId="{69B95994-CF11-4FD9-95F4-0AFE0CE93D19}" type="presParOf" srcId="{E83BA3F9-A4D7-488A-BC2F-09C2DD768476}" destId="{A0CD88B5-057E-45DA-979E-6EF1C2F33D9A}" srcOrd="8" destOrd="0" presId="urn:microsoft.com/office/officeart/2005/8/layout/gear1"/>
    <dgm:cxn modelId="{F6808D2C-F1DE-48C9-A7AD-56CE3A66CE86}" type="presParOf" srcId="{E83BA3F9-A4D7-488A-BC2F-09C2DD768476}" destId="{9D047EA5-9FF0-41D0-BBE7-A164A3D56B3D}" srcOrd="9" destOrd="0" presId="urn:microsoft.com/office/officeart/2005/8/layout/gear1"/>
    <dgm:cxn modelId="{08672F1D-B9D0-47D5-B2C5-A32013F55BF8}" type="presParOf" srcId="{E83BA3F9-A4D7-488A-BC2F-09C2DD768476}" destId="{79D9F767-B9DD-40FF-856A-0CFADEDE85EF}" srcOrd="10" destOrd="0" presId="urn:microsoft.com/office/officeart/2005/8/layout/gear1"/>
    <dgm:cxn modelId="{348B7716-7205-419D-81F8-B28F1E0B6EE2}" type="presParOf" srcId="{E83BA3F9-A4D7-488A-BC2F-09C2DD768476}" destId="{CAE11C0D-DF5F-4947-9DF6-53246D07399C}" srcOrd="11" destOrd="0" presId="urn:microsoft.com/office/officeart/2005/8/layout/gear1"/>
    <dgm:cxn modelId="{52010DAA-A2BD-4414-9E5E-EFEE10A9A8F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8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4121DE9D-54EE-4430-9B8F-3654BCD0E13A}" type="presOf" srcId="{135091D9-929A-48B1-8C63-6DE72DC69C44}" destId="{A0CD88B5-057E-45DA-979E-6EF1C2F33D9A}" srcOrd="2" destOrd="0" presId="urn:microsoft.com/office/officeart/2005/8/layout/gear1"/>
    <dgm:cxn modelId="{C036DCCA-F35F-471D-8B4B-3611A3BFF528}" type="presOf" srcId="{74035EA3-4365-44FA-8A9E-4E2EA61E5A15}" destId="{79D9F767-B9DD-40FF-856A-0CFADEDE85EF}" srcOrd="0" destOrd="0" presId="urn:microsoft.com/office/officeart/2005/8/layout/gear1"/>
    <dgm:cxn modelId="{9F20FC17-8C2D-4E2D-B5BC-0F42A4AE99DF}" type="presOf" srcId="{1377D043-041A-4807-BEF0-33346443ECBD}" destId="{803DD2F7-6FF8-410E-A606-9DDD77194E4C}" srcOrd="0" destOrd="0" presId="urn:microsoft.com/office/officeart/2005/8/layout/gear1"/>
    <dgm:cxn modelId="{4CD1D3DC-5CAE-4F7F-A865-4B388E326074}"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60FA99E1-BB88-4F97-992C-4A56310D1069}" type="presOf" srcId="{F2C71B3C-AD73-4D6C-B51C-47ADC737EDDC}" destId="{E83BA3F9-A4D7-488A-BC2F-09C2DD768476}" srcOrd="0" destOrd="0" presId="urn:microsoft.com/office/officeart/2005/8/layout/gear1"/>
    <dgm:cxn modelId="{D18CF409-7588-4C65-A489-9A8C1B8C4D33}" type="presOf" srcId="{1377D043-041A-4807-BEF0-33346443ECBD}" destId="{8D17AB35-A007-4CDD-91C3-DB3FEFD1D53B}" srcOrd="2" destOrd="0" presId="urn:microsoft.com/office/officeart/2005/8/layout/gear1"/>
    <dgm:cxn modelId="{A425BEF4-B561-479A-BF62-A1D38C67C91C}" type="presOf" srcId="{DB8E7253-BBFA-41B2-A96F-48EE9C195F59}" destId="{CF22348F-B6BA-445A-AF80-6F5D40DCFC62}" srcOrd="1" destOrd="0" presId="urn:microsoft.com/office/officeart/2005/8/layout/gear1"/>
    <dgm:cxn modelId="{A57600C6-2BF1-4D9D-9948-DA8CC36B0C0D}" type="presOf" srcId="{135091D9-929A-48B1-8C63-6DE72DC69C44}" destId="{21BECCEE-62E2-40B4-84FA-4A99182C643C}" srcOrd="1" destOrd="0" presId="urn:microsoft.com/office/officeart/2005/8/layout/gear1"/>
    <dgm:cxn modelId="{474A0597-D506-4D7A-8092-98FD7F78EA1D}" type="presOf" srcId="{039A7B88-0C86-4101-980F-004A64C04902}" destId="{CAE11C0D-DF5F-4947-9DF6-53246D07399C}" srcOrd="0" destOrd="0" presId="urn:microsoft.com/office/officeart/2005/8/layout/gear1"/>
    <dgm:cxn modelId="{FD038671-7D52-4380-8913-6EABA68FB744}" type="presOf" srcId="{1377D043-041A-4807-BEF0-33346443ECBD}" destId="{5BFDF03F-7B1D-4745-8B16-CAD084824D76}" srcOrd="1" destOrd="0" presId="urn:microsoft.com/office/officeart/2005/8/layout/gear1"/>
    <dgm:cxn modelId="{8774BB36-BD1E-409D-A2BB-DC2F1FF3EC2F}"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706034F-7C02-45D0-9D68-902605C09452}" srcId="{F2C71B3C-AD73-4D6C-B51C-47ADC737EDDC}" destId="{1377D043-041A-4807-BEF0-33346443ECBD}" srcOrd="0" destOrd="0" parTransId="{3B3A56FF-54F3-4478-9973-ED124EA7A183}" sibTransId="{74035EA3-4365-44FA-8A9E-4E2EA61E5A15}"/>
    <dgm:cxn modelId="{C6C9A8E4-861F-4E3C-BB05-7C86E1A6DFE4}" type="presOf" srcId="{DB8E7253-BBFA-41B2-A96F-48EE9C195F59}" destId="{7CF79142-D5AE-4EC0-88F5-285D126B3A11}" srcOrd="2" destOrd="0" presId="urn:microsoft.com/office/officeart/2005/8/layout/gear1"/>
    <dgm:cxn modelId="{761167ED-6C41-456F-851C-1C9635B29514}" type="presOf" srcId="{DB8E7253-BBFA-41B2-A96F-48EE9C195F59}" destId="{87B8FA8D-11D0-4CDA-9E35-6F4E7F553912}" srcOrd="0" destOrd="0" presId="urn:microsoft.com/office/officeart/2005/8/layout/gear1"/>
    <dgm:cxn modelId="{A707AD98-2E67-4CA8-801D-AC18A843AFE6}" type="presOf" srcId="{FA0E55EB-D7E6-4B12-8FD1-A9B8B2374DC8}" destId="{DAC3E15B-14F5-4DA0-8357-86B831091D57}" srcOrd="0" destOrd="0" presId="urn:microsoft.com/office/officeart/2005/8/layout/gear1"/>
    <dgm:cxn modelId="{E5AA4BBF-932E-4AF7-A9E8-5B05705BCC6C}" type="presParOf" srcId="{E83BA3F9-A4D7-488A-BC2F-09C2DD768476}" destId="{803DD2F7-6FF8-410E-A606-9DDD77194E4C}" srcOrd="0" destOrd="0" presId="urn:microsoft.com/office/officeart/2005/8/layout/gear1"/>
    <dgm:cxn modelId="{FAEFEDD2-8806-425C-8FC4-2456AE95764D}" type="presParOf" srcId="{E83BA3F9-A4D7-488A-BC2F-09C2DD768476}" destId="{5BFDF03F-7B1D-4745-8B16-CAD084824D76}" srcOrd="1" destOrd="0" presId="urn:microsoft.com/office/officeart/2005/8/layout/gear1"/>
    <dgm:cxn modelId="{F345030E-4945-441E-8519-63B73379037D}" type="presParOf" srcId="{E83BA3F9-A4D7-488A-BC2F-09C2DD768476}" destId="{8D17AB35-A007-4CDD-91C3-DB3FEFD1D53B}" srcOrd="2" destOrd="0" presId="urn:microsoft.com/office/officeart/2005/8/layout/gear1"/>
    <dgm:cxn modelId="{CEF95EA7-D9A1-42B0-88CB-D30D760C3F32}" type="presParOf" srcId="{E83BA3F9-A4D7-488A-BC2F-09C2DD768476}" destId="{87B8FA8D-11D0-4CDA-9E35-6F4E7F553912}" srcOrd="3" destOrd="0" presId="urn:microsoft.com/office/officeart/2005/8/layout/gear1"/>
    <dgm:cxn modelId="{75AB9931-844C-456A-8531-FA803062D483}" type="presParOf" srcId="{E83BA3F9-A4D7-488A-BC2F-09C2DD768476}" destId="{CF22348F-B6BA-445A-AF80-6F5D40DCFC62}" srcOrd="4" destOrd="0" presId="urn:microsoft.com/office/officeart/2005/8/layout/gear1"/>
    <dgm:cxn modelId="{AE077707-BD6B-4B4A-AB3B-E7D4579B9FBF}" type="presParOf" srcId="{E83BA3F9-A4D7-488A-BC2F-09C2DD768476}" destId="{7CF79142-D5AE-4EC0-88F5-285D126B3A11}" srcOrd="5" destOrd="0" presId="urn:microsoft.com/office/officeart/2005/8/layout/gear1"/>
    <dgm:cxn modelId="{261E8F6A-B752-467E-9CA0-CB3FC75F1948}" type="presParOf" srcId="{E83BA3F9-A4D7-488A-BC2F-09C2DD768476}" destId="{E555FAD8-CCF5-472A-864A-2EEC1C68791D}" srcOrd="6" destOrd="0" presId="urn:microsoft.com/office/officeart/2005/8/layout/gear1"/>
    <dgm:cxn modelId="{D3D2B464-B24A-4EAC-8AA8-D579A4FD51A0}" type="presParOf" srcId="{E83BA3F9-A4D7-488A-BC2F-09C2DD768476}" destId="{21BECCEE-62E2-40B4-84FA-4A99182C643C}" srcOrd="7" destOrd="0" presId="urn:microsoft.com/office/officeart/2005/8/layout/gear1"/>
    <dgm:cxn modelId="{343ADA83-D963-489D-8AD6-4C3309DEF68E}" type="presParOf" srcId="{E83BA3F9-A4D7-488A-BC2F-09C2DD768476}" destId="{A0CD88B5-057E-45DA-979E-6EF1C2F33D9A}" srcOrd="8" destOrd="0" presId="urn:microsoft.com/office/officeart/2005/8/layout/gear1"/>
    <dgm:cxn modelId="{CCA5A117-4442-491C-876A-830E55A5A2E1}" type="presParOf" srcId="{E83BA3F9-A4D7-488A-BC2F-09C2DD768476}" destId="{9D047EA5-9FF0-41D0-BBE7-A164A3D56B3D}" srcOrd="9" destOrd="0" presId="urn:microsoft.com/office/officeart/2005/8/layout/gear1"/>
    <dgm:cxn modelId="{D0C8432D-889F-4978-B5B0-00B39547725A}" type="presParOf" srcId="{E83BA3F9-A4D7-488A-BC2F-09C2DD768476}" destId="{79D9F767-B9DD-40FF-856A-0CFADEDE85EF}" srcOrd="10" destOrd="0" presId="urn:microsoft.com/office/officeart/2005/8/layout/gear1"/>
    <dgm:cxn modelId="{1B0BC88F-B6EB-4692-95DD-D99F757A4B0C}" type="presParOf" srcId="{E83BA3F9-A4D7-488A-BC2F-09C2DD768476}" destId="{CAE11C0D-DF5F-4947-9DF6-53246D07399C}" srcOrd="11" destOrd="0" presId="urn:microsoft.com/office/officeart/2005/8/layout/gear1"/>
    <dgm:cxn modelId="{51718A6F-6B55-4845-98DF-D34A171B5158}"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8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4F8B4092-81E8-4FF9-9F0F-62D0D1078540}" type="presOf" srcId="{DB8E7253-BBFA-41B2-A96F-48EE9C195F59}" destId="{CF22348F-B6BA-445A-AF80-6F5D40DCFC62}" srcOrd="1" destOrd="0" presId="urn:microsoft.com/office/officeart/2005/8/layout/gear1"/>
    <dgm:cxn modelId="{BC9EFBAB-6F20-4061-8E8F-F04E865A740A}" type="presOf" srcId="{039A7B88-0C86-4101-980F-004A64C04902}" destId="{CAE11C0D-DF5F-4947-9DF6-53246D07399C}" srcOrd="0" destOrd="0" presId="urn:microsoft.com/office/officeart/2005/8/layout/gear1"/>
    <dgm:cxn modelId="{98C73E38-6EAB-4535-A128-33F4B1404B9F}" type="presOf" srcId="{1377D043-041A-4807-BEF0-33346443ECBD}" destId="{803DD2F7-6FF8-410E-A606-9DDD77194E4C}" srcOrd="0" destOrd="0" presId="urn:microsoft.com/office/officeart/2005/8/layout/gear1"/>
    <dgm:cxn modelId="{A6166D07-DEAD-45AF-A86F-09FC762A1B77}" type="presOf" srcId="{135091D9-929A-48B1-8C63-6DE72DC69C44}" destId="{21BECCEE-62E2-40B4-84FA-4A99182C643C}" srcOrd="1" destOrd="0" presId="urn:microsoft.com/office/officeart/2005/8/layout/gear1"/>
    <dgm:cxn modelId="{0CA8C5EB-0CD3-4F4B-A265-308660E1DA19}" type="presOf" srcId="{F2C71B3C-AD73-4D6C-B51C-47ADC737EDDC}" destId="{E83BA3F9-A4D7-488A-BC2F-09C2DD768476}" srcOrd="0" destOrd="0" presId="urn:microsoft.com/office/officeart/2005/8/layout/gear1"/>
    <dgm:cxn modelId="{87604FD4-D0F5-4473-BC4A-7C5FE5893579}" type="presOf" srcId="{135091D9-929A-48B1-8C63-6DE72DC69C44}" destId="{9D047EA5-9FF0-41D0-BBE7-A164A3D56B3D}" srcOrd="3" destOrd="0" presId="urn:microsoft.com/office/officeart/2005/8/layout/gear1"/>
    <dgm:cxn modelId="{D1073B0C-3CEC-467C-9DD9-9167FAD0F497}" type="presOf" srcId="{FA0E55EB-D7E6-4B12-8FD1-A9B8B2374DC8}" destId="{DAC3E15B-14F5-4DA0-8357-86B831091D57}" srcOrd="0" destOrd="0" presId="urn:microsoft.com/office/officeart/2005/8/layout/gear1"/>
    <dgm:cxn modelId="{0834A811-BD17-4B51-9C0B-B0CBD4615008}" type="presOf" srcId="{DB8E7253-BBFA-41B2-A96F-48EE9C195F59}" destId="{7CF79142-D5AE-4EC0-88F5-285D126B3A11}" srcOrd="2" destOrd="0" presId="urn:microsoft.com/office/officeart/2005/8/layout/gear1"/>
    <dgm:cxn modelId="{904CDC83-BEA7-4960-A917-8F0326D38ED4}" type="presOf" srcId="{74035EA3-4365-44FA-8A9E-4E2EA61E5A15}" destId="{79D9F767-B9DD-40FF-856A-0CFADEDE85EF}" srcOrd="0" destOrd="0" presId="urn:microsoft.com/office/officeart/2005/8/layout/gear1"/>
    <dgm:cxn modelId="{11F446E8-79E2-4392-A4C2-0CCCE699C47C}" type="presOf" srcId="{1377D043-041A-4807-BEF0-33346443ECBD}" destId="{8D17AB35-A007-4CDD-91C3-DB3FEFD1D53B}" srcOrd="2" destOrd="0" presId="urn:microsoft.com/office/officeart/2005/8/layout/gear1"/>
    <dgm:cxn modelId="{CBA1CC25-0BC0-49E2-8C24-66CAC5562519}" type="presOf" srcId="{1377D043-041A-4807-BEF0-33346443ECBD}" destId="{5BFDF03F-7B1D-4745-8B16-CAD084824D76}" srcOrd="1" destOrd="0" presId="urn:microsoft.com/office/officeart/2005/8/layout/gear1"/>
    <dgm:cxn modelId="{4859AD09-2BA3-4DD6-A625-3CA671A67F09}"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2179F80D-A7B7-4841-85EC-D14E377DFB7E}" type="presOf" srcId="{135091D9-929A-48B1-8C63-6DE72DC69C44}" destId="{A0CD88B5-057E-45DA-979E-6EF1C2F33D9A}"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E4D20E8B-93B9-4557-8FE8-C3F4660FFC90}" type="presOf" srcId="{135091D9-929A-48B1-8C63-6DE72DC69C44}" destId="{E555FAD8-CCF5-472A-864A-2EEC1C68791D}" srcOrd="0" destOrd="0" presId="urn:microsoft.com/office/officeart/2005/8/layout/gear1"/>
    <dgm:cxn modelId="{E47E573B-490E-49F8-B4CD-9E56671D21BB}" type="presParOf" srcId="{E83BA3F9-A4D7-488A-BC2F-09C2DD768476}" destId="{803DD2F7-6FF8-410E-A606-9DDD77194E4C}" srcOrd="0" destOrd="0" presId="urn:microsoft.com/office/officeart/2005/8/layout/gear1"/>
    <dgm:cxn modelId="{458EC3D8-DBA4-41A7-B212-8C0CF544F4AC}" type="presParOf" srcId="{E83BA3F9-A4D7-488A-BC2F-09C2DD768476}" destId="{5BFDF03F-7B1D-4745-8B16-CAD084824D76}" srcOrd="1" destOrd="0" presId="urn:microsoft.com/office/officeart/2005/8/layout/gear1"/>
    <dgm:cxn modelId="{489E3AA9-B503-4EBE-896D-C941D121E434}" type="presParOf" srcId="{E83BA3F9-A4D7-488A-BC2F-09C2DD768476}" destId="{8D17AB35-A007-4CDD-91C3-DB3FEFD1D53B}" srcOrd="2" destOrd="0" presId="urn:microsoft.com/office/officeart/2005/8/layout/gear1"/>
    <dgm:cxn modelId="{6E3DB653-3F7D-486E-BB92-0C94B008DFAE}" type="presParOf" srcId="{E83BA3F9-A4D7-488A-BC2F-09C2DD768476}" destId="{87B8FA8D-11D0-4CDA-9E35-6F4E7F553912}" srcOrd="3" destOrd="0" presId="urn:microsoft.com/office/officeart/2005/8/layout/gear1"/>
    <dgm:cxn modelId="{1F1C1EFA-4320-42B4-8D90-A165F1351921}" type="presParOf" srcId="{E83BA3F9-A4D7-488A-BC2F-09C2DD768476}" destId="{CF22348F-B6BA-445A-AF80-6F5D40DCFC62}" srcOrd="4" destOrd="0" presId="urn:microsoft.com/office/officeart/2005/8/layout/gear1"/>
    <dgm:cxn modelId="{1B5D2370-94FD-4A4C-A140-CFC7E7A0B023}" type="presParOf" srcId="{E83BA3F9-A4D7-488A-BC2F-09C2DD768476}" destId="{7CF79142-D5AE-4EC0-88F5-285D126B3A11}" srcOrd="5" destOrd="0" presId="urn:microsoft.com/office/officeart/2005/8/layout/gear1"/>
    <dgm:cxn modelId="{F201150F-1512-418A-BFD5-D45B9BBC11BE}" type="presParOf" srcId="{E83BA3F9-A4D7-488A-BC2F-09C2DD768476}" destId="{E555FAD8-CCF5-472A-864A-2EEC1C68791D}" srcOrd="6" destOrd="0" presId="urn:microsoft.com/office/officeart/2005/8/layout/gear1"/>
    <dgm:cxn modelId="{EEBE36D2-53BD-4FA1-B0D4-C28DD97BA9AB}" type="presParOf" srcId="{E83BA3F9-A4D7-488A-BC2F-09C2DD768476}" destId="{21BECCEE-62E2-40B4-84FA-4A99182C643C}" srcOrd="7" destOrd="0" presId="urn:microsoft.com/office/officeart/2005/8/layout/gear1"/>
    <dgm:cxn modelId="{CE57A45C-5B4C-4950-84BB-9D838EF6919D}" type="presParOf" srcId="{E83BA3F9-A4D7-488A-BC2F-09C2DD768476}" destId="{A0CD88B5-057E-45DA-979E-6EF1C2F33D9A}" srcOrd="8" destOrd="0" presId="urn:microsoft.com/office/officeart/2005/8/layout/gear1"/>
    <dgm:cxn modelId="{4CEBA331-CAB0-41F9-83FE-054ED3B403C1}" type="presParOf" srcId="{E83BA3F9-A4D7-488A-BC2F-09C2DD768476}" destId="{9D047EA5-9FF0-41D0-BBE7-A164A3D56B3D}" srcOrd="9" destOrd="0" presId="urn:microsoft.com/office/officeart/2005/8/layout/gear1"/>
    <dgm:cxn modelId="{E7BD3F02-6E34-4F4F-BBC5-DAB5EC6C0B62}" type="presParOf" srcId="{E83BA3F9-A4D7-488A-BC2F-09C2DD768476}" destId="{79D9F767-B9DD-40FF-856A-0CFADEDE85EF}" srcOrd="10" destOrd="0" presId="urn:microsoft.com/office/officeart/2005/8/layout/gear1"/>
    <dgm:cxn modelId="{5B3F20E4-F867-4211-8073-90F1DDDD269D}" type="presParOf" srcId="{E83BA3F9-A4D7-488A-BC2F-09C2DD768476}" destId="{CAE11C0D-DF5F-4947-9DF6-53246D07399C}" srcOrd="11" destOrd="0" presId="urn:microsoft.com/office/officeart/2005/8/layout/gear1"/>
    <dgm:cxn modelId="{E02AA1BF-61C7-43D1-B872-6F9A648F5B23}"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20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659D66E-5C93-4711-B722-493CB82581FC}" type="presOf" srcId="{135091D9-929A-48B1-8C63-6DE72DC69C44}" destId="{21BECCEE-62E2-40B4-84FA-4A99182C643C}" srcOrd="1" destOrd="0" presId="urn:microsoft.com/office/officeart/2005/8/layout/gear1"/>
    <dgm:cxn modelId="{0D7C2CC7-899F-41AD-95C3-D4EAC3170854}" type="presOf" srcId="{135091D9-929A-48B1-8C63-6DE72DC69C44}" destId="{9D047EA5-9FF0-41D0-BBE7-A164A3D56B3D}" srcOrd="3" destOrd="0" presId="urn:microsoft.com/office/officeart/2005/8/layout/gear1"/>
    <dgm:cxn modelId="{E375AF44-E016-43BB-8EC0-7523BAFE9DA5}" type="presOf" srcId="{DB8E7253-BBFA-41B2-A96F-48EE9C195F59}" destId="{87B8FA8D-11D0-4CDA-9E35-6F4E7F553912}" srcOrd="0" destOrd="0" presId="urn:microsoft.com/office/officeart/2005/8/layout/gear1"/>
    <dgm:cxn modelId="{327DE97E-5FAC-49DF-95F3-3F8DB36C9A69}" type="presOf" srcId="{135091D9-929A-48B1-8C63-6DE72DC69C44}" destId="{E555FAD8-CCF5-472A-864A-2EEC1C68791D}" srcOrd="0" destOrd="0" presId="urn:microsoft.com/office/officeart/2005/8/layout/gear1"/>
    <dgm:cxn modelId="{2420BB70-8566-46E3-8DD3-1B39B59140D9}" type="presOf" srcId="{DB8E7253-BBFA-41B2-A96F-48EE9C195F59}" destId="{7CF79142-D5AE-4EC0-88F5-285D126B3A11}" srcOrd="2" destOrd="0" presId="urn:microsoft.com/office/officeart/2005/8/layout/gear1"/>
    <dgm:cxn modelId="{DF42B46A-CD94-4A6D-BD35-067A697BB633}" type="presOf" srcId="{74035EA3-4365-44FA-8A9E-4E2EA61E5A15}" destId="{79D9F767-B9DD-40FF-856A-0CFADEDE85EF}" srcOrd="0" destOrd="0" presId="urn:microsoft.com/office/officeart/2005/8/layout/gear1"/>
    <dgm:cxn modelId="{31E563EF-916E-4CFA-8CCC-BA15B8F6D5EC}"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39DBDFA0-6D34-46EC-9950-D0ABC83AD18D}" type="presOf" srcId="{FA0E55EB-D7E6-4B12-8FD1-A9B8B2374DC8}" destId="{DAC3E15B-14F5-4DA0-8357-86B831091D57}" srcOrd="0" destOrd="0" presId="urn:microsoft.com/office/officeart/2005/8/layout/gear1"/>
    <dgm:cxn modelId="{3CA9FBC7-515F-40BF-9119-8CE26E1C31A1}" type="presOf" srcId="{F2C71B3C-AD73-4D6C-B51C-47ADC737EDDC}" destId="{E83BA3F9-A4D7-488A-BC2F-09C2DD768476}" srcOrd="0" destOrd="0" presId="urn:microsoft.com/office/officeart/2005/8/layout/gear1"/>
    <dgm:cxn modelId="{453AAFE7-D3DB-4FA6-80B5-926905C6120F}" type="presOf" srcId="{1377D043-041A-4807-BEF0-33346443ECBD}" destId="{8D17AB35-A007-4CDD-91C3-DB3FEFD1D53B}" srcOrd="2" destOrd="0" presId="urn:microsoft.com/office/officeart/2005/8/layout/gear1"/>
    <dgm:cxn modelId="{D5C3D80F-EBF7-4576-8CB4-A9072AA78A82}" type="presOf" srcId="{039A7B88-0C86-4101-980F-004A64C04902}" destId="{CAE11C0D-DF5F-4947-9DF6-53246D07399C}" srcOrd="0" destOrd="0" presId="urn:microsoft.com/office/officeart/2005/8/layout/gear1"/>
    <dgm:cxn modelId="{7D08B092-3C2B-44AF-BF84-E2086F99E933}" type="presOf" srcId="{1377D043-041A-4807-BEF0-33346443ECBD}" destId="{803DD2F7-6FF8-410E-A606-9DDD77194E4C}" srcOrd="0" destOrd="0" presId="urn:microsoft.com/office/officeart/2005/8/layout/gear1"/>
    <dgm:cxn modelId="{7928A6E4-F20B-43E7-A3FC-1DD5F81710DD}" type="presOf" srcId="{DB8E7253-BBFA-41B2-A96F-48EE9C195F59}" destId="{CF22348F-B6BA-445A-AF80-6F5D40DCFC62}"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FEBF24D5-B864-42C1-B4D1-4683F69712C3}" type="presOf" srcId="{1377D043-041A-4807-BEF0-33346443ECBD}" destId="{5BFDF03F-7B1D-4745-8B16-CAD084824D76}" srcOrd="1" destOrd="0" presId="urn:microsoft.com/office/officeart/2005/8/layout/gear1"/>
    <dgm:cxn modelId="{D99A6098-C4C5-48C2-A3A9-2F8F9FDF8E5C}" type="presParOf" srcId="{E83BA3F9-A4D7-488A-BC2F-09C2DD768476}" destId="{803DD2F7-6FF8-410E-A606-9DDD77194E4C}" srcOrd="0" destOrd="0" presId="urn:microsoft.com/office/officeart/2005/8/layout/gear1"/>
    <dgm:cxn modelId="{ED6CD673-910C-42DE-8A49-C455EF9888CF}" type="presParOf" srcId="{E83BA3F9-A4D7-488A-BC2F-09C2DD768476}" destId="{5BFDF03F-7B1D-4745-8B16-CAD084824D76}" srcOrd="1" destOrd="0" presId="urn:microsoft.com/office/officeart/2005/8/layout/gear1"/>
    <dgm:cxn modelId="{1B9D233A-C863-43C9-AEFA-765EA0E4DC4A}" type="presParOf" srcId="{E83BA3F9-A4D7-488A-BC2F-09C2DD768476}" destId="{8D17AB35-A007-4CDD-91C3-DB3FEFD1D53B}" srcOrd="2" destOrd="0" presId="urn:microsoft.com/office/officeart/2005/8/layout/gear1"/>
    <dgm:cxn modelId="{7B326576-16E2-4361-ACB0-A467B5CCFE44}" type="presParOf" srcId="{E83BA3F9-A4D7-488A-BC2F-09C2DD768476}" destId="{87B8FA8D-11D0-4CDA-9E35-6F4E7F553912}" srcOrd="3" destOrd="0" presId="urn:microsoft.com/office/officeart/2005/8/layout/gear1"/>
    <dgm:cxn modelId="{F6F61DA3-F390-4DFD-9548-D20B2C8A2CE8}" type="presParOf" srcId="{E83BA3F9-A4D7-488A-BC2F-09C2DD768476}" destId="{CF22348F-B6BA-445A-AF80-6F5D40DCFC62}" srcOrd="4" destOrd="0" presId="urn:microsoft.com/office/officeart/2005/8/layout/gear1"/>
    <dgm:cxn modelId="{FE549473-ADE9-48ED-93C8-A378C83E70E3}" type="presParOf" srcId="{E83BA3F9-A4D7-488A-BC2F-09C2DD768476}" destId="{7CF79142-D5AE-4EC0-88F5-285D126B3A11}" srcOrd="5" destOrd="0" presId="urn:microsoft.com/office/officeart/2005/8/layout/gear1"/>
    <dgm:cxn modelId="{689D71E0-47F6-432F-AAF0-CE39B0B01DC2}" type="presParOf" srcId="{E83BA3F9-A4D7-488A-BC2F-09C2DD768476}" destId="{E555FAD8-CCF5-472A-864A-2EEC1C68791D}" srcOrd="6" destOrd="0" presId="urn:microsoft.com/office/officeart/2005/8/layout/gear1"/>
    <dgm:cxn modelId="{0AFF1506-C71E-48B4-83F7-37BC46488053}" type="presParOf" srcId="{E83BA3F9-A4D7-488A-BC2F-09C2DD768476}" destId="{21BECCEE-62E2-40B4-84FA-4A99182C643C}" srcOrd="7" destOrd="0" presId="urn:microsoft.com/office/officeart/2005/8/layout/gear1"/>
    <dgm:cxn modelId="{F4762C72-39CB-4532-8CFC-AAABE376E3F1}" type="presParOf" srcId="{E83BA3F9-A4D7-488A-BC2F-09C2DD768476}" destId="{A0CD88B5-057E-45DA-979E-6EF1C2F33D9A}" srcOrd="8" destOrd="0" presId="urn:microsoft.com/office/officeart/2005/8/layout/gear1"/>
    <dgm:cxn modelId="{92263C69-1B59-4ECA-BABD-86A676A0E212}" type="presParOf" srcId="{E83BA3F9-A4D7-488A-BC2F-09C2DD768476}" destId="{9D047EA5-9FF0-41D0-BBE7-A164A3D56B3D}" srcOrd="9" destOrd="0" presId="urn:microsoft.com/office/officeart/2005/8/layout/gear1"/>
    <dgm:cxn modelId="{63F3AAAC-94D7-4EAB-B74C-D7C219BD15DF}" type="presParOf" srcId="{E83BA3F9-A4D7-488A-BC2F-09C2DD768476}" destId="{79D9F767-B9DD-40FF-856A-0CFADEDE85EF}" srcOrd="10" destOrd="0" presId="urn:microsoft.com/office/officeart/2005/8/layout/gear1"/>
    <dgm:cxn modelId="{00A99A28-89F6-47AE-8959-E83CF718F1FE}" type="presParOf" srcId="{E83BA3F9-A4D7-488A-BC2F-09C2DD768476}" destId="{CAE11C0D-DF5F-4947-9DF6-53246D07399C}" srcOrd="11" destOrd="0" presId="urn:microsoft.com/office/officeart/2005/8/layout/gear1"/>
    <dgm:cxn modelId="{FAC4E344-FAD3-494B-8684-44B36D6006A1}"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20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9D2BE7E2-B4D0-48C8-B927-36362BEFE2D4}" type="presOf" srcId="{1377D043-041A-4807-BEF0-33346443ECBD}" destId="{8D17AB35-A007-4CDD-91C3-DB3FEFD1D53B}" srcOrd="2" destOrd="0" presId="urn:microsoft.com/office/officeart/2005/8/layout/gear1"/>
    <dgm:cxn modelId="{02829055-9AF9-4EDD-87F6-FA5267074173}" type="presOf" srcId="{FA0E55EB-D7E6-4B12-8FD1-A9B8B2374DC8}" destId="{DAC3E15B-14F5-4DA0-8357-86B831091D57}" srcOrd="0" destOrd="0" presId="urn:microsoft.com/office/officeart/2005/8/layout/gear1"/>
    <dgm:cxn modelId="{0124DB15-E033-48C3-A994-0A408C70C070}" type="presOf" srcId="{135091D9-929A-48B1-8C63-6DE72DC69C44}" destId="{21BECCEE-62E2-40B4-84FA-4A99182C643C}" srcOrd="1" destOrd="0" presId="urn:microsoft.com/office/officeart/2005/8/layout/gear1"/>
    <dgm:cxn modelId="{04575F31-5FAD-4D6C-A609-DAD7E7A2B2E5}" type="presOf" srcId="{135091D9-929A-48B1-8C63-6DE72DC69C44}" destId="{E555FAD8-CCF5-472A-864A-2EEC1C68791D}" srcOrd="0" destOrd="0" presId="urn:microsoft.com/office/officeart/2005/8/layout/gear1"/>
    <dgm:cxn modelId="{CA36F7B2-A287-485F-97B1-1C3A9E921D3C}" type="presOf" srcId="{1377D043-041A-4807-BEF0-33346443ECBD}" destId="{5BFDF03F-7B1D-4745-8B16-CAD084824D76}" srcOrd="1" destOrd="0" presId="urn:microsoft.com/office/officeart/2005/8/layout/gear1"/>
    <dgm:cxn modelId="{22B5F1C2-5EF6-4CEC-BDFE-AAED0DCB3945}" type="presOf" srcId="{1377D043-041A-4807-BEF0-33346443ECBD}" destId="{803DD2F7-6FF8-410E-A606-9DDD77194E4C}" srcOrd="0" destOrd="0" presId="urn:microsoft.com/office/officeart/2005/8/layout/gear1"/>
    <dgm:cxn modelId="{4EF613D7-FECE-4265-A5C6-E4F99088AFA5}" type="presOf" srcId="{135091D9-929A-48B1-8C63-6DE72DC69C44}" destId="{9D047EA5-9FF0-41D0-BBE7-A164A3D56B3D}" srcOrd="3" destOrd="0" presId="urn:microsoft.com/office/officeart/2005/8/layout/gear1"/>
    <dgm:cxn modelId="{70169194-9563-4CE2-B527-EFAB9A02F5B9}" type="presOf" srcId="{F2C71B3C-AD73-4D6C-B51C-47ADC737EDDC}" destId="{E83BA3F9-A4D7-488A-BC2F-09C2DD768476}" srcOrd="0" destOrd="0" presId="urn:microsoft.com/office/officeart/2005/8/layout/gear1"/>
    <dgm:cxn modelId="{A663D413-8AF3-404A-A656-EBEAE98CA733}" type="presOf" srcId="{DB8E7253-BBFA-41B2-A96F-48EE9C195F59}" destId="{87B8FA8D-11D0-4CDA-9E35-6F4E7F553912}" srcOrd="0" destOrd="0" presId="urn:microsoft.com/office/officeart/2005/8/layout/gear1"/>
    <dgm:cxn modelId="{1F06AB04-452D-487B-99E1-B026DE4318D8}"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B72D7B43-5CE7-4773-9C75-FAC34EBD6E4F}" type="presOf" srcId="{039A7B88-0C86-4101-980F-004A64C04902}" destId="{CAE11C0D-DF5F-4947-9DF6-53246D07399C}" srcOrd="0" destOrd="0" presId="urn:microsoft.com/office/officeart/2005/8/layout/gear1"/>
    <dgm:cxn modelId="{4AE580AD-9A93-4A58-9B99-75397DD88808}" type="presOf" srcId="{DB8E7253-BBFA-41B2-A96F-48EE9C195F59}" destId="{CF22348F-B6BA-445A-AF80-6F5D40DCFC62}"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19A4919C-17EC-4738-AC74-1BD5F4AEB51E}"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B79FBE8-A951-44FD-BE86-01736BBC10D0}" type="presOf" srcId="{DB8E7253-BBFA-41B2-A96F-48EE9C195F59}" destId="{7CF79142-D5AE-4EC0-88F5-285D126B3A11}" srcOrd="2" destOrd="0" presId="urn:microsoft.com/office/officeart/2005/8/layout/gear1"/>
    <dgm:cxn modelId="{8D0A3CEA-4744-463F-BC0C-4B296FBB073B}" type="presParOf" srcId="{E83BA3F9-A4D7-488A-BC2F-09C2DD768476}" destId="{803DD2F7-6FF8-410E-A606-9DDD77194E4C}" srcOrd="0" destOrd="0" presId="urn:microsoft.com/office/officeart/2005/8/layout/gear1"/>
    <dgm:cxn modelId="{FC6C3908-9ABB-4748-BB3F-447E8BF5C8CE}" type="presParOf" srcId="{E83BA3F9-A4D7-488A-BC2F-09C2DD768476}" destId="{5BFDF03F-7B1D-4745-8B16-CAD084824D76}" srcOrd="1" destOrd="0" presId="urn:microsoft.com/office/officeart/2005/8/layout/gear1"/>
    <dgm:cxn modelId="{0C774998-78B8-4A44-8A27-123A63648533}" type="presParOf" srcId="{E83BA3F9-A4D7-488A-BC2F-09C2DD768476}" destId="{8D17AB35-A007-4CDD-91C3-DB3FEFD1D53B}" srcOrd="2" destOrd="0" presId="urn:microsoft.com/office/officeart/2005/8/layout/gear1"/>
    <dgm:cxn modelId="{1C1A4364-F0F2-44AE-8742-C213AEFA347B}" type="presParOf" srcId="{E83BA3F9-A4D7-488A-BC2F-09C2DD768476}" destId="{87B8FA8D-11D0-4CDA-9E35-6F4E7F553912}" srcOrd="3" destOrd="0" presId="urn:microsoft.com/office/officeart/2005/8/layout/gear1"/>
    <dgm:cxn modelId="{82EF9AFD-5594-42C4-BE43-BE32697B3D7F}" type="presParOf" srcId="{E83BA3F9-A4D7-488A-BC2F-09C2DD768476}" destId="{CF22348F-B6BA-445A-AF80-6F5D40DCFC62}" srcOrd="4" destOrd="0" presId="urn:microsoft.com/office/officeart/2005/8/layout/gear1"/>
    <dgm:cxn modelId="{580BE8AC-FA43-4594-B069-A436257F09F4}" type="presParOf" srcId="{E83BA3F9-A4D7-488A-BC2F-09C2DD768476}" destId="{7CF79142-D5AE-4EC0-88F5-285D126B3A11}" srcOrd="5" destOrd="0" presId="urn:microsoft.com/office/officeart/2005/8/layout/gear1"/>
    <dgm:cxn modelId="{7FBFE496-B7B0-4AF2-B952-D75638651468}" type="presParOf" srcId="{E83BA3F9-A4D7-488A-BC2F-09C2DD768476}" destId="{E555FAD8-CCF5-472A-864A-2EEC1C68791D}" srcOrd="6" destOrd="0" presId="urn:microsoft.com/office/officeart/2005/8/layout/gear1"/>
    <dgm:cxn modelId="{9694384C-CB26-41A1-B375-AEF311E461BE}" type="presParOf" srcId="{E83BA3F9-A4D7-488A-BC2F-09C2DD768476}" destId="{21BECCEE-62E2-40B4-84FA-4A99182C643C}" srcOrd="7" destOrd="0" presId="urn:microsoft.com/office/officeart/2005/8/layout/gear1"/>
    <dgm:cxn modelId="{BB7787F2-6F3C-4379-8FAB-1FDA6D7305CB}" type="presParOf" srcId="{E83BA3F9-A4D7-488A-BC2F-09C2DD768476}" destId="{A0CD88B5-057E-45DA-979E-6EF1C2F33D9A}" srcOrd="8" destOrd="0" presId="urn:microsoft.com/office/officeart/2005/8/layout/gear1"/>
    <dgm:cxn modelId="{CD29D2C2-2E97-4A63-B845-E4F0C2326BD9}" type="presParOf" srcId="{E83BA3F9-A4D7-488A-BC2F-09C2DD768476}" destId="{9D047EA5-9FF0-41D0-BBE7-A164A3D56B3D}" srcOrd="9" destOrd="0" presId="urn:microsoft.com/office/officeart/2005/8/layout/gear1"/>
    <dgm:cxn modelId="{C9F04DE3-8372-4C3D-95C8-70011A6D4C10}" type="presParOf" srcId="{E83BA3F9-A4D7-488A-BC2F-09C2DD768476}" destId="{79D9F767-B9DD-40FF-856A-0CFADEDE85EF}" srcOrd="10" destOrd="0" presId="urn:microsoft.com/office/officeart/2005/8/layout/gear1"/>
    <dgm:cxn modelId="{3F61B4AE-0AEC-427F-9A0B-95996C8E9FC6}" type="presParOf" srcId="{E83BA3F9-A4D7-488A-BC2F-09C2DD768476}" destId="{CAE11C0D-DF5F-4947-9DF6-53246D07399C}" srcOrd="11" destOrd="0" presId="urn:microsoft.com/office/officeart/2005/8/layout/gear1"/>
    <dgm:cxn modelId="{2DB90894-8EFE-4D32-9506-90F2D446740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8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B1072880-DE1E-4146-A3D7-C2AD798A3C7A}" type="presOf" srcId="{DB8E7253-BBFA-41B2-A96F-48EE9C195F59}" destId="{87B8FA8D-11D0-4CDA-9E35-6F4E7F553912}" srcOrd="0" destOrd="0" presId="urn:microsoft.com/office/officeart/2005/8/layout/gear1"/>
    <dgm:cxn modelId="{D531E781-08F8-4F9C-BC30-BE6A1AA26E4B}" type="presOf" srcId="{1377D043-041A-4807-BEF0-33346443ECBD}" destId="{803DD2F7-6FF8-410E-A606-9DDD77194E4C}" srcOrd="0" destOrd="0" presId="urn:microsoft.com/office/officeart/2005/8/layout/gear1"/>
    <dgm:cxn modelId="{751399CC-806D-47D8-98BB-A3A75A163DA6}" type="presOf" srcId="{135091D9-929A-48B1-8C63-6DE72DC69C44}" destId="{E555FAD8-CCF5-472A-864A-2EEC1C68791D}" srcOrd="0" destOrd="0" presId="urn:microsoft.com/office/officeart/2005/8/layout/gear1"/>
    <dgm:cxn modelId="{D7FD4E62-418A-4BA1-A695-0B3C540438EC}" type="presOf" srcId="{1377D043-041A-4807-BEF0-33346443ECBD}" destId="{8D17AB35-A007-4CDD-91C3-DB3FEFD1D53B}" srcOrd="2" destOrd="0" presId="urn:microsoft.com/office/officeart/2005/8/layout/gear1"/>
    <dgm:cxn modelId="{D37C98E7-AF30-438A-B9FF-6F9B1684392F}" type="presOf" srcId="{039A7B88-0C86-4101-980F-004A64C04902}" destId="{CAE11C0D-DF5F-4947-9DF6-53246D07399C}" srcOrd="0" destOrd="0" presId="urn:microsoft.com/office/officeart/2005/8/layout/gear1"/>
    <dgm:cxn modelId="{30500096-2FC5-4CB1-89B6-CD88C8C0A589}"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5A7C2EF-8FBD-404A-B839-2289C9463087}" type="presOf" srcId="{74035EA3-4365-44FA-8A9E-4E2EA61E5A15}" destId="{79D9F767-B9DD-40FF-856A-0CFADEDE85EF}" srcOrd="0" destOrd="0" presId="urn:microsoft.com/office/officeart/2005/8/layout/gear1"/>
    <dgm:cxn modelId="{3A93C208-0C4C-42D8-BECC-487DCD8BEF77}" type="presOf" srcId="{F2C71B3C-AD73-4D6C-B51C-47ADC737EDDC}" destId="{E83BA3F9-A4D7-488A-BC2F-09C2DD768476}" srcOrd="0" destOrd="0" presId="urn:microsoft.com/office/officeart/2005/8/layout/gear1"/>
    <dgm:cxn modelId="{25150F65-DAA9-426B-9EA3-1AAB0FA6D0FE}"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2C808B19-CC69-46E2-BED1-07EDEAC04FF2}" type="presOf" srcId="{1377D043-041A-4807-BEF0-33346443ECBD}" destId="{5BFDF03F-7B1D-4745-8B16-CAD084824D76}" srcOrd="1" destOrd="0" presId="urn:microsoft.com/office/officeart/2005/8/layout/gear1"/>
    <dgm:cxn modelId="{DAC58B63-D33F-4484-96CC-054BD8F0F27A}" type="presOf" srcId="{DB8E7253-BBFA-41B2-A96F-48EE9C195F59}" destId="{7CF79142-D5AE-4EC0-88F5-285D126B3A11}" srcOrd="2" destOrd="0" presId="urn:microsoft.com/office/officeart/2005/8/layout/gear1"/>
    <dgm:cxn modelId="{6C1CD84A-7952-47C0-ABC4-84A62B4CC4E7}"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39C94AE-D63A-4B6D-B269-FDC492B99C00}" type="presOf" srcId="{DB8E7253-BBFA-41B2-A96F-48EE9C195F59}" destId="{CF22348F-B6BA-445A-AF80-6F5D40DCFC62}" srcOrd="1" destOrd="0" presId="urn:microsoft.com/office/officeart/2005/8/layout/gear1"/>
    <dgm:cxn modelId="{B1CA4E5A-7E7B-4B53-8E91-1D7783B77F4D}" type="presOf" srcId="{135091D9-929A-48B1-8C63-6DE72DC69C44}" destId="{A0CD88B5-057E-45DA-979E-6EF1C2F33D9A}" srcOrd="2" destOrd="0" presId="urn:microsoft.com/office/officeart/2005/8/layout/gear1"/>
    <dgm:cxn modelId="{83F4B1D8-68BC-42A0-9E65-144EE932CE3D}" type="presParOf" srcId="{E83BA3F9-A4D7-488A-BC2F-09C2DD768476}" destId="{803DD2F7-6FF8-410E-A606-9DDD77194E4C}" srcOrd="0" destOrd="0" presId="urn:microsoft.com/office/officeart/2005/8/layout/gear1"/>
    <dgm:cxn modelId="{9AEC7B82-4F69-4EDE-9F33-8B2D19347C52}" type="presParOf" srcId="{E83BA3F9-A4D7-488A-BC2F-09C2DD768476}" destId="{5BFDF03F-7B1D-4745-8B16-CAD084824D76}" srcOrd="1" destOrd="0" presId="urn:microsoft.com/office/officeart/2005/8/layout/gear1"/>
    <dgm:cxn modelId="{21273427-9F9D-4C0B-8EA8-1C543ADCAFB5}" type="presParOf" srcId="{E83BA3F9-A4D7-488A-BC2F-09C2DD768476}" destId="{8D17AB35-A007-4CDD-91C3-DB3FEFD1D53B}" srcOrd="2" destOrd="0" presId="urn:microsoft.com/office/officeart/2005/8/layout/gear1"/>
    <dgm:cxn modelId="{B8DFB96C-DCFC-4E0D-A1FE-F97A7CA1F712}" type="presParOf" srcId="{E83BA3F9-A4D7-488A-BC2F-09C2DD768476}" destId="{87B8FA8D-11D0-4CDA-9E35-6F4E7F553912}" srcOrd="3" destOrd="0" presId="urn:microsoft.com/office/officeart/2005/8/layout/gear1"/>
    <dgm:cxn modelId="{B5916E7C-AE79-45BF-8B33-A79FA15F13B3}" type="presParOf" srcId="{E83BA3F9-A4D7-488A-BC2F-09C2DD768476}" destId="{CF22348F-B6BA-445A-AF80-6F5D40DCFC62}" srcOrd="4" destOrd="0" presId="urn:microsoft.com/office/officeart/2005/8/layout/gear1"/>
    <dgm:cxn modelId="{54E0A2C8-62C0-45A0-8F72-BF2931BD1F42}" type="presParOf" srcId="{E83BA3F9-A4D7-488A-BC2F-09C2DD768476}" destId="{7CF79142-D5AE-4EC0-88F5-285D126B3A11}" srcOrd="5" destOrd="0" presId="urn:microsoft.com/office/officeart/2005/8/layout/gear1"/>
    <dgm:cxn modelId="{B2B6B0BC-1CB8-4866-9269-85E9524F3B7E}" type="presParOf" srcId="{E83BA3F9-A4D7-488A-BC2F-09C2DD768476}" destId="{E555FAD8-CCF5-472A-864A-2EEC1C68791D}" srcOrd="6" destOrd="0" presId="urn:microsoft.com/office/officeart/2005/8/layout/gear1"/>
    <dgm:cxn modelId="{BB867D43-1B80-4E98-9EA2-54DCEDEB356E}" type="presParOf" srcId="{E83BA3F9-A4D7-488A-BC2F-09C2DD768476}" destId="{21BECCEE-62E2-40B4-84FA-4A99182C643C}" srcOrd="7" destOrd="0" presId="urn:microsoft.com/office/officeart/2005/8/layout/gear1"/>
    <dgm:cxn modelId="{0EE4D040-C21A-4DB9-A54D-B8D2E7476690}" type="presParOf" srcId="{E83BA3F9-A4D7-488A-BC2F-09C2DD768476}" destId="{A0CD88B5-057E-45DA-979E-6EF1C2F33D9A}" srcOrd="8" destOrd="0" presId="urn:microsoft.com/office/officeart/2005/8/layout/gear1"/>
    <dgm:cxn modelId="{62DBD5BC-162B-4EF0-BD85-EB86D886C838}" type="presParOf" srcId="{E83BA3F9-A4D7-488A-BC2F-09C2DD768476}" destId="{9D047EA5-9FF0-41D0-BBE7-A164A3D56B3D}" srcOrd="9" destOrd="0" presId="urn:microsoft.com/office/officeart/2005/8/layout/gear1"/>
    <dgm:cxn modelId="{4B85E467-519F-4F69-BE89-8CABB73941BD}" type="presParOf" srcId="{E83BA3F9-A4D7-488A-BC2F-09C2DD768476}" destId="{79D9F767-B9DD-40FF-856A-0CFADEDE85EF}" srcOrd="10" destOrd="0" presId="urn:microsoft.com/office/officeart/2005/8/layout/gear1"/>
    <dgm:cxn modelId="{EF80A6C3-EF94-415C-8B8C-88028C620127}" type="presParOf" srcId="{E83BA3F9-A4D7-488A-BC2F-09C2DD768476}" destId="{CAE11C0D-DF5F-4947-9DF6-53246D07399C}" srcOrd="11" destOrd="0" presId="urn:microsoft.com/office/officeart/2005/8/layout/gear1"/>
    <dgm:cxn modelId="{8CC6DC64-98CB-4D99-A063-725C63166FC4}"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6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21DDFC1B-1938-409E-A58A-48E3B6A47AB9}" type="presOf" srcId="{1377D043-041A-4807-BEF0-33346443ECBD}" destId="{8D17AB35-A007-4CDD-91C3-DB3FEFD1D53B}" srcOrd="2" destOrd="0" presId="urn:microsoft.com/office/officeart/2005/8/layout/gear1"/>
    <dgm:cxn modelId="{43F9EE3F-E027-4AA5-AC55-63A3357DF5D6}" type="presOf" srcId="{135091D9-929A-48B1-8C63-6DE72DC69C44}" destId="{9D047EA5-9FF0-41D0-BBE7-A164A3D56B3D}" srcOrd="3" destOrd="0" presId="urn:microsoft.com/office/officeart/2005/8/layout/gear1"/>
    <dgm:cxn modelId="{60881029-AE07-4FDD-AEAC-02158C86B31E}" type="presOf" srcId="{135091D9-929A-48B1-8C63-6DE72DC69C44}" destId="{A0CD88B5-057E-45DA-979E-6EF1C2F33D9A}" srcOrd="2" destOrd="0" presId="urn:microsoft.com/office/officeart/2005/8/layout/gear1"/>
    <dgm:cxn modelId="{505C519B-6B61-4846-B501-766D8AE7D444}" type="presOf" srcId="{DB8E7253-BBFA-41B2-A96F-48EE9C195F59}" destId="{87B8FA8D-11D0-4CDA-9E35-6F4E7F553912}" srcOrd="0" destOrd="0" presId="urn:microsoft.com/office/officeart/2005/8/layout/gear1"/>
    <dgm:cxn modelId="{F1E04DA5-DF92-4DD2-8A75-E00C22839CA7}" type="presOf" srcId="{F2C71B3C-AD73-4D6C-B51C-47ADC737EDDC}" destId="{E83BA3F9-A4D7-488A-BC2F-09C2DD768476}" srcOrd="0" destOrd="0" presId="urn:microsoft.com/office/officeart/2005/8/layout/gear1"/>
    <dgm:cxn modelId="{7526EC3A-9AB6-45B4-B3F9-F923A16AEAAA}" type="presOf" srcId="{DB8E7253-BBFA-41B2-A96F-48EE9C195F59}" destId="{CF22348F-B6BA-445A-AF80-6F5D40DCFC62}" srcOrd="1" destOrd="0" presId="urn:microsoft.com/office/officeart/2005/8/layout/gear1"/>
    <dgm:cxn modelId="{86BD7CEF-9A5A-4F4C-B124-2B52DCFAFA2C}" type="presOf" srcId="{74035EA3-4365-44FA-8A9E-4E2EA61E5A15}" destId="{79D9F767-B9DD-40FF-856A-0CFADEDE85EF}" srcOrd="0" destOrd="0" presId="urn:microsoft.com/office/officeart/2005/8/layout/gear1"/>
    <dgm:cxn modelId="{31E5E3E2-5749-4E4D-B243-42FC8B90FD84}" type="presOf" srcId="{039A7B88-0C86-4101-980F-004A64C04902}" destId="{CAE11C0D-DF5F-4947-9DF6-53246D07399C}" srcOrd="0" destOrd="0" presId="urn:microsoft.com/office/officeart/2005/8/layout/gear1"/>
    <dgm:cxn modelId="{B536A9A7-6080-4D6B-861A-ED263C6D9637}" type="presOf" srcId="{1377D043-041A-4807-BEF0-33346443ECBD}" destId="{803DD2F7-6FF8-410E-A606-9DDD77194E4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3B2CAEA0-AF44-49F5-94A8-A2C6135369D4}" type="presOf" srcId="{135091D9-929A-48B1-8C63-6DE72DC69C44}" destId="{E555FAD8-CCF5-472A-864A-2EEC1C68791D}" srcOrd="0" destOrd="0" presId="urn:microsoft.com/office/officeart/2005/8/layout/gear1"/>
    <dgm:cxn modelId="{D961FC55-A036-4B96-A531-AC44864F95C0}" type="presOf" srcId="{DB8E7253-BBFA-41B2-A96F-48EE9C195F59}" destId="{7CF79142-D5AE-4EC0-88F5-285D126B3A11}" srcOrd="2" destOrd="0" presId="urn:microsoft.com/office/officeart/2005/8/layout/gear1"/>
    <dgm:cxn modelId="{DC36EFCD-1495-4142-8565-7E9D29502510}"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32A05A59-6FA4-4D4A-87C4-DD6518635986}" type="presOf" srcId="{FA0E55EB-D7E6-4B12-8FD1-A9B8B2374DC8}" destId="{DAC3E15B-14F5-4DA0-8357-86B831091D57}" srcOrd="0" destOrd="0" presId="urn:microsoft.com/office/officeart/2005/8/layout/gear1"/>
    <dgm:cxn modelId="{5FB14441-AA42-480D-A6B5-6BCEC1DAEB30}"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A3D1858-4F4A-41B5-B011-0819F57A3A07}" type="presParOf" srcId="{E83BA3F9-A4D7-488A-BC2F-09C2DD768476}" destId="{803DD2F7-6FF8-410E-A606-9DDD77194E4C}" srcOrd="0" destOrd="0" presId="urn:microsoft.com/office/officeart/2005/8/layout/gear1"/>
    <dgm:cxn modelId="{5FFBF425-22AA-459B-9C48-7CB24DB660BD}" type="presParOf" srcId="{E83BA3F9-A4D7-488A-BC2F-09C2DD768476}" destId="{5BFDF03F-7B1D-4745-8B16-CAD084824D76}" srcOrd="1" destOrd="0" presId="urn:microsoft.com/office/officeart/2005/8/layout/gear1"/>
    <dgm:cxn modelId="{22BFC805-0B3C-4228-A33A-CC222AFC71EC}" type="presParOf" srcId="{E83BA3F9-A4D7-488A-BC2F-09C2DD768476}" destId="{8D17AB35-A007-4CDD-91C3-DB3FEFD1D53B}" srcOrd="2" destOrd="0" presId="urn:microsoft.com/office/officeart/2005/8/layout/gear1"/>
    <dgm:cxn modelId="{1CEC989B-721C-43DC-8A2B-1216A4B27D1E}" type="presParOf" srcId="{E83BA3F9-A4D7-488A-BC2F-09C2DD768476}" destId="{87B8FA8D-11D0-4CDA-9E35-6F4E7F553912}" srcOrd="3" destOrd="0" presId="urn:microsoft.com/office/officeart/2005/8/layout/gear1"/>
    <dgm:cxn modelId="{16FCD227-B052-42DA-885A-2950D46F4C29}" type="presParOf" srcId="{E83BA3F9-A4D7-488A-BC2F-09C2DD768476}" destId="{CF22348F-B6BA-445A-AF80-6F5D40DCFC62}" srcOrd="4" destOrd="0" presId="urn:microsoft.com/office/officeart/2005/8/layout/gear1"/>
    <dgm:cxn modelId="{4DD71A11-A5B7-4B68-B912-19F778B5523C}" type="presParOf" srcId="{E83BA3F9-A4D7-488A-BC2F-09C2DD768476}" destId="{7CF79142-D5AE-4EC0-88F5-285D126B3A11}" srcOrd="5" destOrd="0" presId="urn:microsoft.com/office/officeart/2005/8/layout/gear1"/>
    <dgm:cxn modelId="{B5206426-D23D-4F84-80EE-44344BC649D6}" type="presParOf" srcId="{E83BA3F9-A4D7-488A-BC2F-09C2DD768476}" destId="{E555FAD8-CCF5-472A-864A-2EEC1C68791D}" srcOrd="6" destOrd="0" presId="urn:microsoft.com/office/officeart/2005/8/layout/gear1"/>
    <dgm:cxn modelId="{7BF211EF-3645-4BD4-AC2F-9FB1865B07B3}" type="presParOf" srcId="{E83BA3F9-A4D7-488A-BC2F-09C2DD768476}" destId="{21BECCEE-62E2-40B4-84FA-4A99182C643C}" srcOrd="7" destOrd="0" presId="urn:microsoft.com/office/officeart/2005/8/layout/gear1"/>
    <dgm:cxn modelId="{499C5DF4-4357-496C-91D2-191481D17188}" type="presParOf" srcId="{E83BA3F9-A4D7-488A-BC2F-09C2DD768476}" destId="{A0CD88B5-057E-45DA-979E-6EF1C2F33D9A}" srcOrd="8" destOrd="0" presId="urn:microsoft.com/office/officeart/2005/8/layout/gear1"/>
    <dgm:cxn modelId="{75FCE963-8694-473B-8AFA-D8A0D65603BB}" type="presParOf" srcId="{E83BA3F9-A4D7-488A-BC2F-09C2DD768476}" destId="{9D047EA5-9FF0-41D0-BBE7-A164A3D56B3D}" srcOrd="9" destOrd="0" presId="urn:microsoft.com/office/officeart/2005/8/layout/gear1"/>
    <dgm:cxn modelId="{20B972D4-6354-4645-9E9D-94F33EDB4C66}" type="presParOf" srcId="{E83BA3F9-A4D7-488A-BC2F-09C2DD768476}" destId="{79D9F767-B9DD-40FF-856A-0CFADEDE85EF}" srcOrd="10" destOrd="0" presId="urn:microsoft.com/office/officeart/2005/8/layout/gear1"/>
    <dgm:cxn modelId="{83524094-A9B1-4A4E-896B-B8BD3C30B3DC}" type="presParOf" srcId="{E83BA3F9-A4D7-488A-BC2F-09C2DD768476}" destId="{CAE11C0D-DF5F-4947-9DF6-53246D07399C}" srcOrd="11" destOrd="0" presId="urn:microsoft.com/office/officeart/2005/8/layout/gear1"/>
    <dgm:cxn modelId="{23D29AF4-7EA3-4B2B-AFA8-BB0237AA5CFF}"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6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01358363-355E-4A9D-A6D9-DE315225B568}" type="presOf" srcId="{FA0E55EB-D7E6-4B12-8FD1-A9B8B2374DC8}" destId="{DAC3E15B-14F5-4DA0-8357-86B831091D57}" srcOrd="0" destOrd="0" presId="urn:microsoft.com/office/officeart/2005/8/layout/gear1"/>
    <dgm:cxn modelId="{C7D9C108-B9DE-40FF-8E05-950BAF39F10B}" type="presOf" srcId="{1377D043-041A-4807-BEF0-33346443ECBD}" destId="{803DD2F7-6FF8-410E-A606-9DDD77194E4C}" srcOrd="0" destOrd="0" presId="urn:microsoft.com/office/officeart/2005/8/layout/gear1"/>
    <dgm:cxn modelId="{8488A28F-618C-43EE-846D-8D6A28955743}" type="presOf" srcId="{135091D9-929A-48B1-8C63-6DE72DC69C44}" destId="{A0CD88B5-057E-45DA-979E-6EF1C2F33D9A}" srcOrd="2" destOrd="0" presId="urn:microsoft.com/office/officeart/2005/8/layout/gear1"/>
    <dgm:cxn modelId="{3253E4C2-B8ED-4DF0-B498-9117B0448FF2}" type="presOf" srcId="{135091D9-929A-48B1-8C63-6DE72DC69C44}" destId="{21BECCEE-62E2-40B4-84FA-4A99182C643C}" srcOrd="1" destOrd="0" presId="urn:microsoft.com/office/officeart/2005/8/layout/gear1"/>
    <dgm:cxn modelId="{A626F1A7-0EE5-45E2-B4A5-D3789B79E9BF}" type="presOf" srcId="{1377D043-041A-4807-BEF0-33346443ECBD}" destId="{5BFDF03F-7B1D-4745-8B16-CAD084824D76}" srcOrd="1" destOrd="0" presId="urn:microsoft.com/office/officeart/2005/8/layout/gear1"/>
    <dgm:cxn modelId="{B21CA469-1C97-49C5-84F2-E84FB25D77CF}" type="presOf" srcId="{DB8E7253-BBFA-41B2-A96F-48EE9C195F59}" destId="{CF22348F-B6BA-445A-AF80-6F5D40DCFC62}" srcOrd="1" destOrd="0" presId="urn:microsoft.com/office/officeart/2005/8/layout/gear1"/>
    <dgm:cxn modelId="{647EC884-8DB8-42CB-8B28-CD6C015A82E1}" type="presOf" srcId="{135091D9-929A-48B1-8C63-6DE72DC69C44}" destId="{9D047EA5-9FF0-41D0-BBE7-A164A3D56B3D}" srcOrd="3" destOrd="0" presId="urn:microsoft.com/office/officeart/2005/8/layout/gear1"/>
    <dgm:cxn modelId="{02716632-874D-4359-9178-D33F5F80EDBE}" type="presOf" srcId="{DB8E7253-BBFA-41B2-A96F-48EE9C195F59}" destId="{87B8FA8D-11D0-4CDA-9E35-6F4E7F553912}" srcOrd="0" destOrd="0" presId="urn:microsoft.com/office/officeart/2005/8/layout/gear1"/>
    <dgm:cxn modelId="{03DE254E-713B-4374-8CDC-FBCB20943E09}" type="presOf" srcId="{135091D9-929A-48B1-8C63-6DE72DC69C44}" destId="{E555FAD8-CCF5-472A-864A-2EEC1C68791D}" srcOrd="0" destOrd="0" presId="urn:microsoft.com/office/officeart/2005/8/layout/gear1"/>
    <dgm:cxn modelId="{88124000-5AB7-43CA-B408-008F0D3F1BEB}" type="presOf" srcId="{1377D043-041A-4807-BEF0-33346443ECBD}" destId="{8D17AB35-A007-4CDD-91C3-DB3FEFD1D53B}" srcOrd="2" destOrd="0" presId="urn:microsoft.com/office/officeart/2005/8/layout/gear1"/>
    <dgm:cxn modelId="{34734B40-A679-44F2-996C-C581BBBE1B15}"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4C567B5-40FA-41A1-82D9-78407C8C92E8}" type="presOf" srcId="{DB8E7253-BBFA-41B2-A96F-48EE9C195F59}" destId="{7CF79142-D5AE-4EC0-88F5-285D126B3A11}" srcOrd="2" destOrd="0" presId="urn:microsoft.com/office/officeart/2005/8/layout/gear1"/>
    <dgm:cxn modelId="{05264DDE-6361-4C7D-A669-CE8622D211E0}" type="presOf" srcId="{74035EA3-4365-44FA-8A9E-4E2EA61E5A15}" destId="{79D9F767-B9DD-40FF-856A-0CFADEDE85EF}"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D2847111-1094-426D-A0D7-55574665AC21}" type="presOf" srcId="{F2C71B3C-AD73-4D6C-B51C-47ADC737EDDC}" destId="{E83BA3F9-A4D7-488A-BC2F-09C2DD768476}"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FB654A28-7503-444F-BF32-885C672597F4}" type="presParOf" srcId="{E83BA3F9-A4D7-488A-BC2F-09C2DD768476}" destId="{803DD2F7-6FF8-410E-A606-9DDD77194E4C}" srcOrd="0" destOrd="0" presId="urn:microsoft.com/office/officeart/2005/8/layout/gear1"/>
    <dgm:cxn modelId="{489BD703-D52D-45DF-9A9C-BFE8E042689E}" type="presParOf" srcId="{E83BA3F9-A4D7-488A-BC2F-09C2DD768476}" destId="{5BFDF03F-7B1D-4745-8B16-CAD084824D76}" srcOrd="1" destOrd="0" presId="urn:microsoft.com/office/officeart/2005/8/layout/gear1"/>
    <dgm:cxn modelId="{047101EF-9482-4380-B79F-2CFE907BD767}" type="presParOf" srcId="{E83BA3F9-A4D7-488A-BC2F-09C2DD768476}" destId="{8D17AB35-A007-4CDD-91C3-DB3FEFD1D53B}" srcOrd="2" destOrd="0" presId="urn:microsoft.com/office/officeart/2005/8/layout/gear1"/>
    <dgm:cxn modelId="{A5FCB47F-D73B-4B9C-B1DF-CA617FCA2781}" type="presParOf" srcId="{E83BA3F9-A4D7-488A-BC2F-09C2DD768476}" destId="{87B8FA8D-11D0-4CDA-9E35-6F4E7F553912}" srcOrd="3" destOrd="0" presId="urn:microsoft.com/office/officeart/2005/8/layout/gear1"/>
    <dgm:cxn modelId="{64A5A1B2-9C73-4184-8E25-DD4068CDD026}" type="presParOf" srcId="{E83BA3F9-A4D7-488A-BC2F-09C2DD768476}" destId="{CF22348F-B6BA-445A-AF80-6F5D40DCFC62}" srcOrd="4" destOrd="0" presId="urn:microsoft.com/office/officeart/2005/8/layout/gear1"/>
    <dgm:cxn modelId="{E0704D08-03C3-4B0C-874F-968119B78B8D}" type="presParOf" srcId="{E83BA3F9-A4D7-488A-BC2F-09C2DD768476}" destId="{7CF79142-D5AE-4EC0-88F5-285D126B3A11}" srcOrd="5" destOrd="0" presId="urn:microsoft.com/office/officeart/2005/8/layout/gear1"/>
    <dgm:cxn modelId="{79DDAF48-65D7-4BD5-9839-03FBE082A5F5}" type="presParOf" srcId="{E83BA3F9-A4D7-488A-BC2F-09C2DD768476}" destId="{E555FAD8-CCF5-472A-864A-2EEC1C68791D}" srcOrd="6" destOrd="0" presId="urn:microsoft.com/office/officeart/2005/8/layout/gear1"/>
    <dgm:cxn modelId="{5FCB592A-3BAD-441B-9F2A-41196EB9C869}" type="presParOf" srcId="{E83BA3F9-A4D7-488A-BC2F-09C2DD768476}" destId="{21BECCEE-62E2-40B4-84FA-4A99182C643C}" srcOrd="7" destOrd="0" presId="urn:microsoft.com/office/officeart/2005/8/layout/gear1"/>
    <dgm:cxn modelId="{ED0BD691-DF0E-4CE6-880F-F86647AA326F}" type="presParOf" srcId="{E83BA3F9-A4D7-488A-BC2F-09C2DD768476}" destId="{A0CD88B5-057E-45DA-979E-6EF1C2F33D9A}" srcOrd="8" destOrd="0" presId="urn:microsoft.com/office/officeart/2005/8/layout/gear1"/>
    <dgm:cxn modelId="{D821318C-6A3D-4AC2-88CA-4D6801FF7ECA}" type="presParOf" srcId="{E83BA3F9-A4D7-488A-BC2F-09C2DD768476}" destId="{9D047EA5-9FF0-41D0-BBE7-A164A3D56B3D}" srcOrd="9" destOrd="0" presId="urn:microsoft.com/office/officeart/2005/8/layout/gear1"/>
    <dgm:cxn modelId="{A32A2E09-4EB9-4CDA-A5EA-770FD0E2FCBC}" type="presParOf" srcId="{E83BA3F9-A4D7-488A-BC2F-09C2DD768476}" destId="{79D9F767-B9DD-40FF-856A-0CFADEDE85EF}" srcOrd="10" destOrd="0" presId="urn:microsoft.com/office/officeart/2005/8/layout/gear1"/>
    <dgm:cxn modelId="{FEFD4AB6-E003-495C-9481-524823D19690}" type="presParOf" srcId="{E83BA3F9-A4D7-488A-BC2F-09C2DD768476}" destId="{CAE11C0D-DF5F-4947-9DF6-53246D07399C}" srcOrd="11" destOrd="0" presId="urn:microsoft.com/office/officeart/2005/8/layout/gear1"/>
    <dgm:cxn modelId="{4A057B3C-43BB-4672-ABF3-53A143DC3534}"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B9F87B7A-0F91-420F-8336-7A05C51E7A34}" type="presOf" srcId="{FA0E55EB-D7E6-4B12-8FD1-A9B8B2374DC8}" destId="{DAC3E15B-14F5-4DA0-8357-86B831091D57}" srcOrd="0" destOrd="0" presId="urn:microsoft.com/office/officeart/2005/8/layout/gear1"/>
    <dgm:cxn modelId="{65CD30A8-1208-49D9-A9E1-6BEE971D6F38}" type="presOf" srcId="{135091D9-929A-48B1-8C63-6DE72DC69C44}" destId="{E555FAD8-CCF5-472A-864A-2EEC1C68791D}" srcOrd="0" destOrd="0" presId="urn:microsoft.com/office/officeart/2005/8/layout/gear1"/>
    <dgm:cxn modelId="{4F5819EA-A6EE-4E82-995C-400B525231DE}" type="presOf" srcId="{DB8E7253-BBFA-41B2-A96F-48EE9C195F59}" destId="{87B8FA8D-11D0-4CDA-9E35-6F4E7F553912}" srcOrd="0" destOrd="0" presId="urn:microsoft.com/office/officeart/2005/8/layout/gear1"/>
    <dgm:cxn modelId="{483C91B8-79D0-4A3C-9AAA-D839CD0EE884}" type="presOf" srcId="{F2C71B3C-AD73-4D6C-B51C-47ADC737EDDC}" destId="{E83BA3F9-A4D7-488A-BC2F-09C2DD768476}" srcOrd="0" destOrd="0" presId="urn:microsoft.com/office/officeart/2005/8/layout/gear1"/>
    <dgm:cxn modelId="{3FA154E7-FEF2-41E3-958C-DC317F6B440E}" type="presOf" srcId="{1377D043-041A-4807-BEF0-33346443ECBD}" destId="{8D17AB35-A007-4CDD-91C3-DB3FEFD1D53B}"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D16B8FC-783F-4781-83E1-4BD6B4BFE259}" type="presOf" srcId="{135091D9-929A-48B1-8C63-6DE72DC69C44}" destId="{A0CD88B5-057E-45DA-979E-6EF1C2F33D9A}" srcOrd="2" destOrd="0" presId="urn:microsoft.com/office/officeart/2005/8/layout/gear1"/>
    <dgm:cxn modelId="{20AAED73-7140-4D07-80E9-98A24AB9CF84}" type="presOf" srcId="{135091D9-929A-48B1-8C63-6DE72DC69C44}" destId="{21BECCEE-62E2-40B4-84FA-4A99182C643C}" srcOrd="1" destOrd="0" presId="urn:microsoft.com/office/officeart/2005/8/layout/gear1"/>
    <dgm:cxn modelId="{0F189368-90E4-414B-905B-57334710EA74}" type="presOf" srcId="{039A7B88-0C86-4101-980F-004A64C04902}" destId="{CAE11C0D-DF5F-4947-9DF6-53246D07399C}" srcOrd="0" destOrd="0" presId="urn:microsoft.com/office/officeart/2005/8/layout/gear1"/>
    <dgm:cxn modelId="{C7B77A7F-100B-4CFC-8648-2D0365A3FD29}"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02C02B0D-01F9-4664-834D-4BBB5ECEC914}" type="presOf" srcId="{1377D043-041A-4807-BEF0-33346443ECBD}" destId="{5BFDF03F-7B1D-4745-8B16-CAD084824D76}" srcOrd="1" destOrd="0" presId="urn:microsoft.com/office/officeart/2005/8/layout/gear1"/>
    <dgm:cxn modelId="{19FC79F6-19C7-4E8E-B11F-D75A660D1871}"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D07FD63-3D9D-4589-86C1-5A0135359C78}" type="presOf" srcId="{135091D9-929A-48B1-8C63-6DE72DC69C44}" destId="{9D047EA5-9FF0-41D0-BBE7-A164A3D56B3D}" srcOrd="3" destOrd="0" presId="urn:microsoft.com/office/officeart/2005/8/layout/gear1"/>
    <dgm:cxn modelId="{EE8E1A8C-832E-4F65-8E9D-4379E174E8FB}" type="presOf" srcId="{DB8E7253-BBFA-41B2-A96F-48EE9C195F59}" destId="{7CF79142-D5AE-4EC0-88F5-285D126B3A11}" srcOrd="2" destOrd="0" presId="urn:microsoft.com/office/officeart/2005/8/layout/gear1"/>
    <dgm:cxn modelId="{144A5F15-F743-41C6-8E66-6D656156E12C}" type="presOf" srcId="{DB8E7253-BBFA-41B2-A96F-48EE9C195F59}" destId="{CF22348F-B6BA-445A-AF80-6F5D40DCFC62}" srcOrd="1" destOrd="0" presId="urn:microsoft.com/office/officeart/2005/8/layout/gear1"/>
    <dgm:cxn modelId="{EA8E69BA-D949-454F-B4BE-582E2318DCA2}" type="presParOf" srcId="{E83BA3F9-A4D7-488A-BC2F-09C2DD768476}" destId="{803DD2F7-6FF8-410E-A606-9DDD77194E4C}" srcOrd="0" destOrd="0" presId="urn:microsoft.com/office/officeart/2005/8/layout/gear1"/>
    <dgm:cxn modelId="{9F0EF904-E3B0-4C7C-9357-3770FE4AC73D}" type="presParOf" srcId="{E83BA3F9-A4D7-488A-BC2F-09C2DD768476}" destId="{5BFDF03F-7B1D-4745-8B16-CAD084824D76}" srcOrd="1" destOrd="0" presId="urn:microsoft.com/office/officeart/2005/8/layout/gear1"/>
    <dgm:cxn modelId="{8EB2E376-DBCC-4738-8941-2B52EC27CB35}" type="presParOf" srcId="{E83BA3F9-A4D7-488A-BC2F-09C2DD768476}" destId="{8D17AB35-A007-4CDD-91C3-DB3FEFD1D53B}" srcOrd="2" destOrd="0" presId="urn:microsoft.com/office/officeart/2005/8/layout/gear1"/>
    <dgm:cxn modelId="{D3824F26-37C2-4FFC-8B6C-9F7B923305D8}" type="presParOf" srcId="{E83BA3F9-A4D7-488A-BC2F-09C2DD768476}" destId="{87B8FA8D-11D0-4CDA-9E35-6F4E7F553912}" srcOrd="3" destOrd="0" presId="urn:microsoft.com/office/officeart/2005/8/layout/gear1"/>
    <dgm:cxn modelId="{09ED7A29-CF6A-40C7-A0ED-0CA656CB1F9E}" type="presParOf" srcId="{E83BA3F9-A4D7-488A-BC2F-09C2DD768476}" destId="{CF22348F-B6BA-445A-AF80-6F5D40DCFC62}" srcOrd="4" destOrd="0" presId="urn:microsoft.com/office/officeart/2005/8/layout/gear1"/>
    <dgm:cxn modelId="{8D34FE9D-C8B4-4F00-8F3D-C44EC37FD6BD}" type="presParOf" srcId="{E83BA3F9-A4D7-488A-BC2F-09C2DD768476}" destId="{7CF79142-D5AE-4EC0-88F5-285D126B3A11}" srcOrd="5" destOrd="0" presId="urn:microsoft.com/office/officeart/2005/8/layout/gear1"/>
    <dgm:cxn modelId="{D08CF1DB-EF40-42B2-8759-C92A1853222F}" type="presParOf" srcId="{E83BA3F9-A4D7-488A-BC2F-09C2DD768476}" destId="{E555FAD8-CCF5-472A-864A-2EEC1C68791D}" srcOrd="6" destOrd="0" presId="urn:microsoft.com/office/officeart/2005/8/layout/gear1"/>
    <dgm:cxn modelId="{3FF56FFA-8D2A-476D-B3FE-0ED5528C69FA}" type="presParOf" srcId="{E83BA3F9-A4D7-488A-BC2F-09C2DD768476}" destId="{21BECCEE-62E2-40B4-84FA-4A99182C643C}" srcOrd="7" destOrd="0" presId="urn:microsoft.com/office/officeart/2005/8/layout/gear1"/>
    <dgm:cxn modelId="{B976E636-6A2C-4B8C-9186-800A6C4BF955}" type="presParOf" srcId="{E83BA3F9-A4D7-488A-BC2F-09C2DD768476}" destId="{A0CD88B5-057E-45DA-979E-6EF1C2F33D9A}" srcOrd="8" destOrd="0" presId="urn:microsoft.com/office/officeart/2005/8/layout/gear1"/>
    <dgm:cxn modelId="{1BB476A6-C71F-4161-B5EB-39C36A18D54E}" type="presParOf" srcId="{E83BA3F9-A4D7-488A-BC2F-09C2DD768476}" destId="{9D047EA5-9FF0-41D0-BBE7-A164A3D56B3D}" srcOrd="9" destOrd="0" presId="urn:microsoft.com/office/officeart/2005/8/layout/gear1"/>
    <dgm:cxn modelId="{8F44381E-E0A9-4AC6-95F8-789FB41EDC14}" type="presParOf" srcId="{E83BA3F9-A4D7-488A-BC2F-09C2DD768476}" destId="{79D9F767-B9DD-40FF-856A-0CFADEDE85EF}" srcOrd="10" destOrd="0" presId="urn:microsoft.com/office/officeart/2005/8/layout/gear1"/>
    <dgm:cxn modelId="{6E406C5B-70A1-42A7-959B-AC09F6B782E7}" type="presParOf" srcId="{E83BA3F9-A4D7-488A-BC2F-09C2DD768476}" destId="{CAE11C0D-DF5F-4947-9DF6-53246D07399C}" srcOrd="11" destOrd="0" presId="urn:microsoft.com/office/officeart/2005/8/layout/gear1"/>
    <dgm:cxn modelId="{E58659A7-0F6D-4EBC-BBA2-1A6660B461BB}"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3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1D1D90F-6A57-49EE-908B-47EE24CA9086}" type="presOf" srcId="{1377D043-041A-4807-BEF0-33346443ECBD}" destId="{5BFDF03F-7B1D-4745-8B16-CAD084824D76}" srcOrd="1" destOrd="0" presId="urn:microsoft.com/office/officeart/2005/8/layout/gear1"/>
    <dgm:cxn modelId="{0FC2038C-3978-43AA-BEB3-195F1E1FEEAC}" type="presOf" srcId="{135091D9-929A-48B1-8C63-6DE72DC69C44}" destId="{9D047EA5-9FF0-41D0-BBE7-A164A3D56B3D}" srcOrd="3" destOrd="0" presId="urn:microsoft.com/office/officeart/2005/8/layout/gear1"/>
    <dgm:cxn modelId="{05F277F4-FB16-448C-8D5F-DA80750D4299}" type="presOf" srcId="{1377D043-041A-4807-BEF0-33346443ECBD}" destId="{803DD2F7-6FF8-410E-A606-9DDD77194E4C}" srcOrd="0" destOrd="0" presId="urn:microsoft.com/office/officeart/2005/8/layout/gear1"/>
    <dgm:cxn modelId="{589F88F5-9DDF-48C4-9E32-2047E08079D4}" type="presOf" srcId="{1377D043-041A-4807-BEF0-33346443ECBD}" destId="{8D17AB35-A007-4CDD-91C3-DB3FEFD1D53B}" srcOrd="2" destOrd="0" presId="urn:microsoft.com/office/officeart/2005/8/layout/gear1"/>
    <dgm:cxn modelId="{469AFFD6-050C-4B4A-BDC3-A82375976B0A}" type="presOf" srcId="{135091D9-929A-48B1-8C63-6DE72DC69C44}" destId="{21BECCEE-62E2-40B4-84FA-4A99182C643C}" srcOrd="1" destOrd="0" presId="urn:microsoft.com/office/officeart/2005/8/layout/gear1"/>
    <dgm:cxn modelId="{9C057A90-A222-47B5-A3AE-94099B56AA6D}" type="presOf" srcId="{039A7B88-0C86-4101-980F-004A64C04902}" destId="{CAE11C0D-DF5F-4947-9DF6-53246D07399C}" srcOrd="0" destOrd="0" presId="urn:microsoft.com/office/officeart/2005/8/layout/gear1"/>
    <dgm:cxn modelId="{17A3087B-A4D3-4EED-8AA3-86FFA726374E}" type="presOf" srcId="{F2C71B3C-AD73-4D6C-B51C-47ADC737EDDC}" destId="{E83BA3F9-A4D7-488A-BC2F-09C2DD768476}" srcOrd="0" destOrd="0" presId="urn:microsoft.com/office/officeart/2005/8/layout/gear1"/>
    <dgm:cxn modelId="{84FFA4CF-053F-4B8C-8CD7-DB5E3F2B6F38}" type="presOf" srcId="{FA0E55EB-D7E6-4B12-8FD1-A9B8B2374DC8}" destId="{DAC3E15B-14F5-4DA0-8357-86B831091D57}" srcOrd="0" destOrd="0" presId="urn:microsoft.com/office/officeart/2005/8/layout/gear1"/>
    <dgm:cxn modelId="{E56BD9D7-096D-4909-808E-627D2BC4DA9D}" type="presOf" srcId="{DB8E7253-BBFA-41B2-A96F-48EE9C195F59}" destId="{87B8FA8D-11D0-4CDA-9E35-6F4E7F553912}" srcOrd="0" destOrd="0" presId="urn:microsoft.com/office/officeart/2005/8/layout/gear1"/>
    <dgm:cxn modelId="{B06C8367-F316-4BF5-85D4-E818D1F7CD8E}" type="presOf" srcId="{DB8E7253-BBFA-41B2-A96F-48EE9C195F59}" destId="{CF22348F-B6BA-445A-AF80-6F5D40DCFC62}" srcOrd="1" destOrd="0" presId="urn:microsoft.com/office/officeart/2005/8/layout/gear1"/>
    <dgm:cxn modelId="{9EA25487-1859-4A74-A142-79814195640F}"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A856EE0-FFB3-4129-8511-B0FC64BFC353}" type="presOf" srcId="{74035EA3-4365-44FA-8A9E-4E2EA61E5A15}" destId="{79D9F767-B9DD-40FF-856A-0CFADEDE85EF}" srcOrd="0" destOrd="0" presId="urn:microsoft.com/office/officeart/2005/8/layout/gear1"/>
    <dgm:cxn modelId="{BED799A4-1536-4CE1-ACB8-C87F87ECBD43}"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5139C83E-303A-4BF9-92A9-C501706EF29B}"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7567EC5C-E6E1-4AB6-850A-5C29C5A5575E}" type="presParOf" srcId="{E83BA3F9-A4D7-488A-BC2F-09C2DD768476}" destId="{803DD2F7-6FF8-410E-A606-9DDD77194E4C}" srcOrd="0" destOrd="0" presId="urn:microsoft.com/office/officeart/2005/8/layout/gear1"/>
    <dgm:cxn modelId="{CE90BC5D-D12A-4116-9673-2B08A808BD0D}" type="presParOf" srcId="{E83BA3F9-A4D7-488A-BC2F-09C2DD768476}" destId="{5BFDF03F-7B1D-4745-8B16-CAD084824D76}" srcOrd="1" destOrd="0" presId="urn:microsoft.com/office/officeart/2005/8/layout/gear1"/>
    <dgm:cxn modelId="{C0C2CCC6-987B-48A7-929E-6A7BD0CC4166}" type="presParOf" srcId="{E83BA3F9-A4D7-488A-BC2F-09C2DD768476}" destId="{8D17AB35-A007-4CDD-91C3-DB3FEFD1D53B}" srcOrd="2" destOrd="0" presId="urn:microsoft.com/office/officeart/2005/8/layout/gear1"/>
    <dgm:cxn modelId="{1BCAC0B9-05A5-49BD-85EC-43906F6775DE}" type="presParOf" srcId="{E83BA3F9-A4D7-488A-BC2F-09C2DD768476}" destId="{87B8FA8D-11D0-4CDA-9E35-6F4E7F553912}" srcOrd="3" destOrd="0" presId="urn:microsoft.com/office/officeart/2005/8/layout/gear1"/>
    <dgm:cxn modelId="{951D8DA7-049B-47EA-8945-9E0F0BADC393}" type="presParOf" srcId="{E83BA3F9-A4D7-488A-BC2F-09C2DD768476}" destId="{CF22348F-B6BA-445A-AF80-6F5D40DCFC62}" srcOrd="4" destOrd="0" presId="urn:microsoft.com/office/officeart/2005/8/layout/gear1"/>
    <dgm:cxn modelId="{5B4043C2-CD66-426C-A2BB-1DD497DE5C42}" type="presParOf" srcId="{E83BA3F9-A4D7-488A-BC2F-09C2DD768476}" destId="{7CF79142-D5AE-4EC0-88F5-285D126B3A11}" srcOrd="5" destOrd="0" presId="urn:microsoft.com/office/officeart/2005/8/layout/gear1"/>
    <dgm:cxn modelId="{552D1225-CBD0-40A0-B244-6FFB1719E450}" type="presParOf" srcId="{E83BA3F9-A4D7-488A-BC2F-09C2DD768476}" destId="{E555FAD8-CCF5-472A-864A-2EEC1C68791D}" srcOrd="6" destOrd="0" presId="urn:microsoft.com/office/officeart/2005/8/layout/gear1"/>
    <dgm:cxn modelId="{1C35BDF4-A6EB-4D71-8852-76CB51206444}" type="presParOf" srcId="{E83BA3F9-A4D7-488A-BC2F-09C2DD768476}" destId="{21BECCEE-62E2-40B4-84FA-4A99182C643C}" srcOrd="7" destOrd="0" presId="urn:microsoft.com/office/officeart/2005/8/layout/gear1"/>
    <dgm:cxn modelId="{85AC4C06-4667-4095-A404-B3C78B16196F}" type="presParOf" srcId="{E83BA3F9-A4D7-488A-BC2F-09C2DD768476}" destId="{A0CD88B5-057E-45DA-979E-6EF1C2F33D9A}" srcOrd="8" destOrd="0" presId="urn:microsoft.com/office/officeart/2005/8/layout/gear1"/>
    <dgm:cxn modelId="{D30C7D27-6482-426A-961B-968AFCDD099A}" type="presParOf" srcId="{E83BA3F9-A4D7-488A-BC2F-09C2DD768476}" destId="{9D047EA5-9FF0-41D0-BBE7-A164A3D56B3D}" srcOrd="9" destOrd="0" presId="urn:microsoft.com/office/officeart/2005/8/layout/gear1"/>
    <dgm:cxn modelId="{43B58E2B-A048-4153-8B50-CD3EF58E6842}" type="presParOf" srcId="{E83BA3F9-A4D7-488A-BC2F-09C2DD768476}" destId="{79D9F767-B9DD-40FF-856A-0CFADEDE85EF}" srcOrd="10" destOrd="0" presId="urn:microsoft.com/office/officeart/2005/8/layout/gear1"/>
    <dgm:cxn modelId="{DEF2794D-05F2-4495-99BA-727B9098FE79}" type="presParOf" srcId="{E83BA3F9-A4D7-488A-BC2F-09C2DD768476}" destId="{CAE11C0D-DF5F-4947-9DF6-53246D07399C}" srcOrd="11" destOrd="0" presId="urn:microsoft.com/office/officeart/2005/8/layout/gear1"/>
    <dgm:cxn modelId="{301AB37C-E15B-4DAB-B21F-EE26789519A7}"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6D1E398E-DCF6-4FDC-87D4-A657991302EE}" type="presOf" srcId="{DB8E7253-BBFA-41B2-A96F-48EE9C195F59}" destId="{CF22348F-B6BA-445A-AF80-6F5D40DCFC62}" srcOrd="1" destOrd="0" presId="urn:microsoft.com/office/officeart/2005/8/layout/gear1"/>
    <dgm:cxn modelId="{387CF4D9-7A04-4908-A8A6-F18ED3AF22A5}" type="presOf" srcId="{FA0E55EB-D7E6-4B12-8FD1-A9B8B2374DC8}" destId="{DAC3E15B-14F5-4DA0-8357-86B831091D57}" srcOrd="0" destOrd="0" presId="urn:microsoft.com/office/officeart/2005/8/layout/gear1"/>
    <dgm:cxn modelId="{6896BF60-87E8-457A-811B-9668220D0F2F}" type="presOf" srcId="{1377D043-041A-4807-BEF0-33346443ECBD}" destId="{803DD2F7-6FF8-410E-A606-9DDD77194E4C}" srcOrd="0" destOrd="0" presId="urn:microsoft.com/office/officeart/2005/8/layout/gear1"/>
    <dgm:cxn modelId="{9EF3B45B-0574-4B45-A627-9D4A85CA5D33}" type="presOf" srcId="{F2C71B3C-AD73-4D6C-B51C-47ADC737EDDC}" destId="{E83BA3F9-A4D7-488A-BC2F-09C2DD768476}" srcOrd="0" destOrd="0" presId="urn:microsoft.com/office/officeart/2005/8/layout/gear1"/>
    <dgm:cxn modelId="{F1EEB243-2134-414F-9278-076A00CBDF57}" type="presOf" srcId="{135091D9-929A-48B1-8C63-6DE72DC69C44}" destId="{21BECCEE-62E2-40B4-84FA-4A99182C643C}" srcOrd="1" destOrd="0" presId="urn:microsoft.com/office/officeart/2005/8/layout/gear1"/>
    <dgm:cxn modelId="{B696FF15-2DF0-499B-8A10-5A500A2CDBAA}" type="presOf" srcId="{74035EA3-4365-44FA-8A9E-4E2EA61E5A15}" destId="{79D9F767-B9DD-40FF-856A-0CFADEDE85EF}" srcOrd="0" destOrd="0" presId="urn:microsoft.com/office/officeart/2005/8/layout/gear1"/>
    <dgm:cxn modelId="{F4D31023-C521-4B06-B4BE-F429110EB3CD}" type="presOf" srcId="{135091D9-929A-48B1-8C63-6DE72DC69C44}" destId="{E555FAD8-CCF5-472A-864A-2EEC1C68791D}" srcOrd="0" destOrd="0" presId="urn:microsoft.com/office/officeart/2005/8/layout/gear1"/>
    <dgm:cxn modelId="{10A8E82A-34B8-4504-B556-DDA0DB02B31E}"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3BFA72D4-5BDC-44F3-AB58-0F3A9720C6A3}" type="presOf" srcId="{1377D043-041A-4807-BEF0-33346443ECBD}" destId="{8D17AB35-A007-4CDD-91C3-DB3FEFD1D53B}" srcOrd="2" destOrd="0" presId="urn:microsoft.com/office/officeart/2005/8/layout/gear1"/>
    <dgm:cxn modelId="{C0FBDC2B-B18E-43EF-B797-E7177C57FCE1}" type="presOf" srcId="{1377D043-041A-4807-BEF0-33346443ECBD}" destId="{5BFDF03F-7B1D-4745-8B16-CAD084824D76}" srcOrd="1" destOrd="0" presId="urn:microsoft.com/office/officeart/2005/8/layout/gear1"/>
    <dgm:cxn modelId="{337E23FA-3C3B-453F-9C6A-66301EF86AB5}" type="presOf" srcId="{DB8E7253-BBFA-41B2-A96F-48EE9C195F59}" destId="{87B8FA8D-11D0-4CDA-9E35-6F4E7F553912}" srcOrd="0" destOrd="0" presId="urn:microsoft.com/office/officeart/2005/8/layout/gear1"/>
    <dgm:cxn modelId="{21A7FA45-5843-4B92-88B1-435A868FEE8B}" type="presOf" srcId="{135091D9-929A-48B1-8C63-6DE72DC69C44}" destId="{9D047EA5-9FF0-41D0-BBE7-A164A3D56B3D}" srcOrd="3"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08F96974-64A2-4B28-B8D6-DF87545EFE5C}" type="presOf" srcId="{039A7B88-0C86-4101-980F-004A64C04902}" destId="{CAE11C0D-DF5F-4947-9DF6-53246D07399C}" srcOrd="0" destOrd="0" presId="urn:microsoft.com/office/officeart/2005/8/layout/gear1"/>
    <dgm:cxn modelId="{135FA4C6-CB7A-4433-A0A7-01E6B2979AA6}"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32291072-4EE3-49AC-A02A-5D2D6BFA5057}" type="presParOf" srcId="{E83BA3F9-A4D7-488A-BC2F-09C2DD768476}" destId="{803DD2F7-6FF8-410E-A606-9DDD77194E4C}" srcOrd="0" destOrd="0" presId="urn:microsoft.com/office/officeart/2005/8/layout/gear1"/>
    <dgm:cxn modelId="{37956774-123D-46C4-BDAE-8C853DABC28C}" type="presParOf" srcId="{E83BA3F9-A4D7-488A-BC2F-09C2DD768476}" destId="{5BFDF03F-7B1D-4745-8B16-CAD084824D76}" srcOrd="1" destOrd="0" presId="urn:microsoft.com/office/officeart/2005/8/layout/gear1"/>
    <dgm:cxn modelId="{2AF1B91D-DDE9-4D4A-B3A0-0E8C0BCDA347}" type="presParOf" srcId="{E83BA3F9-A4D7-488A-BC2F-09C2DD768476}" destId="{8D17AB35-A007-4CDD-91C3-DB3FEFD1D53B}" srcOrd="2" destOrd="0" presId="urn:microsoft.com/office/officeart/2005/8/layout/gear1"/>
    <dgm:cxn modelId="{447820A8-054E-4BFC-8785-94F4DD69194E}" type="presParOf" srcId="{E83BA3F9-A4D7-488A-BC2F-09C2DD768476}" destId="{87B8FA8D-11D0-4CDA-9E35-6F4E7F553912}" srcOrd="3" destOrd="0" presId="urn:microsoft.com/office/officeart/2005/8/layout/gear1"/>
    <dgm:cxn modelId="{DAB428FF-ADEB-4336-A32E-34609CF67D38}" type="presParOf" srcId="{E83BA3F9-A4D7-488A-BC2F-09C2DD768476}" destId="{CF22348F-B6BA-445A-AF80-6F5D40DCFC62}" srcOrd="4" destOrd="0" presId="urn:microsoft.com/office/officeart/2005/8/layout/gear1"/>
    <dgm:cxn modelId="{09BA472A-C7B1-4A89-A613-60E4C0F1266E}" type="presParOf" srcId="{E83BA3F9-A4D7-488A-BC2F-09C2DD768476}" destId="{7CF79142-D5AE-4EC0-88F5-285D126B3A11}" srcOrd="5" destOrd="0" presId="urn:microsoft.com/office/officeart/2005/8/layout/gear1"/>
    <dgm:cxn modelId="{26274BFE-7D22-4849-B481-AD806CE4F746}" type="presParOf" srcId="{E83BA3F9-A4D7-488A-BC2F-09C2DD768476}" destId="{E555FAD8-CCF5-472A-864A-2EEC1C68791D}" srcOrd="6" destOrd="0" presId="urn:microsoft.com/office/officeart/2005/8/layout/gear1"/>
    <dgm:cxn modelId="{05DA065B-C6F4-4B05-8658-6F2B8E71B0E4}" type="presParOf" srcId="{E83BA3F9-A4D7-488A-BC2F-09C2DD768476}" destId="{21BECCEE-62E2-40B4-84FA-4A99182C643C}" srcOrd="7" destOrd="0" presId="urn:microsoft.com/office/officeart/2005/8/layout/gear1"/>
    <dgm:cxn modelId="{16EE0E6B-40BE-4BEF-92D4-C4DB50C46278}" type="presParOf" srcId="{E83BA3F9-A4D7-488A-BC2F-09C2DD768476}" destId="{A0CD88B5-057E-45DA-979E-6EF1C2F33D9A}" srcOrd="8" destOrd="0" presId="urn:microsoft.com/office/officeart/2005/8/layout/gear1"/>
    <dgm:cxn modelId="{7AFAA6E5-FFB2-4F60-9BC8-9D93E41C969C}" type="presParOf" srcId="{E83BA3F9-A4D7-488A-BC2F-09C2DD768476}" destId="{9D047EA5-9FF0-41D0-BBE7-A164A3D56B3D}" srcOrd="9" destOrd="0" presId="urn:microsoft.com/office/officeart/2005/8/layout/gear1"/>
    <dgm:cxn modelId="{AD8DBC31-7D93-481C-A9A3-6642F99F177D}" type="presParOf" srcId="{E83BA3F9-A4D7-488A-BC2F-09C2DD768476}" destId="{79D9F767-B9DD-40FF-856A-0CFADEDE85EF}" srcOrd="10" destOrd="0" presId="urn:microsoft.com/office/officeart/2005/8/layout/gear1"/>
    <dgm:cxn modelId="{419E9EAA-307E-4423-A8C0-5A5A9859B42C}" type="presParOf" srcId="{E83BA3F9-A4D7-488A-BC2F-09C2DD768476}" destId="{CAE11C0D-DF5F-4947-9DF6-53246D07399C}" srcOrd="11" destOrd="0" presId="urn:microsoft.com/office/officeart/2005/8/layout/gear1"/>
    <dgm:cxn modelId="{E3A49D71-346F-4C41-B1F2-94D5D7B66D43}"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5452D2E-0FB3-42D8-8331-27EC2DB11F90}" type="presOf" srcId="{F2C71B3C-AD73-4D6C-B51C-47ADC737EDDC}" destId="{E83BA3F9-A4D7-488A-BC2F-09C2DD768476}" srcOrd="0" destOrd="0" presId="urn:microsoft.com/office/officeart/2005/8/layout/gear1"/>
    <dgm:cxn modelId="{E50CE473-CC26-4872-B0C1-305D41E40FBD}" type="presOf" srcId="{1377D043-041A-4807-BEF0-33346443ECBD}" destId="{5BFDF03F-7B1D-4745-8B16-CAD084824D76}" srcOrd="1" destOrd="0" presId="urn:microsoft.com/office/officeart/2005/8/layout/gear1"/>
    <dgm:cxn modelId="{FDEB2CEA-F43B-4465-9530-DE07B58E89A8}" type="presOf" srcId="{135091D9-929A-48B1-8C63-6DE72DC69C44}" destId="{9D047EA5-9FF0-41D0-BBE7-A164A3D56B3D}" srcOrd="3" destOrd="0" presId="urn:microsoft.com/office/officeart/2005/8/layout/gear1"/>
    <dgm:cxn modelId="{98E51FCF-C46A-4EE7-AA89-EF6B297CE6F2}" type="presOf" srcId="{74035EA3-4365-44FA-8A9E-4E2EA61E5A15}" destId="{79D9F767-B9DD-40FF-856A-0CFADEDE85EF}" srcOrd="0" destOrd="0" presId="urn:microsoft.com/office/officeart/2005/8/layout/gear1"/>
    <dgm:cxn modelId="{0DB3F3BD-B270-4DCE-8FE6-574AD5793DA5}" type="presOf" srcId="{DB8E7253-BBFA-41B2-A96F-48EE9C195F59}" destId="{CF22348F-B6BA-445A-AF80-6F5D40DCFC62}" srcOrd="1" destOrd="0" presId="urn:microsoft.com/office/officeart/2005/8/layout/gear1"/>
    <dgm:cxn modelId="{4A244391-78F1-489A-ADA4-196457AAB0A4}" type="presOf" srcId="{DB8E7253-BBFA-41B2-A96F-48EE9C195F59}" destId="{87B8FA8D-11D0-4CDA-9E35-6F4E7F553912}" srcOrd="0" destOrd="0" presId="urn:microsoft.com/office/officeart/2005/8/layout/gear1"/>
    <dgm:cxn modelId="{99474695-89E6-47F5-868E-7CD894954529}" type="presOf" srcId="{135091D9-929A-48B1-8C63-6DE72DC69C44}" destId="{21BECCEE-62E2-40B4-84FA-4A99182C643C}" srcOrd="1" destOrd="0" presId="urn:microsoft.com/office/officeart/2005/8/layout/gear1"/>
    <dgm:cxn modelId="{20C28B55-D3E7-4ED3-B0B9-2FCBE81387B7}" type="presOf" srcId="{135091D9-929A-48B1-8C63-6DE72DC69C44}" destId="{E555FAD8-CCF5-472A-864A-2EEC1C68791D}" srcOrd="0" destOrd="0" presId="urn:microsoft.com/office/officeart/2005/8/layout/gear1"/>
    <dgm:cxn modelId="{A8404812-A659-41AF-95D1-54422913215C}"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49E9F21-9906-4434-A70B-C962747736F3}" type="presOf" srcId="{DB8E7253-BBFA-41B2-A96F-48EE9C195F59}" destId="{7CF79142-D5AE-4EC0-88F5-285D126B3A11}" srcOrd="2" destOrd="0" presId="urn:microsoft.com/office/officeart/2005/8/layout/gear1"/>
    <dgm:cxn modelId="{81C782B5-4242-4EAA-9BDC-BE1E79F05684}"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28860FED-D6FB-433D-BF2E-98ADEB6561B3}" type="presOf" srcId="{039A7B88-0C86-4101-980F-004A64C04902}" destId="{CAE11C0D-DF5F-4947-9DF6-53246D07399C}" srcOrd="0" destOrd="0" presId="urn:microsoft.com/office/officeart/2005/8/layout/gear1"/>
    <dgm:cxn modelId="{DE7EA2B6-177A-43F7-B30D-6D74A271920E}"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BA98204-A3BA-4AF0-AC12-C83B45837238}" type="presOf" srcId="{1377D043-041A-4807-BEF0-33346443ECBD}" destId="{8D17AB35-A007-4CDD-91C3-DB3FEFD1D53B}" srcOrd="2" destOrd="0" presId="urn:microsoft.com/office/officeart/2005/8/layout/gear1"/>
    <dgm:cxn modelId="{9E40ED6F-462B-43BD-AD37-0E570B599082}" type="presParOf" srcId="{E83BA3F9-A4D7-488A-BC2F-09C2DD768476}" destId="{803DD2F7-6FF8-410E-A606-9DDD77194E4C}" srcOrd="0" destOrd="0" presId="urn:microsoft.com/office/officeart/2005/8/layout/gear1"/>
    <dgm:cxn modelId="{4050E461-4067-4054-AEB0-66B5C0F7D604}" type="presParOf" srcId="{E83BA3F9-A4D7-488A-BC2F-09C2DD768476}" destId="{5BFDF03F-7B1D-4745-8B16-CAD084824D76}" srcOrd="1" destOrd="0" presId="urn:microsoft.com/office/officeart/2005/8/layout/gear1"/>
    <dgm:cxn modelId="{C91F2782-8D3F-46C0-9909-A4E13F42A5E5}" type="presParOf" srcId="{E83BA3F9-A4D7-488A-BC2F-09C2DD768476}" destId="{8D17AB35-A007-4CDD-91C3-DB3FEFD1D53B}" srcOrd="2" destOrd="0" presId="urn:microsoft.com/office/officeart/2005/8/layout/gear1"/>
    <dgm:cxn modelId="{45858347-4449-4A49-8F78-5FE512C40B3E}" type="presParOf" srcId="{E83BA3F9-A4D7-488A-BC2F-09C2DD768476}" destId="{87B8FA8D-11D0-4CDA-9E35-6F4E7F553912}" srcOrd="3" destOrd="0" presId="urn:microsoft.com/office/officeart/2005/8/layout/gear1"/>
    <dgm:cxn modelId="{E98BF8BF-D111-4228-BBF1-AC1C8A6236B0}" type="presParOf" srcId="{E83BA3F9-A4D7-488A-BC2F-09C2DD768476}" destId="{CF22348F-B6BA-445A-AF80-6F5D40DCFC62}" srcOrd="4" destOrd="0" presId="urn:microsoft.com/office/officeart/2005/8/layout/gear1"/>
    <dgm:cxn modelId="{FD809848-6E00-4D57-A9D7-8F7A964CB602}" type="presParOf" srcId="{E83BA3F9-A4D7-488A-BC2F-09C2DD768476}" destId="{7CF79142-D5AE-4EC0-88F5-285D126B3A11}" srcOrd="5" destOrd="0" presId="urn:microsoft.com/office/officeart/2005/8/layout/gear1"/>
    <dgm:cxn modelId="{1EB7FCB0-8B81-443C-9FC3-87D5FC97FCB3}" type="presParOf" srcId="{E83BA3F9-A4D7-488A-BC2F-09C2DD768476}" destId="{E555FAD8-CCF5-472A-864A-2EEC1C68791D}" srcOrd="6" destOrd="0" presId="urn:microsoft.com/office/officeart/2005/8/layout/gear1"/>
    <dgm:cxn modelId="{C5F3095C-A1C5-49D0-A9D2-C57769947524}" type="presParOf" srcId="{E83BA3F9-A4D7-488A-BC2F-09C2DD768476}" destId="{21BECCEE-62E2-40B4-84FA-4A99182C643C}" srcOrd="7" destOrd="0" presId="urn:microsoft.com/office/officeart/2005/8/layout/gear1"/>
    <dgm:cxn modelId="{AD5627C2-E5D9-4931-9A2A-C5CA943D0605}" type="presParOf" srcId="{E83BA3F9-A4D7-488A-BC2F-09C2DD768476}" destId="{A0CD88B5-057E-45DA-979E-6EF1C2F33D9A}" srcOrd="8" destOrd="0" presId="urn:microsoft.com/office/officeart/2005/8/layout/gear1"/>
    <dgm:cxn modelId="{EC0BD2AF-D6DE-4D56-9DB1-01218B94E71E}" type="presParOf" srcId="{E83BA3F9-A4D7-488A-BC2F-09C2DD768476}" destId="{9D047EA5-9FF0-41D0-BBE7-A164A3D56B3D}" srcOrd="9" destOrd="0" presId="urn:microsoft.com/office/officeart/2005/8/layout/gear1"/>
    <dgm:cxn modelId="{7BA80A86-183F-436F-8D2D-1450CF8B3D7D}" type="presParOf" srcId="{E83BA3F9-A4D7-488A-BC2F-09C2DD768476}" destId="{79D9F767-B9DD-40FF-856A-0CFADEDE85EF}" srcOrd="10" destOrd="0" presId="urn:microsoft.com/office/officeart/2005/8/layout/gear1"/>
    <dgm:cxn modelId="{F16FE36A-DC68-417E-8826-C7880E5252DF}" type="presParOf" srcId="{E83BA3F9-A4D7-488A-BC2F-09C2DD768476}" destId="{CAE11C0D-DF5F-4947-9DF6-53246D07399C}" srcOrd="11" destOrd="0" presId="urn:microsoft.com/office/officeart/2005/8/layout/gear1"/>
    <dgm:cxn modelId="{4FB57957-427D-42B5-AB6C-4618FAAB9AE8}"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91F0169-8738-474A-95AD-6E3CEB93A88A}" type="presOf" srcId="{1377D043-041A-4807-BEF0-33346443ECBD}" destId="{5BFDF03F-7B1D-4745-8B16-CAD084824D76}" srcOrd="1" destOrd="0" presId="urn:microsoft.com/office/officeart/2005/8/layout/gear1"/>
    <dgm:cxn modelId="{37BE978C-1334-43BF-9BDC-E3B8A84C00E1}" type="presOf" srcId="{FA0E55EB-D7E6-4B12-8FD1-A9B8B2374DC8}" destId="{DAC3E15B-14F5-4DA0-8357-86B831091D57}" srcOrd="0" destOrd="0" presId="urn:microsoft.com/office/officeart/2005/8/layout/gear1"/>
    <dgm:cxn modelId="{58262D06-2B3D-42F9-8BF8-7599C3FDB1B3}" type="presOf" srcId="{DB8E7253-BBFA-41B2-A96F-48EE9C195F59}" destId="{7CF79142-D5AE-4EC0-88F5-285D126B3A11}" srcOrd="2" destOrd="0" presId="urn:microsoft.com/office/officeart/2005/8/layout/gear1"/>
    <dgm:cxn modelId="{FCA3A9D7-B193-4BF1-AA1D-76FC2158465F}" type="presOf" srcId="{DB8E7253-BBFA-41B2-A96F-48EE9C195F59}" destId="{87B8FA8D-11D0-4CDA-9E35-6F4E7F553912}" srcOrd="0" destOrd="0" presId="urn:microsoft.com/office/officeart/2005/8/layout/gear1"/>
    <dgm:cxn modelId="{33A972B7-A4D0-4AEB-A234-892641CA4CAE}" type="presOf" srcId="{135091D9-929A-48B1-8C63-6DE72DC69C44}" destId="{9D047EA5-9FF0-41D0-BBE7-A164A3D56B3D}" srcOrd="3" destOrd="0" presId="urn:microsoft.com/office/officeart/2005/8/layout/gear1"/>
    <dgm:cxn modelId="{2A5E7BEA-4820-41DC-8198-59AC31F69DC3}" type="presOf" srcId="{135091D9-929A-48B1-8C63-6DE72DC69C44}" destId="{21BECCEE-62E2-40B4-84FA-4A99182C643C}" srcOrd="1" destOrd="0" presId="urn:microsoft.com/office/officeart/2005/8/layout/gear1"/>
    <dgm:cxn modelId="{A9FBD10C-79AF-4341-807F-1709EAD3FDD5}" type="presOf" srcId="{DB8E7253-BBFA-41B2-A96F-48EE9C195F59}" destId="{CF22348F-B6BA-445A-AF80-6F5D40DCFC62}" srcOrd="1" destOrd="0" presId="urn:microsoft.com/office/officeart/2005/8/layout/gear1"/>
    <dgm:cxn modelId="{CEEAB95A-68E9-419A-B3F0-7E7FA3EC7682}" type="presOf" srcId="{1377D043-041A-4807-BEF0-33346443ECBD}" destId="{803DD2F7-6FF8-410E-A606-9DDD77194E4C}" srcOrd="0" destOrd="0" presId="urn:microsoft.com/office/officeart/2005/8/layout/gear1"/>
    <dgm:cxn modelId="{7D1EAA04-E4C2-4D70-877B-F8061EA298AC}" type="presOf" srcId="{039A7B88-0C86-4101-980F-004A64C04902}" destId="{CAE11C0D-DF5F-4947-9DF6-53246D07399C}" srcOrd="0" destOrd="0" presId="urn:microsoft.com/office/officeart/2005/8/layout/gear1"/>
    <dgm:cxn modelId="{66FE8403-718B-43A6-B1C4-F96C185B1930}" type="presOf" srcId="{135091D9-929A-48B1-8C63-6DE72DC69C44}" destId="{A0CD88B5-057E-45DA-979E-6EF1C2F33D9A}" srcOrd="2" destOrd="0" presId="urn:microsoft.com/office/officeart/2005/8/layout/gear1"/>
    <dgm:cxn modelId="{BA81F3AA-66F1-4CF1-A98E-191691AA7CF3}"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149F119-7DE8-43FC-B72A-8955861BB19A}" type="presOf" srcId="{1377D043-041A-4807-BEF0-33346443ECBD}" destId="{8D17AB35-A007-4CDD-91C3-DB3FEFD1D53B}"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4CDC8DB1-9F5C-48D6-883C-D1CD9B895B8E}" type="presOf" srcId="{F2C71B3C-AD73-4D6C-B51C-47ADC737EDDC}" destId="{E83BA3F9-A4D7-488A-BC2F-09C2DD768476}"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05AC055E-B090-4A58-92E8-3F889039304A}" type="presOf" srcId="{135091D9-929A-48B1-8C63-6DE72DC69C44}" destId="{E555FAD8-CCF5-472A-864A-2EEC1C68791D}" srcOrd="0" destOrd="0" presId="urn:microsoft.com/office/officeart/2005/8/layout/gear1"/>
    <dgm:cxn modelId="{0B9C4EBB-0A6A-4DB4-B650-E5EB1D97409D}" type="presParOf" srcId="{E83BA3F9-A4D7-488A-BC2F-09C2DD768476}" destId="{803DD2F7-6FF8-410E-A606-9DDD77194E4C}" srcOrd="0" destOrd="0" presId="urn:microsoft.com/office/officeart/2005/8/layout/gear1"/>
    <dgm:cxn modelId="{98EC1274-DAD9-4E8F-8838-E65FB1C481F6}" type="presParOf" srcId="{E83BA3F9-A4D7-488A-BC2F-09C2DD768476}" destId="{5BFDF03F-7B1D-4745-8B16-CAD084824D76}" srcOrd="1" destOrd="0" presId="urn:microsoft.com/office/officeart/2005/8/layout/gear1"/>
    <dgm:cxn modelId="{08F5A8DB-B16F-4FE5-97B0-566717143D3B}" type="presParOf" srcId="{E83BA3F9-A4D7-488A-BC2F-09C2DD768476}" destId="{8D17AB35-A007-4CDD-91C3-DB3FEFD1D53B}" srcOrd="2" destOrd="0" presId="urn:microsoft.com/office/officeart/2005/8/layout/gear1"/>
    <dgm:cxn modelId="{A27A3BEF-3561-4D64-96E0-3731033E9253}" type="presParOf" srcId="{E83BA3F9-A4D7-488A-BC2F-09C2DD768476}" destId="{87B8FA8D-11D0-4CDA-9E35-6F4E7F553912}" srcOrd="3" destOrd="0" presId="urn:microsoft.com/office/officeart/2005/8/layout/gear1"/>
    <dgm:cxn modelId="{F27884C1-6D0E-4922-8A60-D1B68024E8B3}" type="presParOf" srcId="{E83BA3F9-A4D7-488A-BC2F-09C2DD768476}" destId="{CF22348F-B6BA-445A-AF80-6F5D40DCFC62}" srcOrd="4" destOrd="0" presId="urn:microsoft.com/office/officeart/2005/8/layout/gear1"/>
    <dgm:cxn modelId="{1E976530-8298-4546-A663-3B180F4CD6F4}" type="presParOf" srcId="{E83BA3F9-A4D7-488A-BC2F-09C2DD768476}" destId="{7CF79142-D5AE-4EC0-88F5-285D126B3A11}" srcOrd="5" destOrd="0" presId="urn:microsoft.com/office/officeart/2005/8/layout/gear1"/>
    <dgm:cxn modelId="{3A6BC561-DD1C-4AC7-8419-F4CB7DA2DE1C}" type="presParOf" srcId="{E83BA3F9-A4D7-488A-BC2F-09C2DD768476}" destId="{E555FAD8-CCF5-472A-864A-2EEC1C68791D}" srcOrd="6" destOrd="0" presId="urn:microsoft.com/office/officeart/2005/8/layout/gear1"/>
    <dgm:cxn modelId="{862A557C-B321-4D16-ACB8-E1252FB50B83}" type="presParOf" srcId="{E83BA3F9-A4D7-488A-BC2F-09C2DD768476}" destId="{21BECCEE-62E2-40B4-84FA-4A99182C643C}" srcOrd="7" destOrd="0" presId="urn:microsoft.com/office/officeart/2005/8/layout/gear1"/>
    <dgm:cxn modelId="{3A8183E3-A3CA-477B-A3AF-96A8443CB7EF}" type="presParOf" srcId="{E83BA3F9-A4D7-488A-BC2F-09C2DD768476}" destId="{A0CD88B5-057E-45DA-979E-6EF1C2F33D9A}" srcOrd="8" destOrd="0" presId="urn:microsoft.com/office/officeart/2005/8/layout/gear1"/>
    <dgm:cxn modelId="{5896DB39-F060-4846-A6C7-EE55608E24A6}" type="presParOf" srcId="{E83BA3F9-A4D7-488A-BC2F-09C2DD768476}" destId="{9D047EA5-9FF0-41D0-BBE7-A164A3D56B3D}" srcOrd="9" destOrd="0" presId="urn:microsoft.com/office/officeart/2005/8/layout/gear1"/>
    <dgm:cxn modelId="{FE198987-B774-412E-8C39-C18D847FBB60}" type="presParOf" srcId="{E83BA3F9-A4D7-488A-BC2F-09C2DD768476}" destId="{79D9F767-B9DD-40FF-856A-0CFADEDE85EF}" srcOrd="10" destOrd="0" presId="urn:microsoft.com/office/officeart/2005/8/layout/gear1"/>
    <dgm:cxn modelId="{72A5A44A-33FB-445A-8E7E-1E0E9392CC3A}" type="presParOf" srcId="{E83BA3F9-A4D7-488A-BC2F-09C2DD768476}" destId="{CAE11C0D-DF5F-4947-9DF6-53246D07399C}" srcOrd="11" destOrd="0" presId="urn:microsoft.com/office/officeart/2005/8/layout/gear1"/>
    <dgm:cxn modelId="{3EFD717E-2408-4454-A881-46CE97F301EF}"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229FF182-030B-44B2-AD88-8D5AB99C37EA}" type="presOf" srcId="{74035EA3-4365-44FA-8A9E-4E2EA61E5A15}" destId="{79D9F767-B9DD-40FF-856A-0CFADEDE85EF}" srcOrd="0" destOrd="0" presId="urn:microsoft.com/office/officeart/2005/8/layout/gear1"/>
    <dgm:cxn modelId="{B5560C9C-7DCD-4C32-8662-E8E742C79685}" type="presOf" srcId="{1377D043-041A-4807-BEF0-33346443ECBD}" destId="{803DD2F7-6FF8-410E-A606-9DDD77194E4C}" srcOrd="0" destOrd="0" presId="urn:microsoft.com/office/officeart/2005/8/layout/gear1"/>
    <dgm:cxn modelId="{6A2F7117-78EA-4937-9876-03270E341AB1}" type="presOf" srcId="{DB8E7253-BBFA-41B2-A96F-48EE9C195F59}" destId="{7CF79142-D5AE-4EC0-88F5-285D126B3A11}" srcOrd="2" destOrd="0" presId="urn:microsoft.com/office/officeart/2005/8/layout/gear1"/>
    <dgm:cxn modelId="{7905BF82-C4B7-4B38-933B-2E691C5CB550}" type="presOf" srcId="{135091D9-929A-48B1-8C63-6DE72DC69C44}" destId="{E555FAD8-CCF5-472A-864A-2EEC1C68791D}" srcOrd="0" destOrd="0" presId="urn:microsoft.com/office/officeart/2005/8/layout/gear1"/>
    <dgm:cxn modelId="{813FA884-788E-442A-8975-1BD519BB8612}" type="presOf" srcId="{1377D043-041A-4807-BEF0-33346443ECBD}" destId="{8D17AB35-A007-4CDD-91C3-DB3FEFD1D53B}" srcOrd="2" destOrd="0" presId="urn:microsoft.com/office/officeart/2005/8/layout/gear1"/>
    <dgm:cxn modelId="{DE272685-3357-47FB-B1A2-C784A0F29F59}" type="presOf" srcId="{DB8E7253-BBFA-41B2-A96F-48EE9C195F59}" destId="{CF22348F-B6BA-445A-AF80-6F5D40DCFC62}" srcOrd="1" destOrd="0" presId="urn:microsoft.com/office/officeart/2005/8/layout/gear1"/>
    <dgm:cxn modelId="{D78C7263-B0BD-4C8F-8075-98398223C460}" type="presOf" srcId="{1377D043-041A-4807-BEF0-33346443ECBD}" destId="{5BFDF03F-7B1D-4745-8B16-CAD084824D76}" srcOrd="1" destOrd="0" presId="urn:microsoft.com/office/officeart/2005/8/layout/gear1"/>
    <dgm:cxn modelId="{5CED8413-71C9-4ADD-A45F-D674AD72AB7D}" type="presOf" srcId="{DB8E7253-BBFA-41B2-A96F-48EE9C195F59}" destId="{87B8FA8D-11D0-4CDA-9E35-6F4E7F553912}" srcOrd="0" destOrd="0" presId="urn:microsoft.com/office/officeart/2005/8/layout/gear1"/>
    <dgm:cxn modelId="{2B8AE898-E072-4652-9D4A-5F5C4A10DD81}" type="presOf" srcId="{FA0E55EB-D7E6-4B12-8FD1-A9B8B2374DC8}" destId="{DAC3E15B-14F5-4DA0-8357-86B831091D57}"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DB964FD4-EC00-413B-81CA-CDB68AD21AF9}" type="presOf" srcId="{039A7B88-0C86-4101-980F-004A64C04902}" destId="{CAE11C0D-DF5F-4947-9DF6-53246D07399C}" srcOrd="0" destOrd="0" presId="urn:microsoft.com/office/officeart/2005/8/layout/gear1"/>
    <dgm:cxn modelId="{CD8D93CE-198A-4EF2-8632-3ABB056D125C}" type="presOf" srcId="{135091D9-929A-48B1-8C63-6DE72DC69C44}" destId="{21BECCEE-62E2-40B4-84FA-4A99182C643C}" srcOrd="1" destOrd="0" presId="urn:microsoft.com/office/officeart/2005/8/layout/gear1"/>
    <dgm:cxn modelId="{FA31AEDC-B460-485E-8CE7-2F5B13DA161E}" type="presOf" srcId="{135091D9-929A-48B1-8C63-6DE72DC69C44}" destId="{A0CD88B5-057E-45DA-979E-6EF1C2F33D9A}" srcOrd="2" destOrd="0" presId="urn:microsoft.com/office/officeart/2005/8/layout/gear1"/>
    <dgm:cxn modelId="{2B733263-17AB-46D9-96C2-141F9BAA9E3A}" type="presOf" srcId="{F2C71B3C-AD73-4D6C-B51C-47ADC737EDDC}" destId="{E83BA3F9-A4D7-488A-BC2F-09C2DD768476}"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AF9CDB6F-7B99-4BEC-A577-EF9E5372D1B3}" type="presOf" srcId="{135091D9-929A-48B1-8C63-6DE72DC69C44}" destId="{9D047EA5-9FF0-41D0-BBE7-A164A3D56B3D}" srcOrd="3"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945578D6-D932-4A4D-9702-A2C517169525}" type="presParOf" srcId="{E83BA3F9-A4D7-488A-BC2F-09C2DD768476}" destId="{803DD2F7-6FF8-410E-A606-9DDD77194E4C}" srcOrd="0" destOrd="0" presId="urn:microsoft.com/office/officeart/2005/8/layout/gear1"/>
    <dgm:cxn modelId="{D520EBB4-BC3F-4FE5-8FBD-73DE675B1061}" type="presParOf" srcId="{E83BA3F9-A4D7-488A-BC2F-09C2DD768476}" destId="{5BFDF03F-7B1D-4745-8B16-CAD084824D76}" srcOrd="1" destOrd="0" presId="urn:microsoft.com/office/officeart/2005/8/layout/gear1"/>
    <dgm:cxn modelId="{ACF79CE4-65F6-400E-A66C-3EE03ED3F874}" type="presParOf" srcId="{E83BA3F9-A4D7-488A-BC2F-09C2DD768476}" destId="{8D17AB35-A007-4CDD-91C3-DB3FEFD1D53B}" srcOrd="2" destOrd="0" presId="urn:microsoft.com/office/officeart/2005/8/layout/gear1"/>
    <dgm:cxn modelId="{43DA1A7D-4C02-4C88-A8FA-356E303B7EFC}" type="presParOf" srcId="{E83BA3F9-A4D7-488A-BC2F-09C2DD768476}" destId="{87B8FA8D-11D0-4CDA-9E35-6F4E7F553912}" srcOrd="3" destOrd="0" presId="urn:microsoft.com/office/officeart/2005/8/layout/gear1"/>
    <dgm:cxn modelId="{1869B487-C73C-45C7-9BA3-F90E17386632}" type="presParOf" srcId="{E83BA3F9-A4D7-488A-BC2F-09C2DD768476}" destId="{CF22348F-B6BA-445A-AF80-6F5D40DCFC62}" srcOrd="4" destOrd="0" presId="urn:microsoft.com/office/officeart/2005/8/layout/gear1"/>
    <dgm:cxn modelId="{98BB116A-DC0E-48EE-B931-7A86E4623404}" type="presParOf" srcId="{E83BA3F9-A4D7-488A-BC2F-09C2DD768476}" destId="{7CF79142-D5AE-4EC0-88F5-285D126B3A11}" srcOrd="5" destOrd="0" presId="urn:microsoft.com/office/officeart/2005/8/layout/gear1"/>
    <dgm:cxn modelId="{54E23833-FBE5-4AB8-8E9B-EE22EB975161}" type="presParOf" srcId="{E83BA3F9-A4D7-488A-BC2F-09C2DD768476}" destId="{E555FAD8-CCF5-472A-864A-2EEC1C68791D}" srcOrd="6" destOrd="0" presId="urn:microsoft.com/office/officeart/2005/8/layout/gear1"/>
    <dgm:cxn modelId="{192D3C30-41BB-4638-8A3C-D57795658998}" type="presParOf" srcId="{E83BA3F9-A4D7-488A-BC2F-09C2DD768476}" destId="{21BECCEE-62E2-40B4-84FA-4A99182C643C}" srcOrd="7" destOrd="0" presId="urn:microsoft.com/office/officeart/2005/8/layout/gear1"/>
    <dgm:cxn modelId="{8651EF96-C699-4FAB-91DD-6D4F0B37CBE3}" type="presParOf" srcId="{E83BA3F9-A4D7-488A-BC2F-09C2DD768476}" destId="{A0CD88B5-057E-45DA-979E-6EF1C2F33D9A}" srcOrd="8" destOrd="0" presId="urn:microsoft.com/office/officeart/2005/8/layout/gear1"/>
    <dgm:cxn modelId="{CF59797A-F0B4-4AF3-980E-BB785AE81B9B}" type="presParOf" srcId="{E83BA3F9-A4D7-488A-BC2F-09C2DD768476}" destId="{9D047EA5-9FF0-41D0-BBE7-A164A3D56B3D}" srcOrd="9" destOrd="0" presId="urn:microsoft.com/office/officeart/2005/8/layout/gear1"/>
    <dgm:cxn modelId="{D0949428-84C3-41A8-A8B3-8AE40CB27894}" type="presParOf" srcId="{E83BA3F9-A4D7-488A-BC2F-09C2DD768476}" destId="{79D9F767-B9DD-40FF-856A-0CFADEDE85EF}" srcOrd="10" destOrd="0" presId="urn:microsoft.com/office/officeart/2005/8/layout/gear1"/>
    <dgm:cxn modelId="{B6860196-D99C-4F14-AADA-413AEC53A20B}" type="presParOf" srcId="{E83BA3F9-A4D7-488A-BC2F-09C2DD768476}" destId="{CAE11C0D-DF5F-4947-9DF6-53246D07399C}" srcOrd="11" destOrd="0" presId="urn:microsoft.com/office/officeart/2005/8/layout/gear1"/>
    <dgm:cxn modelId="{BB9BFE6B-0E00-4BA8-AEB2-D43FC371E927}"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0F6F94B1-4054-4E93-9294-22B52DECA739}" type="presOf" srcId="{F2C71B3C-AD73-4D6C-B51C-47ADC737EDDC}" destId="{E83BA3F9-A4D7-488A-BC2F-09C2DD768476}" srcOrd="0" destOrd="0" presId="urn:microsoft.com/office/officeart/2005/8/layout/gear1"/>
    <dgm:cxn modelId="{79C13276-2EFD-4DE3-B828-78CF47174CB5}" type="presOf" srcId="{FA0E55EB-D7E6-4B12-8FD1-A9B8B2374DC8}" destId="{DAC3E15B-14F5-4DA0-8357-86B831091D57}" srcOrd="0" destOrd="0" presId="urn:microsoft.com/office/officeart/2005/8/layout/gear1"/>
    <dgm:cxn modelId="{2A8131D0-07BB-419F-9799-34093C1EBFDB}" type="presOf" srcId="{135091D9-929A-48B1-8C63-6DE72DC69C44}" destId="{21BECCEE-62E2-40B4-84FA-4A99182C643C}" srcOrd="1" destOrd="0" presId="urn:microsoft.com/office/officeart/2005/8/layout/gear1"/>
    <dgm:cxn modelId="{85255D8A-9C09-455C-A013-0F4FD0BD3064}" type="presOf" srcId="{74035EA3-4365-44FA-8A9E-4E2EA61E5A15}" destId="{79D9F767-B9DD-40FF-856A-0CFADEDE85EF}" srcOrd="0" destOrd="0" presId="urn:microsoft.com/office/officeart/2005/8/layout/gear1"/>
    <dgm:cxn modelId="{2D294CD3-0EB5-4832-9613-1C2FB3FF8D2B}" type="presOf" srcId="{1377D043-041A-4807-BEF0-33346443ECBD}" destId="{803DD2F7-6FF8-410E-A606-9DDD77194E4C}" srcOrd="0" destOrd="0" presId="urn:microsoft.com/office/officeart/2005/8/layout/gear1"/>
    <dgm:cxn modelId="{7C1088CB-C868-4A3A-8C3B-77EA9ED11B78}" type="presOf" srcId="{DB8E7253-BBFA-41B2-A96F-48EE9C195F59}" destId="{CF22348F-B6BA-445A-AF80-6F5D40DCFC62}" srcOrd="1" destOrd="0" presId="urn:microsoft.com/office/officeart/2005/8/layout/gear1"/>
    <dgm:cxn modelId="{C7A6CCAE-F932-474E-9008-F8D32083F9AE}" type="presOf" srcId="{1377D043-041A-4807-BEF0-33346443ECBD}" destId="{5BFDF03F-7B1D-4745-8B16-CAD084824D76}"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91E3E168-DEA5-4179-AF85-7C5A63D92AE4}" type="presOf" srcId="{DB8E7253-BBFA-41B2-A96F-48EE9C195F59}" destId="{7CF79142-D5AE-4EC0-88F5-285D126B3A11}" srcOrd="2" destOrd="0" presId="urn:microsoft.com/office/officeart/2005/8/layout/gear1"/>
    <dgm:cxn modelId="{E700F735-D86D-4860-BF96-36C1206374C5}" type="presOf" srcId="{1377D043-041A-4807-BEF0-33346443ECBD}" destId="{8D17AB35-A007-4CDD-91C3-DB3FEFD1D53B}" srcOrd="2" destOrd="0" presId="urn:microsoft.com/office/officeart/2005/8/layout/gear1"/>
    <dgm:cxn modelId="{8D5CFFD8-6FAD-4DA4-A878-13D770425DD5}"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9B7355D6-7834-4CCF-9B91-F1822162CA78}" type="presOf" srcId="{135091D9-929A-48B1-8C63-6DE72DC69C44}" destId="{A0CD88B5-057E-45DA-979E-6EF1C2F33D9A}" srcOrd="2" destOrd="0" presId="urn:microsoft.com/office/officeart/2005/8/layout/gear1"/>
    <dgm:cxn modelId="{57386E18-21AC-45F5-8BEE-149B4B93DBAB}" type="presOf" srcId="{DB8E7253-BBFA-41B2-A96F-48EE9C195F59}" destId="{87B8FA8D-11D0-4CDA-9E35-6F4E7F553912}" srcOrd="0" destOrd="0" presId="urn:microsoft.com/office/officeart/2005/8/layout/gear1"/>
    <dgm:cxn modelId="{A5B9E2D6-E66A-430F-BD20-BE98A41569AD}" type="presOf" srcId="{039A7B88-0C86-4101-980F-004A64C04902}" destId="{CAE11C0D-DF5F-4947-9DF6-53246D07399C}"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1469324D-52DA-4EDF-BBE0-B7CBAF7DDDAE}" type="presOf" srcId="{135091D9-929A-48B1-8C63-6DE72DC69C44}" destId="{9D047EA5-9FF0-41D0-BBE7-A164A3D56B3D}" srcOrd="3" destOrd="0" presId="urn:microsoft.com/office/officeart/2005/8/layout/gear1"/>
    <dgm:cxn modelId="{7C61B276-3463-4C1B-A2C9-F7E6164C1D6D}" type="presParOf" srcId="{E83BA3F9-A4D7-488A-BC2F-09C2DD768476}" destId="{803DD2F7-6FF8-410E-A606-9DDD77194E4C}" srcOrd="0" destOrd="0" presId="urn:microsoft.com/office/officeart/2005/8/layout/gear1"/>
    <dgm:cxn modelId="{8162A111-1430-4035-906B-C1E8839B7281}" type="presParOf" srcId="{E83BA3F9-A4D7-488A-BC2F-09C2DD768476}" destId="{5BFDF03F-7B1D-4745-8B16-CAD084824D76}" srcOrd="1" destOrd="0" presId="urn:microsoft.com/office/officeart/2005/8/layout/gear1"/>
    <dgm:cxn modelId="{F20A2187-834A-4377-93EE-B9AB1E29DCFB}" type="presParOf" srcId="{E83BA3F9-A4D7-488A-BC2F-09C2DD768476}" destId="{8D17AB35-A007-4CDD-91C3-DB3FEFD1D53B}" srcOrd="2" destOrd="0" presId="urn:microsoft.com/office/officeart/2005/8/layout/gear1"/>
    <dgm:cxn modelId="{96226AC6-B02E-46A7-BEE1-E58C8685AA0F}" type="presParOf" srcId="{E83BA3F9-A4D7-488A-BC2F-09C2DD768476}" destId="{87B8FA8D-11D0-4CDA-9E35-6F4E7F553912}" srcOrd="3" destOrd="0" presId="urn:microsoft.com/office/officeart/2005/8/layout/gear1"/>
    <dgm:cxn modelId="{9B407771-1F1D-454C-B797-1D43A8D877FC}" type="presParOf" srcId="{E83BA3F9-A4D7-488A-BC2F-09C2DD768476}" destId="{CF22348F-B6BA-445A-AF80-6F5D40DCFC62}" srcOrd="4" destOrd="0" presId="urn:microsoft.com/office/officeart/2005/8/layout/gear1"/>
    <dgm:cxn modelId="{1F70361E-D2A2-4586-8838-5613FC360494}" type="presParOf" srcId="{E83BA3F9-A4D7-488A-BC2F-09C2DD768476}" destId="{7CF79142-D5AE-4EC0-88F5-285D126B3A11}" srcOrd="5" destOrd="0" presId="urn:microsoft.com/office/officeart/2005/8/layout/gear1"/>
    <dgm:cxn modelId="{9C9FAF55-80DE-48E0-9942-293AA71ADCE6}" type="presParOf" srcId="{E83BA3F9-A4D7-488A-BC2F-09C2DD768476}" destId="{E555FAD8-CCF5-472A-864A-2EEC1C68791D}" srcOrd="6" destOrd="0" presId="urn:microsoft.com/office/officeart/2005/8/layout/gear1"/>
    <dgm:cxn modelId="{553814D9-9F59-4316-8CDB-A3B1B463E8EC}" type="presParOf" srcId="{E83BA3F9-A4D7-488A-BC2F-09C2DD768476}" destId="{21BECCEE-62E2-40B4-84FA-4A99182C643C}" srcOrd="7" destOrd="0" presId="urn:microsoft.com/office/officeart/2005/8/layout/gear1"/>
    <dgm:cxn modelId="{539999E3-A379-4D59-BFA7-9600FF585618}" type="presParOf" srcId="{E83BA3F9-A4D7-488A-BC2F-09C2DD768476}" destId="{A0CD88B5-057E-45DA-979E-6EF1C2F33D9A}" srcOrd="8" destOrd="0" presId="urn:microsoft.com/office/officeart/2005/8/layout/gear1"/>
    <dgm:cxn modelId="{80EDF7D5-1B43-4F05-AA15-814843CDB387}" type="presParOf" srcId="{E83BA3F9-A4D7-488A-BC2F-09C2DD768476}" destId="{9D047EA5-9FF0-41D0-BBE7-A164A3D56B3D}" srcOrd="9" destOrd="0" presId="urn:microsoft.com/office/officeart/2005/8/layout/gear1"/>
    <dgm:cxn modelId="{9D4E145B-2025-4760-817B-1C5AB52A37D9}" type="presParOf" srcId="{E83BA3F9-A4D7-488A-BC2F-09C2DD768476}" destId="{79D9F767-B9DD-40FF-856A-0CFADEDE85EF}" srcOrd="10" destOrd="0" presId="urn:microsoft.com/office/officeart/2005/8/layout/gear1"/>
    <dgm:cxn modelId="{A8C7E7C8-7A3B-43D5-AF20-0D9F8BA204CE}" type="presParOf" srcId="{E83BA3F9-A4D7-488A-BC2F-09C2DD768476}" destId="{CAE11C0D-DF5F-4947-9DF6-53246D07399C}" srcOrd="11" destOrd="0" presId="urn:microsoft.com/office/officeart/2005/8/layout/gear1"/>
    <dgm:cxn modelId="{6E14EC2D-20AE-4FFA-8A44-A40B228C2262}"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638BA90C-70C4-4E35-BD9A-10A3C2912183}" type="presOf" srcId="{1377D043-041A-4807-BEF0-33346443ECBD}" destId="{8D17AB35-A007-4CDD-91C3-DB3FEFD1D53B}" srcOrd="2" destOrd="0" presId="urn:microsoft.com/office/officeart/2005/8/layout/gear1"/>
    <dgm:cxn modelId="{DCF9AD4B-9BB6-4067-9C9B-2D6D68F1E226}" type="presOf" srcId="{DB8E7253-BBFA-41B2-A96F-48EE9C195F59}" destId="{87B8FA8D-11D0-4CDA-9E35-6F4E7F553912}" srcOrd="0" destOrd="0" presId="urn:microsoft.com/office/officeart/2005/8/layout/gear1"/>
    <dgm:cxn modelId="{E74CAE34-3C7A-4E3A-9157-2931FCD96C2D}" type="presOf" srcId="{1377D043-041A-4807-BEF0-33346443ECBD}" destId="{5BFDF03F-7B1D-4745-8B16-CAD084824D76}" srcOrd="1" destOrd="0" presId="urn:microsoft.com/office/officeart/2005/8/layout/gear1"/>
    <dgm:cxn modelId="{B31B78AF-363B-46BF-ACBB-989E1540E678}" type="presOf" srcId="{F2C71B3C-AD73-4D6C-B51C-47ADC737EDDC}" destId="{E83BA3F9-A4D7-488A-BC2F-09C2DD768476}" srcOrd="0" destOrd="0" presId="urn:microsoft.com/office/officeart/2005/8/layout/gear1"/>
    <dgm:cxn modelId="{942B695C-905C-4C59-AA76-919B8E0C003F}" type="presOf" srcId="{FA0E55EB-D7E6-4B12-8FD1-A9B8B2374DC8}" destId="{DAC3E15B-14F5-4DA0-8357-86B831091D57}" srcOrd="0" destOrd="0" presId="urn:microsoft.com/office/officeart/2005/8/layout/gear1"/>
    <dgm:cxn modelId="{6E02D9C6-7512-4211-8A59-37F29745B180}"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3EFE0BA-BAB2-494E-95B8-7302AA344595}" type="presOf" srcId="{135091D9-929A-48B1-8C63-6DE72DC69C44}" destId="{9D047EA5-9FF0-41D0-BBE7-A164A3D56B3D}" srcOrd="3" destOrd="0" presId="urn:microsoft.com/office/officeart/2005/8/layout/gear1"/>
    <dgm:cxn modelId="{B57CF360-8180-481E-8CE4-20465F274DD6}" type="presOf" srcId="{1377D043-041A-4807-BEF0-33346443ECBD}" destId="{803DD2F7-6FF8-410E-A606-9DDD77194E4C}" srcOrd="0" destOrd="0" presId="urn:microsoft.com/office/officeart/2005/8/layout/gear1"/>
    <dgm:cxn modelId="{41EA8F47-131A-4C51-B704-17EC6806280C}" type="presOf" srcId="{135091D9-929A-48B1-8C63-6DE72DC69C44}" destId="{21BECCEE-62E2-40B4-84FA-4A99182C643C}" srcOrd="1" destOrd="0" presId="urn:microsoft.com/office/officeart/2005/8/layout/gear1"/>
    <dgm:cxn modelId="{05FC0B17-1C79-4B6B-981D-CF4F27C1971C}" type="presOf" srcId="{039A7B88-0C86-4101-980F-004A64C04902}" destId="{CAE11C0D-DF5F-4947-9DF6-53246D07399C}" srcOrd="0" destOrd="0" presId="urn:microsoft.com/office/officeart/2005/8/layout/gear1"/>
    <dgm:cxn modelId="{E4559DD8-5C96-4A17-B0DC-E5DAD2391F45}" type="presOf" srcId="{135091D9-929A-48B1-8C63-6DE72DC69C44}" destId="{E555FAD8-CCF5-472A-864A-2EEC1C68791D}" srcOrd="0" destOrd="0" presId="urn:microsoft.com/office/officeart/2005/8/layout/gear1"/>
    <dgm:cxn modelId="{FE48C8DC-ABF6-4A2C-9496-119E02CE59CE}" type="presOf" srcId="{DB8E7253-BBFA-41B2-A96F-48EE9C195F59}" destId="{CF22348F-B6BA-445A-AF80-6F5D40DCFC62}"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1DE6661F-E8B2-407B-AE14-3F3B117E932E}" type="presOf" srcId="{DB8E7253-BBFA-41B2-A96F-48EE9C195F59}" destId="{7CF79142-D5AE-4EC0-88F5-285D126B3A11}" srcOrd="2" destOrd="0" presId="urn:microsoft.com/office/officeart/2005/8/layout/gear1"/>
    <dgm:cxn modelId="{B5F5D268-CA7E-4B98-BC4A-BCC1D82014A1}"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E9DDCC27-6488-4262-B9CE-2D4940C7DE9E}" type="presParOf" srcId="{E83BA3F9-A4D7-488A-BC2F-09C2DD768476}" destId="{803DD2F7-6FF8-410E-A606-9DDD77194E4C}" srcOrd="0" destOrd="0" presId="urn:microsoft.com/office/officeart/2005/8/layout/gear1"/>
    <dgm:cxn modelId="{78D914E0-9152-49AC-8626-36C7CCEDEA14}" type="presParOf" srcId="{E83BA3F9-A4D7-488A-BC2F-09C2DD768476}" destId="{5BFDF03F-7B1D-4745-8B16-CAD084824D76}" srcOrd="1" destOrd="0" presId="urn:microsoft.com/office/officeart/2005/8/layout/gear1"/>
    <dgm:cxn modelId="{46FE41AA-5819-46C4-9BBB-F860F750C9B0}" type="presParOf" srcId="{E83BA3F9-A4D7-488A-BC2F-09C2DD768476}" destId="{8D17AB35-A007-4CDD-91C3-DB3FEFD1D53B}" srcOrd="2" destOrd="0" presId="urn:microsoft.com/office/officeart/2005/8/layout/gear1"/>
    <dgm:cxn modelId="{97459A71-DF84-4842-9DA7-FD9970D6C1BF}" type="presParOf" srcId="{E83BA3F9-A4D7-488A-BC2F-09C2DD768476}" destId="{87B8FA8D-11D0-4CDA-9E35-6F4E7F553912}" srcOrd="3" destOrd="0" presId="urn:microsoft.com/office/officeart/2005/8/layout/gear1"/>
    <dgm:cxn modelId="{83D685A7-15F7-4632-AA01-3D24557A5B9D}" type="presParOf" srcId="{E83BA3F9-A4D7-488A-BC2F-09C2DD768476}" destId="{CF22348F-B6BA-445A-AF80-6F5D40DCFC62}" srcOrd="4" destOrd="0" presId="urn:microsoft.com/office/officeart/2005/8/layout/gear1"/>
    <dgm:cxn modelId="{6C01DF7C-373E-4844-8BC0-70BF53CB801F}" type="presParOf" srcId="{E83BA3F9-A4D7-488A-BC2F-09C2DD768476}" destId="{7CF79142-D5AE-4EC0-88F5-285D126B3A11}" srcOrd="5" destOrd="0" presId="urn:microsoft.com/office/officeart/2005/8/layout/gear1"/>
    <dgm:cxn modelId="{90358D0F-3F34-4F57-A857-51039BF0ED38}" type="presParOf" srcId="{E83BA3F9-A4D7-488A-BC2F-09C2DD768476}" destId="{E555FAD8-CCF5-472A-864A-2EEC1C68791D}" srcOrd="6" destOrd="0" presId="urn:microsoft.com/office/officeart/2005/8/layout/gear1"/>
    <dgm:cxn modelId="{80809728-F4B8-4607-A37F-A6E43E441949}" type="presParOf" srcId="{E83BA3F9-A4D7-488A-BC2F-09C2DD768476}" destId="{21BECCEE-62E2-40B4-84FA-4A99182C643C}" srcOrd="7" destOrd="0" presId="urn:microsoft.com/office/officeart/2005/8/layout/gear1"/>
    <dgm:cxn modelId="{5230EAF2-3165-4183-A56F-41D3EEA900EE}" type="presParOf" srcId="{E83BA3F9-A4D7-488A-BC2F-09C2DD768476}" destId="{A0CD88B5-057E-45DA-979E-6EF1C2F33D9A}" srcOrd="8" destOrd="0" presId="urn:microsoft.com/office/officeart/2005/8/layout/gear1"/>
    <dgm:cxn modelId="{669936E5-E769-4C52-A6D2-993B136E5AFA}" type="presParOf" srcId="{E83BA3F9-A4D7-488A-BC2F-09C2DD768476}" destId="{9D047EA5-9FF0-41D0-BBE7-A164A3D56B3D}" srcOrd="9" destOrd="0" presId="urn:microsoft.com/office/officeart/2005/8/layout/gear1"/>
    <dgm:cxn modelId="{A029DE2D-ED26-4E32-BB6B-A75438133A7E}" type="presParOf" srcId="{E83BA3F9-A4D7-488A-BC2F-09C2DD768476}" destId="{79D9F767-B9DD-40FF-856A-0CFADEDE85EF}" srcOrd="10" destOrd="0" presId="urn:microsoft.com/office/officeart/2005/8/layout/gear1"/>
    <dgm:cxn modelId="{61FC3A21-1151-4150-B630-E2E424B7C56D}" type="presParOf" srcId="{E83BA3F9-A4D7-488A-BC2F-09C2DD768476}" destId="{CAE11C0D-DF5F-4947-9DF6-53246D07399C}" srcOrd="11" destOrd="0" presId="urn:microsoft.com/office/officeart/2005/8/layout/gear1"/>
    <dgm:cxn modelId="{6BCEB9B8-352E-49B9-A952-4AAD8B34707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6C1C83E-BA17-417B-B42B-77002114A9B3}" type="presOf" srcId="{135091D9-929A-48B1-8C63-6DE72DC69C44}" destId="{9D047EA5-9FF0-41D0-BBE7-A164A3D56B3D}" srcOrd="3" destOrd="0" presId="urn:microsoft.com/office/officeart/2005/8/layout/gear1"/>
    <dgm:cxn modelId="{0DC56D4D-9C84-4B63-A4A3-95964D47480B}" type="presOf" srcId="{135091D9-929A-48B1-8C63-6DE72DC69C44}" destId="{A0CD88B5-057E-45DA-979E-6EF1C2F33D9A}" srcOrd="2" destOrd="0" presId="urn:microsoft.com/office/officeart/2005/8/layout/gear1"/>
    <dgm:cxn modelId="{24C595AB-E3D8-450D-B3C4-391E369665EB}" type="presOf" srcId="{DB8E7253-BBFA-41B2-A96F-48EE9C195F59}" destId="{87B8FA8D-11D0-4CDA-9E35-6F4E7F553912}" srcOrd="0" destOrd="0" presId="urn:microsoft.com/office/officeart/2005/8/layout/gear1"/>
    <dgm:cxn modelId="{3787DAAF-C25E-4E2D-BA83-DAE515F24E5D}" type="presOf" srcId="{FA0E55EB-D7E6-4B12-8FD1-A9B8B2374DC8}" destId="{DAC3E15B-14F5-4DA0-8357-86B831091D57}" srcOrd="0" destOrd="0" presId="urn:microsoft.com/office/officeart/2005/8/layout/gear1"/>
    <dgm:cxn modelId="{1110DC76-6295-4EE6-BAF5-A5AD187AC6C1}" type="presOf" srcId="{135091D9-929A-48B1-8C63-6DE72DC69C44}" destId="{21BECCEE-62E2-40B4-84FA-4A99182C643C}" srcOrd="1" destOrd="0" presId="urn:microsoft.com/office/officeart/2005/8/layout/gear1"/>
    <dgm:cxn modelId="{1F13AD6C-773F-4421-99C1-F59A58EAF3FD}" type="presOf" srcId="{74035EA3-4365-44FA-8A9E-4E2EA61E5A15}" destId="{79D9F767-B9DD-40FF-856A-0CFADEDE85EF}" srcOrd="0" destOrd="0" presId="urn:microsoft.com/office/officeart/2005/8/layout/gear1"/>
    <dgm:cxn modelId="{C552CCEA-8F61-4CE0-A756-3BF3166C9BCB}" type="presOf" srcId="{F2C71B3C-AD73-4D6C-B51C-47ADC737EDDC}" destId="{E83BA3F9-A4D7-488A-BC2F-09C2DD768476}" srcOrd="0" destOrd="0" presId="urn:microsoft.com/office/officeart/2005/8/layout/gear1"/>
    <dgm:cxn modelId="{F8603F85-038E-4153-959C-22DD3C3320AB}" type="presOf" srcId="{1377D043-041A-4807-BEF0-33346443ECBD}" destId="{5BFDF03F-7B1D-4745-8B16-CAD084824D76}"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54C651F-1E18-4071-AFDE-D7782472DC3E}" type="presOf" srcId="{1377D043-041A-4807-BEF0-33346443ECBD}" destId="{803DD2F7-6FF8-410E-A606-9DDD77194E4C}" srcOrd="0" destOrd="0" presId="urn:microsoft.com/office/officeart/2005/8/layout/gear1"/>
    <dgm:cxn modelId="{8F4BC4AB-DA8F-461B-AAD1-A68776AECB38}" type="presOf" srcId="{DB8E7253-BBFA-41B2-A96F-48EE9C195F59}" destId="{7CF79142-D5AE-4EC0-88F5-285D126B3A11}" srcOrd="2" destOrd="0" presId="urn:microsoft.com/office/officeart/2005/8/layout/gear1"/>
    <dgm:cxn modelId="{5327248D-57A7-4C36-8DAA-764D1AA20E39}"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DC6328C8-C043-4027-94FB-25829E20E7F7}" type="presOf" srcId="{1377D043-041A-4807-BEF0-33346443ECBD}" destId="{8D17AB35-A007-4CDD-91C3-DB3FEFD1D53B}" srcOrd="2" destOrd="0" presId="urn:microsoft.com/office/officeart/2005/8/layout/gear1"/>
    <dgm:cxn modelId="{498D21E3-530A-41F5-AAF3-A6D27D301AFB}" type="presOf" srcId="{DB8E7253-BBFA-41B2-A96F-48EE9C195F59}" destId="{CF22348F-B6BA-445A-AF80-6F5D40DCFC62}" srcOrd="1" destOrd="0" presId="urn:microsoft.com/office/officeart/2005/8/layout/gear1"/>
    <dgm:cxn modelId="{D154AA7E-9B3D-4301-A8C1-9C3582982371}" type="presOf" srcId="{039A7B88-0C86-4101-980F-004A64C04902}" destId="{CAE11C0D-DF5F-4947-9DF6-53246D07399C}" srcOrd="0" destOrd="0" presId="urn:microsoft.com/office/officeart/2005/8/layout/gear1"/>
    <dgm:cxn modelId="{5BDB49A0-471A-4686-B3FE-2281D047D055}" type="presParOf" srcId="{E83BA3F9-A4D7-488A-BC2F-09C2DD768476}" destId="{803DD2F7-6FF8-410E-A606-9DDD77194E4C}" srcOrd="0" destOrd="0" presId="urn:microsoft.com/office/officeart/2005/8/layout/gear1"/>
    <dgm:cxn modelId="{C053E701-D010-4350-9386-D135FC343C4B}" type="presParOf" srcId="{E83BA3F9-A4D7-488A-BC2F-09C2DD768476}" destId="{5BFDF03F-7B1D-4745-8B16-CAD084824D76}" srcOrd="1" destOrd="0" presId="urn:microsoft.com/office/officeart/2005/8/layout/gear1"/>
    <dgm:cxn modelId="{9A7D792C-9359-4ACC-800E-A0EF98581F18}" type="presParOf" srcId="{E83BA3F9-A4D7-488A-BC2F-09C2DD768476}" destId="{8D17AB35-A007-4CDD-91C3-DB3FEFD1D53B}" srcOrd="2" destOrd="0" presId="urn:microsoft.com/office/officeart/2005/8/layout/gear1"/>
    <dgm:cxn modelId="{2364C37F-D013-421F-80F3-D4600792256C}" type="presParOf" srcId="{E83BA3F9-A4D7-488A-BC2F-09C2DD768476}" destId="{87B8FA8D-11D0-4CDA-9E35-6F4E7F553912}" srcOrd="3" destOrd="0" presId="urn:microsoft.com/office/officeart/2005/8/layout/gear1"/>
    <dgm:cxn modelId="{0F6F7A5D-1775-41BE-8DA5-4B001B9A7BE3}" type="presParOf" srcId="{E83BA3F9-A4D7-488A-BC2F-09C2DD768476}" destId="{CF22348F-B6BA-445A-AF80-6F5D40DCFC62}" srcOrd="4" destOrd="0" presId="urn:microsoft.com/office/officeart/2005/8/layout/gear1"/>
    <dgm:cxn modelId="{FB56011D-20FC-46E8-B15E-8951A694A422}" type="presParOf" srcId="{E83BA3F9-A4D7-488A-BC2F-09C2DD768476}" destId="{7CF79142-D5AE-4EC0-88F5-285D126B3A11}" srcOrd="5" destOrd="0" presId="urn:microsoft.com/office/officeart/2005/8/layout/gear1"/>
    <dgm:cxn modelId="{33BFF95C-104E-4CEB-8E4F-CBF4232B595E}" type="presParOf" srcId="{E83BA3F9-A4D7-488A-BC2F-09C2DD768476}" destId="{E555FAD8-CCF5-472A-864A-2EEC1C68791D}" srcOrd="6" destOrd="0" presId="urn:microsoft.com/office/officeart/2005/8/layout/gear1"/>
    <dgm:cxn modelId="{747B886D-245E-4919-8869-F0830673582B}" type="presParOf" srcId="{E83BA3F9-A4D7-488A-BC2F-09C2DD768476}" destId="{21BECCEE-62E2-40B4-84FA-4A99182C643C}" srcOrd="7" destOrd="0" presId="urn:microsoft.com/office/officeart/2005/8/layout/gear1"/>
    <dgm:cxn modelId="{C00E270C-C064-41DC-B85A-5A95FE5E563E}" type="presParOf" srcId="{E83BA3F9-A4D7-488A-BC2F-09C2DD768476}" destId="{A0CD88B5-057E-45DA-979E-6EF1C2F33D9A}" srcOrd="8" destOrd="0" presId="urn:microsoft.com/office/officeart/2005/8/layout/gear1"/>
    <dgm:cxn modelId="{6F351A8C-2CAD-49C9-BB3B-FF7A0C6C25BD}" type="presParOf" srcId="{E83BA3F9-A4D7-488A-BC2F-09C2DD768476}" destId="{9D047EA5-9FF0-41D0-BBE7-A164A3D56B3D}" srcOrd="9" destOrd="0" presId="urn:microsoft.com/office/officeart/2005/8/layout/gear1"/>
    <dgm:cxn modelId="{1CA853A6-8F6D-4F67-A44C-EE754F6997D1}" type="presParOf" srcId="{E83BA3F9-A4D7-488A-BC2F-09C2DD768476}" destId="{79D9F767-B9DD-40FF-856A-0CFADEDE85EF}" srcOrd="10" destOrd="0" presId="urn:microsoft.com/office/officeart/2005/8/layout/gear1"/>
    <dgm:cxn modelId="{74B0C309-88D1-46B0-BDA9-D180EC34D393}" type="presParOf" srcId="{E83BA3F9-A4D7-488A-BC2F-09C2DD768476}" destId="{CAE11C0D-DF5F-4947-9DF6-53246D07399C}" srcOrd="11" destOrd="0" presId="urn:microsoft.com/office/officeart/2005/8/layout/gear1"/>
    <dgm:cxn modelId="{CC703C32-7C48-4AC1-9950-18B3E067E24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2DCE7D69-5B08-4F8B-B0A6-90753090F40F}" type="presOf" srcId="{039A7B88-0C86-4101-980F-004A64C04902}" destId="{CAE11C0D-DF5F-4947-9DF6-53246D07399C}" srcOrd="0" destOrd="0" presId="urn:microsoft.com/office/officeart/2005/8/layout/gear1"/>
    <dgm:cxn modelId="{043E23C3-A48E-4414-9938-5730AF4AF28F}" type="presOf" srcId="{135091D9-929A-48B1-8C63-6DE72DC69C44}" destId="{E555FAD8-CCF5-472A-864A-2EEC1C68791D}" srcOrd="0" destOrd="0" presId="urn:microsoft.com/office/officeart/2005/8/layout/gear1"/>
    <dgm:cxn modelId="{D61DE40C-4DA7-460A-9437-41FEAE7F97F0}" type="presOf" srcId="{135091D9-929A-48B1-8C63-6DE72DC69C44}" destId="{9D047EA5-9FF0-41D0-BBE7-A164A3D56B3D}" srcOrd="3" destOrd="0" presId="urn:microsoft.com/office/officeart/2005/8/layout/gear1"/>
    <dgm:cxn modelId="{F1F1A582-42FE-421C-A189-4940D9F4DFE9}" type="presOf" srcId="{1377D043-041A-4807-BEF0-33346443ECBD}" destId="{8D17AB35-A007-4CDD-91C3-DB3FEFD1D53B}" srcOrd="2" destOrd="0" presId="urn:microsoft.com/office/officeart/2005/8/layout/gear1"/>
    <dgm:cxn modelId="{473BC6DC-4FE4-456F-96BB-57C9C096F6FF}" type="presOf" srcId="{DB8E7253-BBFA-41B2-A96F-48EE9C195F59}" destId="{7CF79142-D5AE-4EC0-88F5-285D126B3A11}" srcOrd="2" destOrd="0" presId="urn:microsoft.com/office/officeart/2005/8/layout/gear1"/>
    <dgm:cxn modelId="{8C481831-2DD9-43A5-8B62-B78288F2727E}" type="presOf" srcId="{135091D9-929A-48B1-8C63-6DE72DC69C44}" destId="{A0CD88B5-057E-45DA-979E-6EF1C2F33D9A}" srcOrd="2" destOrd="0" presId="urn:microsoft.com/office/officeart/2005/8/layout/gear1"/>
    <dgm:cxn modelId="{6FA201ED-B26B-4F00-95B5-968ECBB2BF7F}" type="presOf" srcId="{1377D043-041A-4807-BEF0-33346443ECBD}" destId="{5BFDF03F-7B1D-4745-8B16-CAD084824D76}" srcOrd="1" destOrd="0" presId="urn:microsoft.com/office/officeart/2005/8/layout/gear1"/>
    <dgm:cxn modelId="{057BF521-5089-480B-A3BE-58396837B7DD}" type="presOf" srcId="{1377D043-041A-4807-BEF0-33346443ECBD}" destId="{803DD2F7-6FF8-410E-A606-9DDD77194E4C}" srcOrd="0" destOrd="0" presId="urn:microsoft.com/office/officeart/2005/8/layout/gear1"/>
    <dgm:cxn modelId="{BF6B777A-3D9F-4846-A732-3CB0B40B84A5}" type="presOf" srcId="{FA0E55EB-D7E6-4B12-8FD1-A9B8B2374DC8}" destId="{DAC3E15B-14F5-4DA0-8357-86B831091D57}" srcOrd="0" destOrd="0" presId="urn:microsoft.com/office/officeart/2005/8/layout/gear1"/>
    <dgm:cxn modelId="{581C10A3-43BF-4002-81FD-61F5400329C7}" type="presOf" srcId="{74035EA3-4365-44FA-8A9E-4E2EA61E5A15}" destId="{79D9F767-B9DD-40FF-856A-0CFADEDE85EF}" srcOrd="0" destOrd="0" presId="urn:microsoft.com/office/officeart/2005/8/layout/gear1"/>
    <dgm:cxn modelId="{C3E42017-43D9-4373-A990-6F7F75B12AC2}"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782E9BF-F717-4644-A3E2-596745DEDECC}" type="presOf" srcId="{135091D9-929A-48B1-8C63-6DE72DC69C44}" destId="{21BECCEE-62E2-40B4-84FA-4A99182C643C}" srcOrd="1" destOrd="0" presId="urn:microsoft.com/office/officeart/2005/8/layout/gear1"/>
    <dgm:cxn modelId="{7A245A0F-6BB2-48D8-8B88-EA4D51B0FBF7}" type="presOf" srcId="{DB8E7253-BBFA-41B2-A96F-48EE9C195F59}" destId="{87B8FA8D-11D0-4CDA-9E35-6F4E7F553912}"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B673B370-ED0F-45B3-958C-77095D3DE75E}" type="presOf" srcId="{F2C71B3C-AD73-4D6C-B51C-47ADC737EDDC}" destId="{E83BA3F9-A4D7-488A-BC2F-09C2DD768476}"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74E28EF-4F5E-4EB1-84B6-558632F79EA3}" type="presParOf" srcId="{E83BA3F9-A4D7-488A-BC2F-09C2DD768476}" destId="{803DD2F7-6FF8-410E-A606-9DDD77194E4C}" srcOrd="0" destOrd="0" presId="urn:microsoft.com/office/officeart/2005/8/layout/gear1"/>
    <dgm:cxn modelId="{242839BC-00DA-4EE2-A325-2E4035992521}" type="presParOf" srcId="{E83BA3F9-A4D7-488A-BC2F-09C2DD768476}" destId="{5BFDF03F-7B1D-4745-8B16-CAD084824D76}" srcOrd="1" destOrd="0" presId="urn:microsoft.com/office/officeart/2005/8/layout/gear1"/>
    <dgm:cxn modelId="{E70BE6D9-B740-479B-8F74-EC1103A39826}" type="presParOf" srcId="{E83BA3F9-A4D7-488A-BC2F-09C2DD768476}" destId="{8D17AB35-A007-4CDD-91C3-DB3FEFD1D53B}" srcOrd="2" destOrd="0" presId="urn:microsoft.com/office/officeart/2005/8/layout/gear1"/>
    <dgm:cxn modelId="{8752A4C8-1B01-484B-B7CF-F423370C2E8B}" type="presParOf" srcId="{E83BA3F9-A4D7-488A-BC2F-09C2DD768476}" destId="{87B8FA8D-11D0-4CDA-9E35-6F4E7F553912}" srcOrd="3" destOrd="0" presId="urn:microsoft.com/office/officeart/2005/8/layout/gear1"/>
    <dgm:cxn modelId="{13CAB19E-ABB7-43C3-A596-E4FEA9D3F32E}" type="presParOf" srcId="{E83BA3F9-A4D7-488A-BC2F-09C2DD768476}" destId="{CF22348F-B6BA-445A-AF80-6F5D40DCFC62}" srcOrd="4" destOrd="0" presId="urn:microsoft.com/office/officeart/2005/8/layout/gear1"/>
    <dgm:cxn modelId="{1474A823-5E22-4E73-8228-4F129267177F}" type="presParOf" srcId="{E83BA3F9-A4D7-488A-BC2F-09C2DD768476}" destId="{7CF79142-D5AE-4EC0-88F5-285D126B3A11}" srcOrd="5" destOrd="0" presId="urn:microsoft.com/office/officeart/2005/8/layout/gear1"/>
    <dgm:cxn modelId="{B649874A-5DA6-4A82-9C42-B98BA6BE0ABE}" type="presParOf" srcId="{E83BA3F9-A4D7-488A-BC2F-09C2DD768476}" destId="{E555FAD8-CCF5-472A-864A-2EEC1C68791D}" srcOrd="6" destOrd="0" presId="urn:microsoft.com/office/officeart/2005/8/layout/gear1"/>
    <dgm:cxn modelId="{9277F314-8C86-4AAD-A7EF-04E48555F4BA}" type="presParOf" srcId="{E83BA3F9-A4D7-488A-BC2F-09C2DD768476}" destId="{21BECCEE-62E2-40B4-84FA-4A99182C643C}" srcOrd="7" destOrd="0" presId="urn:microsoft.com/office/officeart/2005/8/layout/gear1"/>
    <dgm:cxn modelId="{3CFB2CF7-0D89-446A-BAB8-C598C7C384C7}" type="presParOf" srcId="{E83BA3F9-A4D7-488A-BC2F-09C2DD768476}" destId="{A0CD88B5-057E-45DA-979E-6EF1C2F33D9A}" srcOrd="8" destOrd="0" presId="urn:microsoft.com/office/officeart/2005/8/layout/gear1"/>
    <dgm:cxn modelId="{392DA86F-825F-43D2-88B5-7AF67C432875}" type="presParOf" srcId="{E83BA3F9-A4D7-488A-BC2F-09C2DD768476}" destId="{9D047EA5-9FF0-41D0-BBE7-A164A3D56B3D}" srcOrd="9" destOrd="0" presId="urn:microsoft.com/office/officeart/2005/8/layout/gear1"/>
    <dgm:cxn modelId="{53D80F66-A413-477F-B294-2F17AFB27EDC}" type="presParOf" srcId="{E83BA3F9-A4D7-488A-BC2F-09C2DD768476}" destId="{79D9F767-B9DD-40FF-856A-0CFADEDE85EF}" srcOrd="10" destOrd="0" presId="urn:microsoft.com/office/officeart/2005/8/layout/gear1"/>
    <dgm:cxn modelId="{634DADAC-5D40-49AA-A0FC-A74B7FA6BC76}" type="presParOf" srcId="{E83BA3F9-A4D7-488A-BC2F-09C2DD768476}" destId="{CAE11C0D-DF5F-4947-9DF6-53246D07399C}" srcOrd="11" destOrd="0" presId="urn:microsoft.com/office/officeart/2005/8/layout/gear1"/>
    <dgm:cxn modelId="{9FB4FA57-0FB5-4EE6-B1D8-81032253979A}"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7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CED03D66-E029-40A1-87CE-C159598FB7BE}" type="presOf" srcId="{DB8E7253-BBFA-41B2-A96F-48EE9C195F59}" destId="{CF22348F-B6BA-445A-AF80-6F5D40DCFC62}" srcOrd="1" destOrd="0" presId="urn:microsoft.com/office/officeart/2005/8/layout/gear1"/>
    <dgm:cxn modelId="{4DCDD773-5F40-45A5-B0E3-03E7BEC5F857}" type="presOf" srcId="{039A7B88-0C86-4101-980F-004A64C04902}" destId="{CAE11C0D-DF5F-4947-9DF6-53246D07399C}" srcOrd="0" destOrd="0" presId="urn:microsoft.com/office/officeart/2005/8/layout/gear1"/>
    <dgm:cxn modelId="{D33E3A93-A079-424E-9081-4FE7FCCD1AAF}" type="presOf" srcId="{1377D043-041A-4807-BEF0-33346443ECBD}" destId="{8D17AB35-A007-4CDD-91C3-DB3FEFD1D53B}" srcOrd="2" destOrd="0" presId="urn:microsoft.com/office/officeart/2005/8/layout/gear1"/>
    <dgm:cxn modelId="{1B74BA15-759A-490D-A4D0-20C2FD3904DE}" type="presOf" srcId="{DB8E7253-BBFA-41B2-A96F-48EE9C195F59}" destId="{87B8FA8D-11D0-4CDA-9E35-6F4E7F553912}" srcOrd="0" destOrd="0" presId="urn:microsoft.com/office/officeart/2005/8/layout/gear1"/>
    <dgm:cxn modelId="{58BE7CDE-B370-46A2-88E6-9740BD23D306}" type="presOf" srcId="{FA0E55EB-D7E6-4B12-8FD1-A9B8B2374DC8}" destId="{DAC3E15B-14F5-4DA0-8357-86B831091D57}" srcOrd="0" destOrd="0" presId="urn:microsoft.com/office/officeart/2005/8/layout/gear1"/>
    <dgm:cxn modelId="{85790BC2-5369-4EEE-B655-C2BB7B6E5A6F}" type="presOf" srcId="{135091D9-929A-48B1-8C63-6DE72DC69C44}" destId="{21BECCEE-62E2-40B4-84FA-4A99182C643C}" srcOrd="1" destOrd="0" presId="urn:microsoft.com/office/officeart/2005/8/layout/gear1"/>
    <dgm:cxn modelId="{B85F04CC-6C24-4599-A8CB-0A57D273E07B}" type="presOf" srcId="{135091D9-929A-48B1-8C63-6DE72DC69C44}" destId="{E555FAD8-CCF5-472A-864A-2EEC1C68791D}" srcOrd="0" destOrd="0" presId="urn:microsoft.com/office/officeart/2005/8/layout/gear1"/>
    <dgm:cxn modelId="{F24F16A6-3CA3-44A5-9AD8-4540F5ECB9D4}" type="presOf" srcId="{1377D043-041A-4807-BEF0-33346443ECBD}" destId="{5BFDF03F-7B1D-4745-8B16-CAD084824D76}"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AE637801-25B7-449A-AB0D-4D7A264C6B15}"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64DC58EE-F18A-46C3-B345-0308C60C992E}" type="presOf" srcId="{F2C71B3C-AD73-4D6C-B51C-47ADC737EDDC}" destId="{E83BA3F9-A4D7-488A-BC2F-09C2DD768476}" srcOrd="0" destOrd="0" presId="urn:microsoft.com/office/officeart/2005/8/layout/gear1"/>
    <dgm:cxn modelId="{F4FEF53B-6580-44A1-94D2-A10955227F58}" type="presOf" srcId="{74035EA3-4365-44FA-8A9E-4E2EA61E5A15}" destId="{79D9F767-B9DD-40FF-856A-0CFADEDE85EF}" srcOrd="0" destOrd="0" presId="urn:microsoft.com/office/officeart/2005/8/layout/gear1"/>
    <dgm:cxn modelId="{57D21FAD-3294-44A6-9593-C7E1E1004634}" type="presOf" srcId="{135091D9-929A-48B1-8C63-6DE72DC69C44}" destId="{9D047EA5-9FF0-41D0-BBE7-A164A3D56B3D}" srcOrd="3" destOrd="0" presId="urn:microsoft.com/office/officeart/2005/8/layout/gear1"/>
    <dgm:cxn modelId="{7E511C62-FA81-4812-8D4A-F15182B1AA42}"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347FE956-EA16-4BA6-9995-3C56166107B8}" type="presOf" srcId="{135091D9-929A-48B1-8C63-6DE72DC69C44}" destId="{A0CD88B5-057E-45DA-979E-6EF1C2F33D9A}" srcOrd="2" destOrd="0" presId="urn:microsoft.com/office/officeart/2005/8/layout/gear1"/>
    <dgm:cxn modelId="{F15974D2-08C4-47A4-854D-948F5E4E169C}" type="presParOf" srcId="{E83BA3F9-A4D7-488A-BC2F-09C2DD768476}" destId="{803DD2F7-6FF8-410E-A606-9DDD77194E4C}" srcOrd="0" destOrd="0" presId="urn:microsoft.com/office/officeart/2005/8/layout/gear1"/>
    <dgm:cxn modelId="{F7771C24-1B3A-4FEC-9FC4-4193C24FFB1D}" type="presParOf" srcId="{E83BA3F9-A4D7-488A-BC2F-09C2DD768476}" destId="{5BFDF03F-7B1D-4745-8B16-CAD084824D76}" srcOrd="1" destOrd="0" presId="urn:microsoft.com/office/officeart/2005/8/layout/gear1"/>
    <dgm:cxn modelId="{DCF0B2A6-85A6-44D0-BE7D-6544557A2414}" type="presParOf" srcId="{E83BA3F9-A4D7-488A-BC2F-09C2DD768476}" destId="{8D17AB35-A007-4CDD-91C3-DB3FEFD1D53B}" srcOrd="2" destOrd="0" presId="urn:microsoft.com/office/officeart/2005/8/layout/gear1"/>
    <dgm:cxn modelId="{7BF4938B-9F50-4618-B2DA-7AEF3FE99696}" type="presParOf" srcId="{E83BA3F9-A4D7-488A-BC2F-09C2DD768476}" destId="{87B8FA8D-11D0-4CDA-9E35-6F4E7F553912}" srcOrd="3" destOrd="0" presId="urn:microsoft.com/office/officeart/2005/8/layout/gear1"/>
    <dgm:cxn modelId="{C19178AD-8BEB-4F70-A0A4-E3D8680B48F9}" type="presParOf" srcId="{E83BA3F9-A4D7-488A-BC2F-09C2DD768476}" destId="{CF22348F-B6BA-445A-AF80-6F5D40DCFC62}" srcOrd="4" destOrd="0" presId="urn:microsoft.com/office/officeart/2005/8/layout/gear1"/>
    <dgm:cxn modelId="{07B361CD-9362-4D1E-86E0-B6C78AB810CA}" type="presParOf" srcId="{E83BA3F9-A4D7-488A-BC2F-09C2DD768476}" destId="{7CF79142-D5AE-4EC0-88F5-285D126B3A11}" srcOrd="5" destOrd="0" presId="urn:microsoft.com/office/officeart/2005/8/layout/gear1"/>
    <dgm:cxn modelId="{7D4B4607-B91E-43DB-9296-7D3D68B95044}" type="presParOf" srcId="{E83BA3F9-A4D7-488A-BC2F-09C2DD768476}" destId="{E555FAD8-CCF5-472A-864A-2EEC1C68791D}" srcOrd="6" destOrd="0" presId="urn:microsoft.com/office/officeart/2005/8/layout/gear1"/>
    <dgm:cxn modelId="{6597AD66-3224-4D8E-9CE4-E2C3B2CD66D2}" type="presParOf" srcId="{E83BA3F9-A4D7-488A-BC2F-09C2DD768476}" destId="{21BECCEE-62E2-40B4-84FA-4A99182C643C}" srcOrd="7" destOrd="0" presId="urn:microsoft.com/office/officeart/2005/8/layout/gear1"/>
    <dgm:cxn modelId="{8FD38C6E-78E8-44B9-AA36-DA5BE0B6F1F4}" type="presParOf" srcId="{E83BA3F9-A4D7-488A-BC2F-09C2DD768476}" destId="{A0CD88B5-057E-45DA-979E-6EF1C2F33D9A}" srcOrd="8" destOrd="0" presId="urn:microsoft.com/office/officeart/2005/8/layout/gear1"/>
    <dgm:cxn modelId="{69861D89-2D60-43BC-8B57-6AA9E5C36785}" type="presParOf" srcId="{E83BA3F9-A4D7-488A-BC2F-09C2DD768476}" destId="{9D047EA5-9FF0-41D0-BBE7-A164A3D56B3D}" srcOrd="9" destOrd="0" presId="urn:microsoft.com/office/officeart/2005/8/layout/gear1"/>
    <dgm:cxn modelId="{204C747A-C039-481F-B124-B6A91C2C681C}" type="presParOf" srcId="{E83BA3F9-A4D7-488A-BC2F-09C2DD768476}" destId="{79D9F767-B9DD-40FF-856A-0CFADEDE85EF}" srcOrd="10" destOrd="0" presId="urn:microsoft.com/office/officeart/2005/8/layout/gear1"/>
    <dgm:cxn modelId="{60EF636D-15D4-4651-9031-7BB37B2D1053}" type="presParOf" srcId="{E83BA3F9-A4D7-488A-BC2F-09C2DD768476}" destId="{CAE11C0D-DF5F-4947-9DF6-53246D07399C}" srcOrd="11" destOrd="0" presId="urn:microsoft.com/office/officeart/2005/8/layout/gear1"/>
    <dgm:cxn modelId="{3305813C-C7B3-4202-8AAF-0C83971C68B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8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518E4131-AD7D-488E-BC9A-08E5A6B3891B}" type="presOf" srcId="{DB8E7253-BBFA-41B2-A96F-48EE9C195F59}" destId="{87B8FA8D-11D0-4CDA-9E35-6F4E7F553912}" srcOrd="0" destOrd="0" presId="urn:microsoft.com/office/officeart/2005/8/layout/gear1"/>
    <dgm:cxn modelId="{BFF6D542-3C9E-4D4E-B7AE-CA7A802DC3C7}" type="presOf" srcId="{1377D043-041A-4807-BEF0-33346443ECBD}" destId="{5BFDF03F-7B1D-4745-8B16-CAD084824D76}" srcOrd="1" destOrd="0" presId="urn:microsoft.com/office/officeart/2005/8/layout/gear1"/>
    <dgm:cxn modelId="{79BB3B63-3330-4A7C-8F34-32FD893532B9}" type="presOf" srcId="{135091D9-929A-48B1-8C63-6DE72DC69C44}" destId="{A0CD88B5-057E-45DA-979E-6EF1C2F33D9A}" srcOrd="2" destOrd="0" presId="urn:microsoft.com/office/officeart/2005/8/layout/gear1"/>
    <dgm:cxn modelId="{4C330925-6A66-4271-B7C6-53CBA704CB9D}" type="presOf" srcId="{039A7B88-0C86-4101-980F-004A64C04902}" destId="{CAE11C0D-DF5F-4947-9DF6-53246D07399C}" srcOrd="0" destOrd="0" presId="urn:microsoft.com/office/officeart/2005/8/layout/gear1"/>
    <dgm:cxn modelId="{4F545A16-542F-4F3C-AD68-A54F9CF28A70}" type="presOf" srcId="{1377D043-041A-4807-BEF0-33346443ECBD}" destId="{803DD2F7-6FF8-410E-A606-9DDD77194E4C}" srcOrd="0" destOrd="0" presId="urn:microsoft.com/office/officeart/2005/8/layout/gear1"/>
    <dgm:cxn modelId="{C3F37DA4-60B0-4372-884A-BA0AB84FEE6D}" type="presOf" srcId="{74035EA3-4365-44FA-8A9E-4E2EA61E5A15}" destId="{79D9F767-B9DD-40FF-856A-0CFADEDE85EF}" srcOrd="0" destOrd="0" presId="urn:microsoft.com/office/officeart/2005/8/layout/gear1"/>
    <dgm:cxn modelId="{1D4625D5-3405-44D1-9BDA-098D9C9E7C1E}" type="presOf" srcId="{FA0E55EB-D7E6-4B12-8FD1-A9B8B2374DC8}" destId="{DAC3E15B-14F5-4DA0-8357-86B831091D57}" srcOrd="0" destOrd="0" presId="urn:microsoft.com/office/officeart/2005/8/layout/gear1"/>
    <dgm:cxn modelId="{ACBE9E32-15EA-4A8E-A1F3-CBBBDF8197BA}" type="presOf" srcId="{DB8E7253-BBFA-41B2-A96F-48EE9C195F59}" destId="{CF22348F-B6BA-445A-AF80-6F5D40DCFC62}" srcOrd="1" destOrd="0" presId="urn:microsoft.com/office/officeart/2005/8/layout/gear1"/>
    <dgm:cxn modelId="{405CE013-8D49-4398-946E-DC7CD5853639}" type="presOf" srcId="{DB8E7253-BBFA-41B2-A96F-48EE9C195F59}" destId="{7CF79142-D5AE-4EC0-88F5-285D126B3A11}" srcOrd="2" destOrd="0" presId="urn:microsoft.com/office/officeart/2005/8/layout/gear1"/>
    <dgm:cxn modelId="{C9A91F5E-C505-4E65-A2D2-670863F4A282}" type="presOf" srcId="{1377D043-041A-4807-BEF0-33346443ECBD}" destId="{8D17AB35-A007-4CDD-91C3-DB3FEFD1D53B}" srcOrd="2" destOrd="0" presId="urn:microsoft.com/office/officeart/2005/8/layout/gear1"/>
    <dgm:cxn modelId="{AEF45387-155D-48F1-B666-E02CFCA90B7E}" type="presOf" srcId="{135091D9-929A-48B1-8C63-6DE72DC69C44}" destId="{E555FAD8-CCF5-472A-864A-2EEC1C68791D}"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B1BBA1E-1162-4E78-85A9-36D6659C6DEF}" type="presOf" srcId="{135091D9-929A-48B1-8C63-6DE72DC69C44}" destId="{21BECCEE-62E2-40B4-84FA-4A99182C643C}" srcOrd="1" destOrd="0" presId="urn:microsoft.com/office/officeart/2005/8/layout/gear1"/>
    <dgm:cxn modelId="{4E33AEE0-C4D5-4796-9DC1-DD6A89DBCB7B}" type="presOf" srcId="{135091D9-929A-48B1-8C63-6DE72DC69C44}" destId="{9D047EA5-9FF0-41D0-BBE7-A164A3D56B3D}" srcOrd="3" destOrd="0" presId="urn:microsoft.com/office/officeart/2005/8/layout/gear1"/>
    <dgm:cxn modelId="{49C1D0A0-F450-45BB-AE0A-945E084B0977}" type="presOf" srcId="{F2C71B3C-AD73-4D6C-B51C-47ADC737EDDC}" destId="{E83BA3F9-A4D7-488A-BC2F-09C2DD768476}"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C1EC670D-9806-420D-9C38-F61AD2294EAC}" type="presParOf" srcId="{E83BA3F9-A4D7-488A-BC2F-09C2DD768476}" destId="{803DD2F7-6FF8-410E-A606-9DDD77194E4C}" srcOrd="0" destOrd="0" presId="urn:microsoft.com/office/officeart/2005/8/layout/gear1"/>
    <dgm:cxn modelId="{3AEA91A9-893C-43C8-A295-DF50CC3C01DD}" type="presParOf" srcId="{E83BA3F9-A4D7-488A-BC2F-09C2DD768476}" destId="{5BFDF03F-7B1D-4745-8B16-CAD084824D76}" srcOrd="1" destOrd="0" presId="urn:microsoft.com/office/officeart/2005/8/layout/gear1"/>
    <dgm:cxn modelId="{5EA49324-0396-40F8-A03F-BF169B5A8A2F}" type="presParOf" srcId="{E83BA3F9-A4D7-488A-BC2F-09C2DD768476}" destId="{8D17AB35-A007-4CDD-91C3-DB3FEFD1D53B}" srcOrd="2" destOrd="0" presId="urn:microsoft.com/office/officeart/2005/8/layout/gear1"/>
    <dgm:cxn modelId="{939ABA5E-0D3A-42BF-91B8-CEDAF4B2CEF3}" type="presParOf" srcId="{E83BA3F9-A4D7-488A-BC2F-09C2DD768476}" destId="{87B8FA8D-11D0-4CDA-9E35-6F4E7F553912}" srcOrd="3" destOrd="0" presId="urn:microsoft.com/office/officeart/2005/8/layout/gear1"/>
    <dgm:cxn modelId="{6A5C558E-95F6-4BED-90CA-5E6EB4F33872}" type="presParOf" srcId="{E83BA3F9-A4D7-488A-BC2F-09C2DD768476}" destId="{CF22348F-B6BA-445A-AF80-6F5D40DCFC62}" srcOrd="4" destOrd="0" presId="urn:microsoft.com/office/officeart/2005/8/layout/gear1"/>
    <dgm:cxn modelId="{A6D7954F-BEFA-49E0-8839-779C06CBAEEE}" type="presParOf" srcId="{E83BA3F9-A4D7-488A-BC2F-09C2DD768476}" destId="{7CF79142-D5AE-4EC0-88F5-285D126B3A11}" srcOrd="5" destOrd="0" presId="urn:microsoft.com/office/officeart/2005/8/layout/gear1"/>
    <dgm:cxn modelId="{5DE946D8-3B75-4176-911F-A371A0A06F08}" type="presParOf" srcId="{E83BA3F9-A4D7-488A-BC2F-09C2DD768476}" destId="{E555FAD8-CCF5-472A-864A-2EEC1C68791D}" srcOrd="6" destOrd="0" presId="urn:microsoft.com/office/officeart/2005/8/layout/gear1"/>
    <dgm:cxn modelId="{BA520C52-3936-47A0-BBB8-14AB1CFDB1B7}" type="presParOf" srcId="{E83BA3F9-A4D7-488A-BC2F-09C2DD768476}" destId="{21BECCEE-62E2-40B4-84FA-4A99182C643C}" srcOrd="7" destOrd="0" presId="urn:microsoft.com/office/officeart/2005/8/layout/gear1"/>
    <dgm:cxn modelId="{8335AE09-9987-4E7C-9978-D78DF1C95899}" type="presParOf" srcId="{E83BA3F9-A4D7-488A-BC2F-09C2DD768476}" destId="{A0CD88B5-057E-45DA-979E-6EF1C2F33D9A}" srcOrd="8" destOrd="0" presId="urn:microsoft.com/office/officeart/2005/8/layout/gear1"/>
    <dgm:cxn modelId="{9FEF959B-A4B5-4CB8-8C3B-A28549CFEA84}" type="presParOf" srcId="{E83BA3F9-A4D7-488A-BC2F-09C2DD768476}" destId="{9D047EA5-9FF0-41D0-BBE7-A164A3D56B3D}" srcOrd="9" destOrd="0" presId="urn:microsoft.com/office/officeart/2005/8/layout/gear1"/>
    <dgm:cxn modelId="{884BF1F1-AA3B-4F46-8E36-706CF72857A5}" type="presParOf" srcId="{E83BA3F9-A4D7-488A-BC2F-09C2DD768476}" destId="{79D9F767-B9DD-40FF-856A-0CFADEDE85EF}" srcOrd="10" destOrd="0" presId="urn:microsoft.com/office/officeart/2005/8/layout/gear1"/>
    <dgm:cxn modelId="{77BE0890-7780-41CC-BB18-2425C651900B}" type="presParOf" srcId="{E83BA3F9-A4D7-488A-BC2F-09C2DD768476}" destId="{CAE11C0D-DF5F-4947-9DF6-53246D07399C}" srcOrd="11" destOrd="0" presId="urn:microsoft.com/office/officeart/2005/8/layout/gear1"/>
    <dgm:cxn modelId="{FEFA506F-1E09-4A77-BFC4-507503A8CD73}"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3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A670698-8DA4-4301-86A2-699E85333727}" type="presOf" srcId="{039A7B88-0C86-4101-980F-004A64C04902}" destId="{CAE11C0D-DF5F-4947-9DF6-53246D07399C}" srcOrd="0" destOrd="0" presId="urn:microsoft.com/office/officeart/2005/8/layout/gear1"/>
    <dgm:cxn modelId="{0C58B995-33A3-4536-8535-EF2ECDF4706E}" type="presOf" srcId="{DB8E7253-BBFA-41B2-A96F-48EE9C195F59}" destId="{87B8FA8D-11D0-4CDA-9E35-6F4E7F553912}" srcOrd="0" destOrd="0" presId="urn:microsoft.com/office/officeart/2005/8/layout/gear1"/>
    <dgm:cxn modelId="{EADA308D-B703-4732-B5AA-842435707C2E}" type="presOf" srcId="{135091D9-929A-48B1-8C63-6DE72DC69C44}" destId="{E555FAD8-CCF5-472A-864A-2EEC1C68791D}" srcOrd="0" destOrd="0" presId="urn:microsoft.com/office/officeart/2005/8/layout/gear1"/>
    <dgm:cxn modelId="{A7DC2AFE-100B-4DF9-A8AF-2DBD6FBC29BF}" type="presOf" srcId="{1377D043-041A-4807-BEF0-33346443ECBD}" destId="{8D17AB35-A007-4CDD-91C3-DB3FEFD1D53B}" srcOrd="2" destOrd="0" presId="urn:microsoft.com/office/officeart/2005/8/layout/gear1"/>
    <dgm:cxn modelId="{97D4D585-9DC8-498A-B202-E6C64A0F3ED3}" type="presOf" srcId="{FA0E55EB-D7E6-4B12-8FD1-A9B8B2374DC8}" destId="{DAC3E15B-14F5-4DA0-8357-86B831091D57}" srcOrd="0" destOrd="0" presId="urn:microsoft.com/office/officeart/2005/8/layout/gear1"/>
    <dgm:cxn modelId="{DABCE21A-CB82-4B44-A5CB-227560E3920A}" type="presOf" srcId="{1377D043-041A-4807-BEF0-33346443ECBD}" destId="{803DD2F7-6FF8-410E-A606-9DDD77194E4C}" srcOrd="0" destOrd="0" presId="urn:microsoft.com/office/officeart/2005/8/layout/gear1"/>
    <dgm:cxn modelId="{34A45A5A-4F44-4342-A384-E09016B91E78}" type="presOf" srcId="{74035EA3-4365-44FA-8A9E-4E2EA61E5A15}" destId="{79D9F767-B9DD-40FF-856A-0CFADEDE85EF}" srcOrd="0" destOrd="0" presId="urn:microsoft.com/office/officeart/2005/8/layout/gear1"/>
    <dgm:cxn modelId="{08D4A1FB-6FE2-4632-A086-282ABECA9D67}" type="presOf" srcId="{DB8E7253-BBFA-41B2-A96F-48EE9C195F59}" destId="{7CF79142-D5AE-4EC0-88F5-285D126B3A11}" srcOrd="2" destOrd="0" presId="urn:microsoft.com/office/officeart/2005/8/layout/gear1"/>
    <dgm:cxn modelId="{64570276-8572-4D9F-8F6E-9478186F7C29}" type="presOf" srcId="{135091D9-929A-48B1-8C63-6DE72DC69C44}" destId="{A0CD88B5-057E-45DA-979E-6EF1C2F33D9A}" srcOrd="2" destOrd="0" presId="urn:microsoft.com/office/officeart/2005/8/layout/gear1"/>
    <dgm:cxn modelId="{A5D3DE8D-D1BF-4CE0-AD35-7F55B628E5BC}" type="presOf" srcId="{135091D9-929A-48B1-8C63-6DE72DC69C44}" destId="{9D047EA5-9FF0-41D0-BBE7-A164A3D56B3D}" srcOrd="3" destOrd="0" presId="urn:microsoft.com/office/officeart/2005/8/layout/gear1"/>
    <dgm:cxn modelId="{055DBDEC-34FF-438C-8560-3C3B22A79797}"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DE737434-160A-48FA-B7EA-148A2F6A6728}" type="presOf" srcId="{F2C71B3C-AD73-4D6C-B51C-47ADC737EDDC}" destId="{E83BA3F9-A4D7-488A-BC2F-09C2DD768476}" srcOrd="0" destOrd="0" presId="urn:microsoft.com/office/officeart/2005/8/layout/gear1"/>
    <dgm:cxn modelId="{A53CAEE3-EA08-472C-8064-51C88335963B}" type="presOf" srcId="{135091D9-929A-48B1-8C63-6DE72DC69C44}" destId="{21BECCEE-62E2-40B4-84FA-4A99182C643C}"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82C3BC9A-2E0E-4B49-AD19-6703D55951D4}" type="presOf" srcId="{1377D043-041A-4807-BEF0-33346443ECBD}" destId="{5BFDF03F-7B1D-4745-8B16-CAD084824D76}"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6462F3A7-56D7-4E7E-8103-18F2495F8C42}" type="presParOf" srcId="{E83BA3F9-A4D7-488A-BC2F-09C2DD768476}" destId="{803DD2F7-6FF8-410E-A606-9DDD77194E4C}" srcOrd="0" destOrd="0" presId="urn:microsoft.com/office/officeart/2005/8/layout/gear1"/>
    <dgm:cxn modelId="{4D1A876D-5A2E-4AF2-9301-98E8C19EB863}" type="presParOf" srcId="{E83BA3F9-A4D7-488A-BC2F-09C2DD768476}" destId="{5BFDF03F-7B1D-4745-8B16-CAD084824D76}" srcOrd="1" destOrd="0" presId="urn:microsoft.com/office/officeart/2005/8/layout/gear1"/>
    <dgm:cxn modelId="{833C0172-83D4-485A-83D5-C6F82357A080}" type="presParOf" srcId="{E83BA3F9-A4D7-488A-BC2F-09C2DD768476}" destId="{8D17AB35-A007-4CDD-91C3-DB3FEFD1D53B}" srcOrd="2" destOrd="0" presId="urn:microsoft.com/office/officeart/2005/8/layout/gear1"/>
    <dgm:cxn modelId="{C29220B4-1353-4E6A-BA45-ED4C28500C84}" type="presParOf" srcId="{E83BA3F9-A4D7-488A-BC2F-09C2DD768476}" destId="{87B8FA8D-11D0-4CDA-9E35-6F4E7F553912}" srcOrd="3" destOrd="0" presId="urn:microsoft.com/office/officeart/2005/8/layout/gear1"/>
    <dgm:cxn modelId="{D8761A6D-F310-49DC-8EDB-67AE5BFFFCBC}" type="presParOf" srcId="{E83BA3F9-A4D7-488A-BC2F-09C2DD768476}" destId="{CF22348F-B6BA-445A-AF80-6F5D40DCFC62}" srcOrd="4" destOrd="0" presId="urn:microsoft.com/office/officeart/2005/8/layout/gear1"/>
    <dgm:cxn modelId="{51070307-F411-45D0-AEB7-730FE8BEC63B}" type="presParOf" srcId="{E83BA3F9-A4D7-488A-BC2F-09C2DD768476}" destId="{7CF79142-D5AE-4EC0-88F5-285D126B3A11}" srcOrd="5" destOrd="0" presId="urn:microsoft.com/office/officeart/2005/8/layout/gear1"/>
    <dgm:cxn modelId="{47CA0FC3-DBFE-4955-A032-6864283490D6}" type="presParOf" srcId="{E83BA3F9-A4D7-488A-BC2F-09C2DD768476}" destId="{E555FAD8-CCF5-472A-864A-2EEC1C68791D}" srcOrd="6" destOrd="0" presId="urn:microsoft.com/office/officeart/2005/8/layout/gear1"/>
    <dgm:cxn modelId="{E1A647AC-3F0D-4BCD-BD83-A1117215CECF}" type="presParOf" srcId="{E83BA3F9-A4D7-488A-BC2F-09C2DD768476}" destId="{21BECCEE-62E2-40B4-84FA-4A99182C643C}" srcOrd="7" destOrd="0" presId="urn:microsoft.com/office/officeart/2005/8/layout/gear1"/>
    <dgm:cxn modelId="{CE70D0F1-93FC-48D9-BEF4-00CF3325D2E7}" type="presParOf" srcId="{E83BA3F9-A4D7-488A-BC2F-09C2DD768476}" destId="{A0CD88B5-057E-45DA-979E-6EF1C2F33D9A}" srcOrd="8" destOrd="0" presId="urn:microsoft.com/office/officeart/2005/8/layout/gear1"/>
    <dgm:cxn modelId="{3D994122-909C-4952-AAF5-F83B7290D0FD}" type="presParOf" srcId="{E83BA3F9-A4D7-488A-BC2F-09C2DD768476}" destId="{9D047EA5-9FF0-41D0-BBE7-A164A3D56B3D}" srcOrd="9" destOrd="0" presId="urn:microsoft.com/office/officeart/2005/8/layout/gear1"/>
    <dgm:cxn modelId="{EFA1C9CD-F9A8-47B5-AEF9-93A4095B958B}" type="presParOf" srcId="{E83BA3F9-A4D7-488A-BC2F-09C2DD768476}" destId="{79D9F767-B9DD-40FF-856A-0CFADEDE85EF}" srcOrd="10" destOrd="0" presId="urn:microsoft.com/office/officeart/2005/8/layout/gear1"/>
    <dgm:cxn modelId="{6EB3F676-DF47-4431-8F36-6EFA695C9B74}" type="presParOf" srcId="{E83BA3F9-A4D7-488A-BC2F-09C2DD768476}" destId="{CAE11C0D-DF5F-4947-9DF6-53246D07399C}" srcOrd="11" destOrd="0" presId="urn:microsoft.com/office/officeart/2005/8/layout/gear1"/>
    <dgm:cxn modelId="{2CD31883-AB3F-4875-B9AA-D192B6BC2393}"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8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444EF2D7-FE5F-4B17-971A-71492A965C23}" type="presOf" srcId="{135091D9-929A-48B1-8C63-6DE72DC69C44}" destId="{9D047EA5-9FF0-41D0-BBE7-A164A3D56B3D}" srcOrd="3" destOrd="0" presId="urn:microsoft.com/office/officeart/2005/8/layout/gear1"/>
    <dgm:cxn modelId="{57BB835E-6307-489C-9C91-BD24E8938E93}" type="presOf" srcId="{74035EA3-4365-44FA-8A9E-4E2EA61E5A15}" destId="{79D9F767-B9DD-40FF-856A-0CFADEDE85EF}" srcOrd="0" destOrd="0" presId="urn:microsoft.com/office/officeart/2005/8/layout/gear1"/>
    <dgm:cxn modelId="{59A68490-7299-44B2-8C13-9DD1A6659876}" type="presOf" srcId="{DB8E7253-BBFA-41B2-A96F-48EE9C195F59}" destId="{7CF79142-D5AE-4EC0-88F5-285D126B3A11}" srcOrd="2" destOrd="0" presId="urn:microsoft.com/office/officeart/2005/8/layout/gear1"/>
    <dgm:cxn modelId="{D342DE9F-F825-465D-9CCD-161CE1350FA5}" type="presOf" srcId="{135091D9-929A-48B1-8C63-6DE72DC69C44}" destId="{E555FAD8-CCF5-472A-864A-2EEC1C68791D}" srcOrd="0" destOrd="0" presId="urn:microsoft.com/office/officeart/2005/8/layout/gear1"/>
    <dgm:cxn modelId="{B528775B-5344-4B99-B952-EA3357A86843}" type="presOf" srcId="{F2C71B3C-AD73-4D6C-B51C-47ADC737EDDC}" destId="{E83BA3F9-A4D7-488A-BC2F-09C2DD768476}" srcOrd="0" destOrd="0" presId="urn:microsoft.com/office/officeart/2005/8/layout/gear1"/>
    <dgm:cxn modelId="{CF748D89-369D-495D-9127-20868105EE82}" type="presOf" srcId="{1377D043-041A-4807-BEF0-33346443ECBD}" destId="{5BFDF03F-7B1D-4745-8B16-CAD084824D76}" srcOrd="1" destOrd="0" presId="urn:microsoft.com/office/officeart/2005/8/layout/gear1"/>
    <dgm:cxn modelId="{96D0D263-9290-4254-B84D-39032A0E3277}" type="presOf" srcId="{1377D043-041A-4807-BEF0-33346443ECBD}" destId="{803DD2F7-6FF8-410E-A606-9DDD77194E4C}" srcOrd="0" destOrd="0" presId="urn:microsoft.com/office/officeart/2005/8/layout/gear1"/>
    <dgm:cxn modelId="{FA5071B0-1FC2-4501-95E2-EA7E668793D6}" type="presOf" srcId="{DB8E7253-BBFA-41B2-A96F-48EE9C195F59}" destId="{87B8FA8D-11D0-4CDA-9E35-6F4E7F553912}" srcOrd="0" destOrd="0" presId="urn:microsoft.com/office/officeart/2005/8/layout/gear1"/>
    <dgm:cxn modelId="{793CBE43-49BD-4747-B0B2-B74474B11888}" type="presOf" srcId="{135091D9-929A-48B1-8C63-6DE72DC69C44}" destId="{21BECCEE-62E2-40B4-84FA-4A99182C643C}" srcOrd="1" destOrd="0" presId="urn:microsoft.com/office/officeart/2005/8/layout/gear1"/>
    <dgm:cxn modelId="{2E77BCE6-5237-495C-A552-40F99A6B9CEB}"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B656F2B-CC7B-4FDD-83A3-DD548A3A79D2}" type="presOf" srcId="{039A7B88-0C86-4101-980F-004A64C04902}" destId="{CAE11C0D-DF5F-4947-9DF6-53246D07399C}" srcOrd="0" destOrd="0" presId="urn:microsoft.com/office/officeart/2005/8/layout/gear1"/>
    <dgm:cxn modelId="{736B2243-9423-41AF-BBCC-E2C318CA3EC6}" type="presOf" srcId="{DB8E7253-BBFA-41B2-A96F-48EE9C195F59}" destId="{CF22348F-B6BA-445A-AF80-6F5D40DCFC62}" srcOrd="1" destOrd="0" presId="urn:microsoft.com/office/officeart/2005/8/layout/gear1"/>
    <dgm:cxn modelId="{726979EA-2110-4BF8-9614-F59E6E0218D3}" type="presOf" srcId="{FA0E55EB-D7E6-4B12-8FD1-A9B8B2374DC8}" destId="{DAC3E15B-14F5-4DA0-8357-86B831091D57}" srcOrd="0" destOrd="0" presId="urn:microsoft.com/office/officeart/2005/8/layout/gear1"/>
    <dgm:cxn modelId="{20C03037-05F2-4143-B248-14ACA6F3E913}" type="presOf" srcId="{1377D043-041A-4807-BEF0-33346443ECBD}" destId="{8D17AB35-A007-4CDD-91C3-DB3FEFD1D53B}"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517ECDDB-BAD4-4A91-88C7-0218AAE53934}" type="presParOf" srcId="{E83BA3F9-A4D7-488A-BC2F-09C2DD768476}" destId="{803DD2F7-6FF8-410E-A606-9DDD77194E4C}" srcOrd="0" destOrd="0" presId="urn:microsoft.com/office/officeart/2005/8/layout/gear1"/>
    <dgm:cxn modelId="{52F0201E-EF23-4BB5-974F-DCC76B51A4D9}" type="presParOf" srcId="{E83BA3F9-A4D7-488A-BC2F-09C2DD768476}" destId="{5BFDF03F-7B1D-4745-8B16-CAD084824D76}" srcOrd="1" destOrd="0" presId="urn:microsoft.com/office/officeart/2005/8/layout/gear1"/>
    <dgm:cxn modelId="{1B7B6159-77C1-4E0B-AACA-B5E151E396C5}" type="presParOf" srcId="{E83BA3F9-A4D7-488A-BC2F-09C2DD768476}" destId="{8D17AB35-A007-4CDD-91C3-DB3FEFD1D53B}" srcOrd="2" destOrd="0" presId="urn:microsoft.com/office/officeart/2005/8/layout/gear1"/>
    <dgm:cxn modelId="{AC806F80-3517-42F9-BB1C-53E2CAEE02B2}" type="presParOf" srcId="{E83BA3F9-A4D7-488A-BC2F-09C2DD768476}" destId="{87B8FA8D-11D0-4CDA-9E35-6F4E7F553912}" srcOrd="3" destOrd="0" presId="urn:microsoft.com/office/officeart/2005/8/layout/gear1"/>
    <dgm:cxn modelId="{5EB86175-0023-4E6C-85F6-5148819210F3}" type="presParOf" srcId="{E83BA3F9-A4D7-488A-BC2F-09C2DD768476}" destId="{CF22348F-B6BA-445A-AF80-6F5D40DCFC62}" srcOrd="4" destOrd="0" presId="urn:microsoft.com/office/officeart/2005/8/layout/gear1"/>
    <dgm:cxn modelId="{A5289BED-FC40-46AB-9BEE-F755FEA682E9}" type="presParOf" srcId="{E83BA3F9-A4D7-488A-BC2F-09C2DD768476}" destId="{7CF79142-D5AE-4EC0-88F5-285D126B3A11}" srcOrd="5" destOrd="0" presId="urn:microsoft.com/office/officeart/2005/8/layout/gear1"/>
    <dgm:cxn modelId="{B9B4A5BB-0728-4D40-88BC-560E1B77E288}" type="presParOf" srcId="{E83BA3F9-A4D7-488A-BC2F-09C2DD768476}" destId="{E555FAD8-CCF5-472A-864A-2EEC1C68791D}" srcOrd="6" destOrd="0" presId="urn:microsoft.com/office/officeart/2005/8/layout/gear1"/>
    <dgm:cxn modelId="{D9131583-0400-450D-94D3-E93398B92820}" type="presParOf" srcId="{E83BA3F9-A4D7-488A-BC2F-09C2DD768476}" destId="{21BECCEE-62E2-40B4-84FA-4A99182C643C}" srcOrd="7" destOrd="0" presId="urn:microsoft.com/office/officeart/2005/8/layout/gear1"/>
    <dgm:cxn modelId="{C3B7A9D4-A2DE-4F9F-BAD9-0FFFFDBB06F1}" type="presParOf" srcId="{E83BA3F9-A4D7-488A-BC2F-09C2DD768476}" destId="{A0CD88B5-057E-45DA-979E-6EF1C2F33D9A}" srcOrd="8" destOrd="0" presId="urn:microsoft.com/office/officeart/2005/8/layout/gear1"/>
    <dgm:cxn modelId="{DAC77FD9-B7C1-4C9B-B963-94A6622AE4C8}" type="presParOf" srcId="{E83BA3F9-A4D7-488A-BC2F-09C2DD768476}" destId="{9D047EA5-9FF0-41D0-BBE7-A164A3D56B3D}" srcOrd="9" destOrd="0" presId="urn:microsoft.com/office/officeart/2005/8/layout/gear1"/>
    <dgm:cxn modelId="{833D8A7B-9050-4052-BC12-1DBBBFF85A86}" type="presParOf" srcId="{E83BA3F9-A4D7-488A-BC2F-09C2DD768476}" destId="{79D9F767-B9DD-40FF-856A-0CFADEDE85EF}" srcOrd="10" destOrd="0" presId="urn:microsoft.com/office/officeart/2005/8/layout/gear1"/>
    <dgm:cxn modelId="{A0D160B0-FA0E-49BF-A8DF-7161542B3D8F}" type="presParOf" srcId="{E83BA3F9-A4D7-488A-BC2F-09C2DD768476}" destId="{CAE11C0D-DF5F-4947-9DF6-53246D07399C}" srcOrd="11" destOrd="0" presId="urn:microsoft.com/office/officeart/2005/8/layout/gear1"/>
    <dgm:cxn modelId="{F32347C3-43A4-4975-B319-533DE91254B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8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CB2B7963-A916-4F2A-B024-43DA46D74D3F}" type="presOf" srcId="{F2C71B3C-AD73-4D6C-B51C-47ADC737EDDC}" destId="{E83BA3F9-A4D7-488A-BC2F-09C2DD768476}" srcOrd="0" destOrd="0" presId="urn:microsoft.com/office/officeart/2005/8/layout/gear1"/>
    <dgm:cxn modelId="{2A6AFE07-6C7A-4CF6-97A7-2E1ECE32CABD}" type="presOf" srcId="{74035EA3-4365-44FA-8A9E-4E2EA61E5A15}" destId="{79D9F767-B9DD-40FF-856A-0CFADEDE85EF}" srcOrd="0" destOrd="0" presId="urn:microsoft.com/office/officeart/2005/8/layout/gear1"/>
    <dgm:cxn modelId="{419BA167-0759-49FD-9677-5C8E2D4788C2}" type="presOf" srcId="{135091D9-929A-48B1-8C63-6DE72DC69C44}" destId="{A0CD88B5-057E-45DA-979E-6EF1C2F33D9A}" srcOrd="2" destOrd="0" presId="urn:microsoft.com/office/officeart/2005/8/layout/gear1"/>
    <dgm:cxn modelId="{9378F964-BB08-419E-9959-4C9771AD3E50}" type="presOf" srcId="{1377D043-041A-4807-BEF0-33346443ECBD}" destId="{803DD2F7-6FF8-410E-A606-9DDD77194E4C}" srcOrd="0" destOrd="0" presId="urn:microsoft.com/office/officeart/2005/8/layout/gear1"/>
    <dgm:cxn modelId="{32FE93BC-AA31-4AD5-94C3-64B18CB916C9}" type="presOf" srcId="{135091D9-929A-48B1-8C63-6DE72DC69C44}" destId="{9D047EA5-9FF0-41D0-BBE7-A164A3D56B3D}" srcOrd="3" destOrd="0" presId="urn:microsoft.com/office/officeart/2005/8/layout/gear1"/>
    <dgm:cxn modelId="{195A5284-1815-40E5-B5C3-126F792040E9}" type="presOf" srcId="{DB8E7253-BBFA-41B2-A96F-48EE9C195F59}" destId="{7CF79142-D5AE-4EC0-88F5-285D126B3A11}" srcOrd="2" destOrd="0" presId="urn:microsoft.com/office/officeart/2005/8/layout/gear1"/>
    <dgm:cxn modelId="{9C06FF20-ADDB-44A9-A392-ED266BFAB5C2}" type="presOf" srcId="{039A7B88-0C86-4101-980F-004A64C04902}" destId="{CAE11C0D-DF5F-4947-9DF6-53246D07399C}" srcOrd="0" destOrd="0" presId="urn:microsoft.com/office/officeart/2005/8/layout/gear1"/>
    <dgm:cxn modelId="{4595E4E4-37F4-4C68-95F0-57DCE26547AC}" type="presOf" srcId="{FA0E55EB-D7E6-4B12-8FD1-A9B8B2374DC8}" destId="{DAC3E15B-14F5-4DA0-8357-86B831091D57}" srcOrd="0" destOrd="0" presId="urn:microsoft.com/office/officeart/2005/8/layout/gear1"/>
    <dgm:cxn modelId="{482F71D7-2BDF-4F46-94A4-767DEBB7256A}"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4C973F4-037A-4911-9389-912222FE8DCE}" type="presOf" srcId="{1377D043-041A-4807-BEF0-33346443ECBD}" destId="{5BFDF03F-7B1D-4745-8B16-CAD084824D76}" srcOrd="1" destOrd="0" presId="urn:microsoft.com/office/officeart/2005/8/layout/gear1"/>
    <dgm:cxn modelId="{B2896048-589D-4DF4-82DF-72951476D28E}" type="presOf" srcId="{135091D9-929A-48B1-8C63-6DE72DC69C44}" destId="{21BECCEE-62E2-40B4-84FA-4A99182C643C}"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BF004E5F-9578-4256-88DD-DE776CCB9DCB}" type="presOf" srcId="{1377D043-041A-4807-BEF0-33346443ECBD}" destId="{8D17AB35-A007-4CDD-91C3-DB3FEFD1D53B}"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90536F5D-92A1-4793-BC34-6C1C96044AD5}" type="presOf" srcId="{DB8E7253-BBFA-41B2-A96F-48EE9C195F59}" destId="{87B8FA8D-11D0-4CDA-9E35-6F4E7F553912}" srcOrd="0" destOrd="0" presId="urn:microsoft.com/office/officeart/2005/8/layout/gear1"/>
    <dgm:cxn modelId="{8A276657-1934-45A9-9209-BDDB5A245F99}" type="presOf" srcId="{135091D9-929A-48B1-8C63-6DE72DC69C44}" destId="{E555FAD8-CCF5-472A-864A-2EEC1C68791D}" srcOrd="0" destOrd="0" presId="urn:microsoft.com/office/officeart/2005/8/layout/gear1"/>
    <dgm:cxn modelId="{549AEC6B-E8B3-48ED-8775-7CE4FC7D63E6}" type="presParOf" srcId="{E83BA3F9-A4D7-488A-BC2F-09C2DD768476}" destId="{803DD2F7-6FF8-410E-A606-9DDD77194E4C}" srcOrd="0" destOrd="0" presId="urn:microsoft.com/office/officeart/2005/8/layout/gear1"/>
    <dgm:cxn modelId="{50920B3A-DF94-4807-B66E-126D0BA9ED29}" type="presParOf" srcId="{E83BA3F9-A4D7-488A-BC2F-09C2DD768476}" destId="{5BFDF03F-7B1D-4745-8B16-CAD084824D76}" srcOrd="1" destOrd="0" presId="urn:microsoft.com/office/officeart/2005/8/layout/gear1"/>
    <dgm:cxn modelId="{BAAEDFFF-BA81-4169-AA20-726A685E0380}" type="presParOf" srcId="{E83BA3F9-A4D7-488A-BC2F-09C2DD768476}" destId="{8D17AB35-A007-4CDD-91C3-DB3FEFD1D53B}" srcOrd="2" destOrd="0" presId="urn:microsoft.com/office/officeart/2005/8/layout/gear1"/>
    <dgm:cxn modelId="{429640EE-EFB6-45DE-B819-B6F935B2B09B}" type="presParOf" srcId="{E83BA3F9-A4D7-488A-BC2F-09C2DD768476}" destId="{87B8FA8D-11D0-4CDA-9E35-6F4E7F553912}" srcOrd="3" destOrd="0" presId="urn:microsoft.com/office/officeart/2005/8/layout/gear1"/>
    <dgm:cxn modelId="{F8277E59-6177-488E-947D-B3B1B2A43C10}" type="presParOf" srcId="{E83BA3F9-A4D7-488A-BC2F-09C2DD768476}" destId="{CF22348F-B6BA-445A-AF80-6F5D40DCFC62}" srcOrd="4" destOrd="0" presId="urn:microsoft.com/office/officeart/2005/8/layout/gear1"/>
    <dgm:cxn modelId="{B10A9488-A92E-4578-AD1B-E3362E37E2D7}" type="presParOf" srcId="{E83BA3F9-A4D7-488A-BC2F-09C2DD768476}" destId="{7CF79142-D5AE-4EC0-88F5-285D126B3A11}" srcOrd="5" destOrd="0" presId="urn:microsoft.com/office/officeart/2005/8/layout/gear1"/>
    <dgm:cxn modelId="{2BDE23AE-EDBA-41AA-A683-DF9111617512}" type="presParOf" srcId="{E83BA3F9-A4D7-488A-BC2F-09C2DD768476}" destId="{E555FAD8-CCF5-472A-864A-2EEC1C68791D}" srcOrd="6" destOrd="0" presId="urn:microsoft.com/office/officeart/2005/8/layout/gear1"/>
    <dgm:cxn modelId="{4DEABBAB-BE84-493C-B1E1-8BE0C1DEC7E6}" type="presParOf" srcId="{E83BA3F9-A4D7-488A-BC2F-09C2DD768476}" destId="{21BECCEE-62E2-40B4-84FA-4A99182C643C}" srcOrd="7" destOrd="0" presId="urn:microsoft.com/office/officeart/2005/8/layout/gear1"/>
    <dgm:cxn modelId="{82A84532-4210-4101-84A7-32E1283B39C1}" type="presParOf" srcId="{E83BA3F9-A4D7-488A-BC2F-09C2DD768476}" destId="{A0CD88B5-057E-45DA-979E-6EF1C2F33D9A}" srcOrd="8" destOrd="0" presId="urn:microsoft.com/office/officeart/2005/8/layout/gear1"/>
    <dgm:cxn modelId="{785ACABD-46C8-48B6-B1EF-852FDAA6B054}" type="presParOf" srcId="{E83BA3F9-A4D7-488A-BC2F-09C2DD768476}" destId="{9D047EA5-9FF0-41D0-BBE7-A164A3D56B3D}" srcOrd="9" destOrd="0" presId="urn:microsoft.com/office/officeart/2005/8/layout/gear1"/>
    <dgm:cxn modelId="{C5FF5330-273A-4FC4-9554-59F8F62E790E}" type="presParOf" srcId="{E83BA3F9-A4D7-488A-BC2F-09C2DD768476}" destId="{79D9F767-B9DD-40FF-856A-0CFADEDE85EF}" srcOrd="10" destOrd="0" presId="urn:microsoft.com/office/officeart/2005/8/layout/gear1"/>
    <dgm:cxn modelId="{FAB0A8A4-7C49-40E0-A71E-2ABCB4671455}" type="presParOf" srcId="{E83BA3F9-A4D7-488A-BC2F-09C2DD768476}" destId="{CAE11C0D-DF5F-4947-9DF6-53246D07399C}" srcOrd="11" destOrd="0" presId="urn:microsoft.com/office/officeart/2005/8/layout/gear1"/>
    <dgm:cxn modelId="{6EE2B2D7-CD47-4472-B21C-190B9768FC88}"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8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604C684-81CB-4184-8532-E4B680D98A52}" type="presOf" srcId="{74035EA3-4365-44FA-8A9E-4E2EA61E5A15}" destId="{79D9F767-B9DD-40FF-856A-0CFADEDE85EF}" srcOrd="0" destOrd="0" presId="urn:microsoft.com/office/officeart/2005/8/layout/gear1"/>
    <dgm:cxn modelId="{3507B130-72C5-4A78-9F5B-67B13E2E038C}" type="presOf" srcId="{1377D043-041A-4807-BEF0-33346443ECBD}" destId="{5BFDF03F-7B1D-4745-8B16-CAD084824D76}" srcOrd="1" destOrd="0" presId="urn:microsoft.com/office/officeart/2005/8/layout/gear1"/>
    <dgm:cxn modelId="{2F9BCC86-269F-40EC-B26B-44ABA96E8F40}" type="presOf" srcId="{FA0E55EB-D7E6-4B12-8FD1-A9B8B2374DC8}" destId="{DAC3E15B-14F5-4DA0-8357-86B831091D57}" srcOrd="0" destOrd="0" presId="urn:microsoft.com/office/officeart/2005/8/layout/gear1"/>
    <dgm:cxn modelId="{51574692-FE3A-472C-A9CB-B823452EB02F}" type="presOf" srcId="{135091D9-929A-48B1-8C63-6DE72DC69C44}" destId="{21BECCEE-62E2-40B4-84FA-4A99182C643C}" srcOrd="1" destOrd="0" presId="urn:microsoft.com/office/officeart/2005/8/layout/gear1"/>
    <dgm:cxn modelId="{5DE43E51-4655-40CC-9B38-C724951ECCF9}" type="presOf" srcId="{DB8E7253-BBFA-41B2-A96F-48EE9C195F59}" destId="{87B8FA8D-11D0-4CDA-9E35-6F4E7F553912}" srcOrd="0" destOrd="0" presId="urn:microsoft.com/office/officeart/2005/8/layout/gear1"/>
    <dgm:cxn modelId="{88E906BF-582C-4E0C-B359-70A393310FF7}" type="presOf" srcId="{1377D043-041A-4807-BEF0-33346443ECBD}" destId="{8D17AB35-A007-4CDD-91C3-DB3FEFD1D53B}" srcOrd="2" destOrd="0" presId="urn:microsoft.com/office/officeart/2005/8/layout/gear1"/>
    <dgm:cxn modelId="{497013AE-F87B-4C61-85DD-347671C3E35A}"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D1BEB3C-8402-4548-8BEE-9C5A3DC06C37}" type="presOf" srcId="{DB8E7253-BBFA-41B2-A96F-48EE9C195F59}" destId="{7CF79142-D5AE-4EC0-88F5-285D126B3A11}" srcOrd="2" destOrd="0" presId="urn:microsoft.com/office/officeart/2005/8/layout/gear1"/>
    <dgm:cxn modelId="{44B301B2-8739-4FDF-8957-04142D1ACC75}" type="presOf" srcId="{135091D9-929A-48B1-8C63-6DE72DC69C44}" destId="{E555FAD8-CCF5-472A-864A-2EEC1C68791D}" srcOrd="0" destOrd="0" presId="urn:microsoft.com/office/officeart/2005/8/layout/gear1"/>
    <dgm:cxn modelId="{BABA3D94-C978-4898-B810-01940D2B28AF}" type="presOf" srcId="{F2C71B3C-AD73-4D6C-B51C-47ADC737EDDC}" destId="{E83BA3F9-A4D7-488A-BC2F-09C2DD768476}" srcOrd="0" destOrd="0" presId="urn:microsoft.com/office/officeart/2005/8/layout/gear1"/>
    <dgm:cxn modelId="{F1022B36-78A3-402A-AEFA-4E943689FAB7}" type="presOf" srcId="{1377D043-041A-4807-BEF0-33346443ECBD}" destId="{803DD2F7-6FF8-410E-A606-9DDD77194E4C}" srcOrd="0" destOrd="0" presId="urn:microsoft.com/office/officeart/2005/8/layout/gear1"/>
    <dgm:cxn modelId="{DE7B33ED-031C-4405-A509-E2A9F74A8017}" type="presOf" srcId="{135091D9-929A-48B1-8C63-6DE72DC69C44}" destId="{A0CD88B5-057E-45DA-979E-6EF1C2F33D9A}"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A335AE42-BD82-4313-967E-47D9BF918F9B}" type="presOf" srcId="{039A7B88-0C86-4101-980F-004A64C04902}" destId="{CAE11C0D-DF5F-4947-9DF6-53246D07399C}"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C35FE67E-0348-4983-B205-4F9238BF0E12}" type="presOf" srcId="{135091D9-929A-48B1-8C63-6DE72DC69C44}" destId="{9D047EA5-9FF0-41D0-BBE7-A164A3D56B3D}" srcOrd="3" destOrd="0" presId="urn:microsoft.com/office/officeart/2005/8/layout/gear1"/>
    <dgm:cxn modelId="{284046D6-66D3-412A-8FD2-A131D92B88BA}" type="presParOf" srcId="{E83BA3F9-A4D7-488A-BC2F-09C2DD768476}" destId="{803DD2F7-6FF8-410E-A606-9DDD77194E4C}" srcOrd="0" destOrd="0" presId="urn:microsoft.com/office/officeart/2005/8/layout/gear1"/>
    <dgm:cxn modelId="{75BC4F4D-95AE-4FBE-BB1F-748B99193614}" type="presParOf" srcId="{E83BA3F9-A4D7-488A-BC2F-09C2DD768476}" destId="{5BFDF03F-7B1D-4745-8B16-CAD084824D76}" srcOrd="1" destOrd="0" presId="urn:microsoft.com/office/officeart/2005/8/layout/gear1"/>
    <dgm:cxn modelId="{E343035B-B48A-4840-BA1A-64AC18C35230}" type="presParOf" srcId="{E83BA3F9-A4D7-488A-BC2F-09C2DD768476}" destId="{8D17AB35-A007-4CDD-91C3-DB3FEFD1D53B}" srcOrd="2" destOrd="0" presId="urn:microsoft.com/office/officeart/2005/8/layout/gear1"/>
    <dgm:cxn modelId="{7D893225-BBDB-4900-AAF2-195D4DC04B73}" type="presParOf" srcId="{E83BA3F9-A4D7-488A-BC2F-09C2DD768476}" destId="{87B8FA8D-11D0-4CDA-9E35-6F4E7F553912}" srcOrd="3" destOrd="0" presId="urn:microsoft.com/office/officeart/2005/8/layout/gear1"/>
    <dgm:cxn modelId="{B85E61EA-20D2-4CBA-83F9-48076F8E3392}" type="presParOf" srcId="{E83BA3F9-A4D7-488A-BC2F-09C2DD768476}" destId="{CF22348F-B6BA-445A-AF80-6F5D40DCFC62}" srcOrd="4" destOrd="0" presId="urn:microsoft.com/office/officeart/2005/8/layout/gear1"/>
    <dgm:cxn modelId="{2B79D2DF-4D7C-46B6-B34A-E2D1653EA51E}" type="presParOf" srcId="{E83BA3F9-A4D7-488A-BC2F-09C2DD768476}" destId="{7CF79142-D5AE-4EC0-88F5-285D126B3A11}" srcOrd="5" destOrd="0" presId="urn:microsoft.com/office/officeart/2005/8/layout/gear1"/>
    <dgm:cxn modelId="{B3DC6C34-2F76-49AF-9284-BF62B4E9368C}" type="presParOf" srcId="{E83BA3F9-A4D7-488A-BC2F-09C2DD768476}" destId="{E555FAD8-CCF5-472A-864A-2EEC1C68791D}" srcOrd="6" destOrd="0" presId="urn:microsoft.com/office/officeart/2005/8/layout/gear1"/>
    <dgm:cxn modelId="{E89964E3-F36D-4389-8060-2EF7680C43DA}" type="presParOf" srcId="{E83BA3F9-A4D7-488A-BC2F-09C2DD768476}" destId="{21BECCEE-62E2-40B4-84FA-4A99182C643C}" srcOrd="7" destOrd="0" presId="urn:microsoft.com/office/officeart/2005/8/layout/gear1"/>
    <dgm:cxn modelId="{3129CB06-5BCB-4E59-82F5-F7D3C98044AB}" type="presParOf" srcId="{E83BA3F9-A4D7-488A-BC2F-09C2DD768476}" destId="{A0CD88B5-057E-45DA-979E-6EF1C2F33D9A}" srcOrd="8" destOrd="0" presId="urn:microsoft.com/office/officeart/2005/8/layout/gear1"/>
    <dgm:cxn modelId="{9B66BCDE-8705-49A1-BDB7-A529E47E9112}" type="presParOf" srcId="{E83BA3F9-A4D7-488A-BC2F-09C2DD768476}" destId="{9D047EA5-9FF0-41D0-BBE7-A164A3D56B3D}" srcOrd="9" destOrd="0" presId="urn:microsoft.com/office/officeart/2005/8/layout/gear1"/>
    <dgm:cxn modelId="{639DCC04-9209-4AAA-AEAE-A4776BE7053A}" type="presParOf" srcId="{E83BA3F9-A4D7-488A-BC2F-09C2DD768476}" destId="{79D9F767-B9DD-40FF-856A-0CFADEDE85EF}" srcOrd="10" destOrd="0" presId="urn:microsoft.com/office/officeart/2005/8/layout/gear1"/>
    <dgm:cxn modelId="{470B499F-9ADE-4B90-A187-D68D40537AB5}" type="presParOf" srcId="{E83BA3F9-A4D7-488A-BC2F-09C2DD768476}" destId="{CAE11C0D-DF5F-4947-9DF6-53246D07399C}" srcOrd="11" destOrd="0" presId="urn:microsoft.com/office/officeart/2005/8/layout/gear1"/>
    <dgm:cxn modelId="{4C2AA9D4-31EE-4546-A9A4-4AB49EDDA98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8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33DF547-9DBD-460B-8271-D790890ED70F}" type="presOf" srcId="{1377D043-041A-4807-BEF0-33346443ECBD}" destId="{8D17AB35-A007-4CDD-91C3-DB3FEFD1D53B}" srcOrd="2" destOrd="0" presId="urn:microsoft.com/office/officeart/2005/8/layout/gear1"/>
    <dgm:cxn modelId="{C3891EBC-8CE8-4CBC-AB4F-D2DC2BC3E49C}" type="presOf" srcId="{FA0E55EB-D7E6-4B12-8FD1-A9B8B2374DC8}" destId="{DAC3E15B-14F5-4DA0-8357-86B831091D57}" srcOrd="0" destOrd="0" presId="urn:microsoft.com/office/officeart/2005/8/layout/gear1"/>
    <dgm:cxn modelId="{882F1B4D-2EC3-4D9A-9AAE-E0A1F957644E}" type="presOf" srcId="{F2C71B3C-AD73-4D6C-B51C-47ADC737EDDC}" destId="{E83BA3F9-A4D7-488A-BC2F-09C2DD768476}" srcOrd="0" destOrd="0" presId="urn:microsoft.com/office/officeart/2005/8/layout/gear1"/>
    <dgm:cxn modelId="{BF5C5B2C-94D7-469C-9C93-9C90333247C7}" type="presOf" srcId="{DB8E7253-BBFA-41B2-A96F-48EE9C195F59}" destId="{7CF79142-D5AE-4EC0-88F5-285D126B3A11}" srcOrd="2" destOrd="0" presId="urn:microsoft.com/office/officeart/2005/8/layout/gear1"/>
    <dgm:cxn modelId="{7E2E24A6-38BF-48C6-B287-77912629CF1A}" type="presOf" srcId="{135091D9-929A-48B1-8C63-6DE72DC69C44}" destId="{21BECCEE-62E2-40B4-84FA-4A99182C643C}" srcOrd="1" destOrd="0" presId="urn:microsoft.com/office/officeart/2005/8/layout/gear1"/>
    <dgm:cxn modelId="{A60D9BA2-0AE9-4B96-9883-1E26E83F2A18}"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A2D4349-6703-4CBB-A6CD-67EFF79EF597}" type="presOf" srcId="{1377D043-041A-4807-BEF0-33346443ECBD}" destId="{803DD2F7-6FF8-410E-A606-9DDD77194E4C}" srcOrd="0" destOrd="0" presId="urn:microsoft.com/office/officeart/2005/8/layout/gear1"/>
    <dgm:cxn modelId="{FEDA170C-89E3-4416-AEF0-B42852F94601}" type="presOf" srcId="{74035EA3-4365-44FA-8A9E-4E2EA61E5A15}" destId="{79D9F767-B9DD-40FF-856A-0CFADEDE85EF}" srcOrd="0" destOrd="0" presId="urn:microsoft.com/office/officeart/2005/8/layout/gear1"/>
    <dgm:cxn modelId="{16EA0ECE-F788-4F60-859D-F4735AF4453F}" type="presOf" srcId="{DB8E7253-BBFA-41B2-A96F-48EE9C195F59}" destId="{CF22348F-B6BA-445A-AF80-6F5D40DCFC62}" srcOrd="1" destOrd="0" presId="urn:microsoft.com/office/officeart/2005/8/layout/gear1"/>
    <dgm:cxn modelId="{BFE8A88D-50C4-4412-A6BC-BD351BF63D30}" type="presOf" srcId="{135091D9-929A-48B1-8C63-6DE72DC69C44}" destId="{9D047EA5-9FF0-41D0-BBE7-A164A3D56B3D}" srcOrd="3" destOrd="0" presId="urn:microsoft.com/office/officeart/2005/8/layout/gear1"/>
    <dgm:cxn modelId="{1A401D66-4411-420D-8714-A8F869297E82}" type="presOf" srcId="{135091D9-929A-48B1-8C63-6DE72DC69C44}" destId="{E555FAD8-CCF5-472A-864A-2EEC1C68791D}" srcOrd="0" destOrd="0" presId="urn:microsoft.com/office/officeart/2005/8/layout/gear1"/>
    <dgm:cxn modelId="{72153985-52AA-4973-A71A-78200E4493C4}" type="presOf" srcId="{039A7B88-0C86-4101-980F-004A64C04902}" destId="{CAE11C0D-DF5F-4947-9DF6-53246D07399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6923B7CB-7D26-428B-9A24-E44A00C83898}" type="presOf" srcId="{1377D043-041A-4807-BEF0-33346443ECBD}" destId="{5BFDF03F-7B1D-4745-8B16-CAD084824D76}" srcOrd="1" destOrd="0" presId="urn:microsoft.com/office/officeart/2005/8/layout/gear1"/>
    <dgm:cxn modelId="{4963944E-3DA6-44BF-BDB8-260F3D63838D}" type="presOf" srcId="{135091D9-929A-48B1-8C63-6DE72DC69C44}" destId="{A0CD88B5-057E-45DA-979E-6EF1C2F33D9A}"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71844A00-24C8-4DD0-9EF7-6C95DD023F72}" type="presParOf" srcId="{E83BA3F9-A4D7-488A-BC2F-09C2DD768476}" destId="{803DD2F7-6FF8-410E-A606-9DDD77194E4C}" srcOrd="0" destOrd="0" presId="urn:microsoft.com/office/officeart/2005/8/layout/gear1"/>
    <dgm:cxn modelId="{34EE537D-C272-4EA6-BF7C-C28607B389EB}" type="presParOf" srcId="{E83BA3F9-A4D7-488A-BC2F-09C2DD768476}" destId="{5BFDF03F-7B1D-4745-8B16-CAD084824D76}" srcOrd="1" destOrd="0" presId="urn:microsoft.com/office/officeart/2005/8/layout/gear1"/>
    <dgm:cxn modelId="{7D61DE3D-CC5F-48F5-BA08-983653D5D145}" type="presParOf" srcId="{E83BA3F9-A4D7-488A-BC2F-09C2DD768476}" destId="{8D17AB35-A007-4CDD-91C3-DB3FEFD1D53B}" srcOrd="2" destOrd="0" presId="urn:microsoft.com/office/officeart/2005/8/layout/gear1"/>
    <dgm:cxn modelId="{4AC6E156-577E-45C2-AED4-3DD607ABEF52}" type="presParOf" srcId="{E83BA3F9-A4D7-488A-BC2F-09C2DD768476}" destId="{87B8FA8D-11D0-4CDA-9E35-6F4E7F553912}" srcOrd="3" destOrd="0" presId="urn:microsoft.com/office/officeart/2005/8/layout/gear1"/>
    <dgm:cxn modelId="{B8A02954-5AD9-4644-8ED1-959521EB5F0C}" type="presParOf" srcId="{E83BA3F9-A4D7-488A-BC2F-09C2DD768476}" destId="{CF22348F-B6BA-445A-AF80-6F5D40DCFC62}" srcOrd="4" destOrd="0" presId="urn:microsoft.com/office/officeart/2005/8/layout/gear1"/>
    <dgm:cxn modelId="{024EA77E-66AD-4938-920A-682CC33CFF55}" type="presParOf" srcId="{E83BA3F9-A4D7-488A-BC2F-09C2DD768476}" destId="{7CF79142-D5AE-4EC0-88F5-285D126B3A11}" srcOrd="5" destOrd="0" presId="urn:microsoft.com/office/officeart/2005/8/layout/gear1"/>
    <dgm:cxn modelId="{2F848F2C-7C8A-43E2-9795-A8A1B7FBF842}" type="presParOf" srcId="{E83BA3F9-A4D7-488A-BC2F-09C2DD768476}" destId="{E555FAD8-CCF5-472A-864A-2EEC1C68791D}" srcOrd="6" destOrd="0" presId="urn:microsoft.com/office/officeart/2005/8/layout/gear1"/>
    <dgm:cxn modelId="{82C41F8D-7761-449B-A69D-8700DBF46F1C}" type="presParOf" srcId="{E83BA3F9-A4D7-488A-BC2F-09C2DD768476}" destId="{21BECCEE-62E2-40B4-84FA-4A99182C643C}" srcOrd="7" destOrd="0" presId="urn:microsoft.com/office/officeart/2005/8/layout/gear1"/>
    <dgm:cxn modelId="{69752C5B-F284-4E00-8A74-1EF5D925C2E2}" type="presParOf" srcId="{E83BA3F9-A4D7-488A-BC2F-09C2DD768476}" destId="{A0CD88B5-057E-45DA-979E-6EF1C2F33D9A}" srcOrd="8" destOrd="0" presId="urn:microsoft.com/office/officeart/2005/8/layout/gear1"/>
    <dgm:cxn modelId="{20A77E72-6CE0-48D1-AB49-49AD57B9943F}" type="presParOf" srcId="{E83BA3F9-A4D7-488A-BC2F-09C2DD768476}" destId="{9D047EA5-9FF0-41D0-BBE7-A164A3D56B3D}" srcOrd="9" destOrd="0" presId="urn:microsoft.com/office/officeart/2005/8/layout/gear1"/>
    <dgm:cxn modelId="{D053FAF3-78A1-4888-90D2-55F3C9E76BE5}" type="presParOf" srcId="{E83BA3F9-A4D7-488A-BC2F-09C2DD768476}" destId="{79D9F767-B9DD-40FF-856A-0CFADEDE85EF}" srcOrd="10" destOrd="0" presId="urn:microsoft.com/office/officeart/2005/8/layout/gear1"/>
    <dgm:cxn modelId="{820AEB8D-C42E-41F2-8658-D44233FA620A}" type="presParOf" srcId="{E83BA3F9-A4D7-488A-BC2F-09C2DD768476}" destId="{CAE11C0D-DF5F-4947-9DF6-53246D07399C}" srcOrd="11" destOrd="0" presId="urn:microsoft.com/office/officeart/2005/8/layout/gear1"/>
    <dgm:cxn modelId="{89A1EC74-A87D-4B27-8177-1D39B56D65F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8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94B7C361-8FC6-45C7-9202-DE3050585623}" type="presOf" srcId="{1377D043-041A-4807-BEF0-33346443ECBD}" destId="{5BFDF03F-7B1D-4745-8B16-CAD084824D76}" srcOrd="1" destOrd="0" presId="urn:microsoft.com/office/officeart/2005/8/layout/gear1"/>
    <dgm:cxn modelId="{28185CB6-5FD1-4EA0-952C-1C3EF2D410BE}" type="presOf" srcId="{DB8E7253-BBFA-41B2-A96F-48EE9C195F59}" destId="{87B8FA8D-11D0-4CDA-9E35-6F4E7F553912}" srcOrd="0" destOrd="0" presId="urn:microsoft.com/office/officeart/2005/8/layout/gear1"/>
    <dgm:cxn modelId="{C17D10A3-C569-4353-8FF2-2E0C004DAC36}" type="presOf" srcId="{1377D043-041A-4807-BEF0-33346443ECBD}" destId="{803DD2F7-6FF8-410E-A606-9DDD77194E4C}" srcOrd="0" destOrd="0" presId="urn:microsoft.com/office/officeart/2005/8/layout/gear1"/>
    <dgm:cxn modelId="{30EEC886-E633-4322-A430-EBE667319811}" type="presOf" srcId="{DB8E7253-BBFA-41B2-A96F-48EE9C195F59}" destId="{7CF79142-D5AE-4EC0-88F5-285D126B3A11}" srcOrd="2" destOrd="0" presId="urn:microsoft.com/office/officeart/2005/8/layout/gear1"/>
    <dgm:cxn modelId="{B9518FC5-2E7B-44A6-A2CD-4104FD84D1F1}" type="presOf" srcId="{135091D9-929A-48B1-8C63-6DE72DC69C44}" destId="{21BECCEE-62E2-40B4-84FA-4A99182C643C}" srcOrd="1" destOrd="0" presId="urn:microsoft.com/office/officeart/2005/8/layout/gear1"/>
    <dgm:cxn modelId="{BE32B345-9D50-45AC-BC56-712377DD9AFE}" type="presOf" srcId="{135091D9-929A-48B1-8C63-6DE72DC69C44}" destId="{A0CD88B5-057E-45DA-979E-6EF1C2F33D9A}" srcOrd="2" destOrd="0" presId="urn:microsoft.com/office/officeart/2005/8/layout/gear1"/>
    <dgm:cxn modelId="{83528FB8-5F38-44D0-93D4-CE077FE59AFA}" type="presOf" srcId="{DB8E7253-BBFA-41B2-A96F-48EE9C195F59}" destId="{CF22348F-B6BA-445A-AF80-6F5D40DCFC62}" srcOrd="1" destOrd="0" presId="urn:microsoft.com/office/officeart/2005/8/layout/gear1"/>
    <dgm:cxn modelId="{2ABEB782-A0ED-4FA6-8EC1-F2497B0350C4}" type="presOf" srcId="{FA0E55EB-D7E6-4B12-8FD1-A9B8B2374DC8}" destId="{DAC3E15B-14F5-4DA0-8357-86B831091D57}" srcOrd="0" destOrd="0" presId="urn:microsoft.com/office/officeart/2005/8/layout/gear1"/>
    <dgm:cxn modelId="{63CAF822-7512-4C79-A7B4-01D6F6A12365}" type="presOf" srcId="{039A7B88-0C86-4101-980F-004A64C04902}" destId="{CAE11C0D-DF5F-4947-9DF6-53246D07399C}" srcOrd="0" destOrd="0" presId="urn:microsoft.com/office/officeart/2005/8/layout/gear1"/>
    <dgm:cxn modelId="{A1364200-E62B-43E6-9BE7-14E1AC77FADE}" type="presOf" srcId="{135091D9-929A-48B1-8C63-6DE72DC69C44}" destId="{E555FAD8-CCF5-472A-864A-2EEC1C68791D}"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F3B2162-0816-4B8E-BDEE-7A88BDAD7E53}" type="presOf" srcId="{1377D043-041A-4807-BEF0-33346443ECBD}" destId="{8D17AB35-A007-4CDD-91C3-DB3FEFD1D53B}" srcOrd="2" destOrd="0" presId="urn:microsoft.com/office/officeart/2005/8/layout/gear1"/>
    <dgm:cxn modelId="{18162454-AA19-420D-B32A-F40008E9114B}" type="presOf" srcId="{74035EA3-4365-44FA-8A9E-4E2EA61E5A15}" destId="{79D9F767-B9DD-40FF-856A-0CFADEDE85EF}" srcOrd="0" destOrd="0" presId="urn:microsoft.com/office/officeart/2005/8/layout/gear1"/>
    <dgm:cxn modelId="{60974B4A-DD6C-4848-AACD-A5A1BD98E4CD}" type="presOf" srcId="{135091D9-929A-48B1-8C63-6DE72DC69C44}" destId="{9D047EA5-9FF0-41D0-BBE7-A164A3D56B3D}" srcOrd="3"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B0D78045-ABE3-4E8D-B864-67A8F097CF30}" type="presOf" srcId="{F2C71B3C-AD73-4D6C-B51C-47ADC737EDDC}" destId="{E83BA3F9-A4D7-488A-BC2F-09C2DD768476}" srcOrd="0" destOrd="0" presId="urn:microsoft.com/office/officeart/2005/8/layout/gear1"/>
    <dgm:cxn modelId="{772CCE77-3A5A-4E8C-AF17-C13908AC4A0A}" type="presParOf" srcId="{E83BA3F9-A4D7-488A-BC2F-09C2DD768476}" destId="{803DD2F7-6FF8-410E-A606-9DDD77194E4C}" srcOrd="0" destOrd="0" presId="urn:microsoft.com/office/officeart/2005/8/layout/gear1"/>
    <dgm:cxn modelId="{00F45533-971E-4182-9594-3DAA2436E4FD}" type="presParOf" srcId="{E83BA3F9-A4D7-488A-BC2F-09C2DD768476}" destId="{5BFDF03F-7B1D-4745-8B16-CAD084824D76}" srcOrd="1" destOrd="0" presId="urn:microsoft.com/office/officeart/2005/8/layout/gear1"/>
    <dgm:cxn modelId="{DD26F79B-C2F2-473E-9810-E2886A62D1AB}" type="presParOf" srcId="{E83BA3F9-A4D7-488A-BC2F-09C2DD768476}" destId="{8D17AB35-A007-4CDD-91C3-DB3FEFD1D53B}" srcOrd="2" destOrd="0" presId="urn:microsoft.com/office/officeart/2005/8/layout/gear1"/>
    <dgm:cxn modelId="{90FA6E0D-EF83-4A3E-A222-2C8D8C30939F}" type="presParOf" srcId="{E83BA3F9-A4D7-488A-BC2F-09C2DD768476}" destId="{87B8FA8D-11D0-4CDA-9E35-6F4E7F553912}" srcOrd="3" destOrd="0" presId="urn:microsoft.com/office/officeart/2005/8/layout/gear1"/>
    <dgm:cxn modelId="{5E39B5AA-F928-484B-A97D-EB175960F393}" type="presParOf" srcId="{E83BA3F9-A4D7-488A-BC2F-09C2DD768476}" destId="{CF22348F-B6BA-445A-AF80-6F5D40DCFC62}" srcOrd="4" destOrd="0" presId="urn:microsoft.com/office/officeart/2005/8/layout/gear1"/>
    <dgm:cxn modelId="{FC27E84E-3398-4658-B7B3-93312A921A16}" type="presParOf" srcId="{E83BA3F9-A4D7-488A-BC2F-09C2DD768476}" destId="{7CF79142-D5AE-4EC0-88F5-285D126B3A11}" srcOrd="5" destOrd="0" presId="urn:microsoft.com/office/officeart/2005/8/layout/gear1"/>
    <dgm:cxn modelId="{C541C2D1-9B00-4274-8A3F-A7A6120E92CF}" type="presParOf" srcId="{E83BA3F9-A4D7-488A-BC2F-09C2DD768476}" destId="{E555FAD8-CCF5-472A-864A-2EEC1C68791D}" srcOrd="6" destOrd="0" presId="urn:microsoft.com/office/officeart/2005/8/layout/gear1"/>
    <dgm:cxn modelId="{CCC35DAC-E921-460E-9792-D8430FA7E875}" type="presParOf" srcId="{E83BA3F9-A4D7-488A-BC2F-09C2DD768476}" destId="{21BECCEE-62E2-40B4-84FA-4A99182C643C}" srcOrd="7" destOrd="0" presId="urn:microsoft.com/office/officeart/2005/8/layout/gear1"/>
    <dgm:cxn modelId="{FFE5DA7B-EE50-4EF1-AC9F-E23EF71F196E}" type="presParOf" srcId="{E83BA3F9-A4D7-488A-BC2F-09C2DD768476}" destId="{A0CD88B5-057E-45DA-979E-6EF1C2F33D9A}" srcOrd="8" destOrd="0" presId="urn:microsoft.com/office/officeart/2005/8/layout/gear1"/>
    <dgm:cxn modelId="{D818BC8F-6852-4E9D-9195-868E6E936877}" type="presParOf" srcId="{E83BA3F9-A4D7-488A-BC2F-09C2DD768476}" destId="{9D047EA5-9FF0-41D0-BBE7-A164A3D56B3D}" srcOrd="9" destOrd="0" presId="urn:microsoft.com/office/officeart/2005/8/layout/gear1"/>
    <dgm:cxn modelId="{9F81EB2E-0786-418E-80C1-D77B0A43C959}" type="presParOf" srcId="{E83BA3F9-A4D7-488A-BC2F-09C2DD768476}" destId="{79D9F767-B9DD-40FF-856A-0CFADEDE85EF}" srcOrd="10" destOrd="0" presId="urn:microsoft.com/office/officeart/2005/8/layout/gear1"/>
    <dgm:cxn modelId="{6F23A74D-D150-408F-ABF3-F809DE7319EC}" type="presParOf" srcId="{E83BA3F9-A4D7-488A-BC2F-09C2DD768476}" destId="{CAE11C0D-DF5F-4947-9DF6-53246D07399C}" srcOrd="11" destOrd="0" presId="urn:microsoft.com/office/officeart/2005/8/layout/gear1"/>
    <dgm:cxn modelId="{1467ADF7-DAC7-44C8-9BDB-A5F0AF15FD2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8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49B7A40A-24EA-43A3-AB5B-0BBA9CDDD933}" type="presOf" srcId="{DB8E7253-BBFA-41B2-A96F-48EE9C195F59}" destId="{7CF79142-D5AE-4EC0-88F5-285D126B3A11}" srcOrd="2" destOrd="0" presId="urn:microsoft.com/office/officeart/2005/8/layout/gear1"/>
    <dgm:cxn modelId="{A66AAEB3-F0BF-4CEA-98A9-16AF10C08035}" type="presOf" srcId="{1377D043-041A-4807-BEF0-33346443ECBD}" destId="{803DD2F7-6FF8-410E-A606-9DDD77194E4C}" srcOrd="0" destOrd="0" presId="urn:microsoft.com/office/officeart/2005/8/layout/gear1"/>
    <dgm:cxn modelId="{9FB2BFDD-8E99-4762-A641-DF9AB26187E0}" type="presOf" srcId="{135091D9-929A-48B1-8C63-6DE72DC69C44}" destId="{9D047EA5-9FF0-41D0-BBE7-A164A3D56B3D}" srcOrd="3" destOrd="0" presId="urn:microsoft.com/office/officeart/2005/8/layout/gear1"/>
    <dgm:cxn modelId="{E79BCA4C-AB42-464A-8FA7-3E764EBBCFDC}" type="presOf" srcId="{DB8E7253-BBFA-41B2-A96F-48EE9C195F59}" destId="{87B8FA8D-11D0-4CDA-9E35-6F4E7F553912}" srcOrd="0" destOrd="0" presId="urn:microsoft.com/office/officeart/2005/8/layout/gear1"/>
    <dgm:cxn modelId="{51247CF0-37FE-4824-AC13-CD55A6B8EE6D}"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F1F6088-5751-49E0-9B76-56A46D6C6665}" type="presOf" srcId="{1377D043-041A-4807-BEF0-33346443ECBD}" destId="{8D17AB35-A007-4CDD-91C3-DB3FEFD1D53B}" srcOrd="2" destOrd="0" presId="urn:microsoft.com/office/officeart/2005/8/layout/gear1"/>
    <dgm:cxn modelId="{BA904249-D66A-4A64-924C-F4D26E5BA87A}" type="presOf" srcId="{F2C71B3C-AD73-4D6C-B51C-47ADC737EDDC}" destId="{E83BA3F9-A4D7-488A-BC2F-09C2DD768476}" srcOrd="0" destOrd="0" presId="urn:microsoft.com/office/officeart/2005/8/layout/gear1"/>
    <dgm:cxn modelId="{17D0C139-110D-401F-BF49-01AD15D0E1AF}" type="presOf" srcId="{FA0E55EB-D7E6-4B12-8FD1-A9B8B2374DC8}" destId="{DAC3E15B-14F5-4DA0-8357-86B831091D57}" srcOrd="0" destOrd="0" presId="urn:microsoft.com/office/officeart/2005/8/layout/gear1"/>
    <dgm:cxn modelId="{4FA89A6C-694E-46FD-AFD1-1232581356E0}" type="presOf" srcId="{135091D9-929A-48B1-8C63-6DE72DC69C44}" destId="{E555FAD8-CCF5-472A-864A-2EEC1C68791D}" srcOrd="0" destOrd="0" presId="urn:microsoft.com/office/officeart/2005/8/layout/gear1"/>
    <dgm:cxn modelId="{6CDC1713-A3C8-4E77-8B68-0A53AADC542C}" type="presOf" srcId="{135091D9-929A-48B1-8C63-6DE72DC69C44}" destId="{21BECCEE-62E2-40B4-84FA-4A99182C643C}" srcOrd="1" destOrd="0" presId="urn:microsoft.com/office/officeart/2005/8/layout/gear1"/>
    <dgm:cxn modelId="{D2122CAD-E5EC-4820-A873-A4E812AEB30B}" type="presOf" srcId="{039A7B88-0C86-4101-980F-004A64C04902}" destId="{CAE11C0D-DF5F-4947-9DF6-53246D07399C}" srcOrd="0" destOrd="0" presId="urn:microsoft.com/office/officeart/2005/8/layout/gear1"/>
    <dgm:cxn modelId="{FA14B589-BEA2-4C76-B61E-7C5B51ECED6C}" type="presOf" srcId="{DB8E7253-BBFA-41B2-A96F-48EE9C195F59}" destId="{CF22348F-B6BA-445A-AF80-6F5D40DCFC62}" srcOrd="1" destOrd="0" presId="urn:microsoft.com/office/officeart/2005/8/layout/gear1"/>
    <dgm:cxn modelId="{29573B5C-6FDF-4070-9496-AFF7056C59BE}" type="presOf" srcId="{74035EA3-4365-44FA-8A9E-4E2EA61E5A15}" destId="{79D9F767-B9DD-40FF-856A-0CFADEDE85EF}"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02F8322D-21A9-49A1-AFCB-53554018485D}" type="presOf" srcId="{1377D043-041A-4807-BEF0-33346443ECBD}" destId="{5BFDF03F-7B1D-4745-8B16-CAD084824D76}" srcOrd="1" destOrd="0" presId="urn:microsoft.com/office/officeart/2005/8/layout/gear1"/>
    <dgm:cxn modelId="{9674316F-8DC4-4DCE-911F-D4DFC73FDB4E}" type="presParOf" srcId="{E83BA3F9-A4D7-488A-BC2F-09C2DD768476}" destId="{803DD2F7-6FF8-410E-A606-9DDD77194E4C}" srcOrd="0" destOrd="0" presId="urn:microsoft.com/office/officeart/2005/8/layout/gear1"/>
    <dgm:cxn modelId="{B07D7F22-B35D-4309-BAB1-80E9CAF2BAD9}" type="presParOf" srcId="{E83BA3F9-A4D7-488A-BC2F-09C2DD768476}" destId="{5BFDF03F-7B1D-4745-8B16-CAD084824D76}" srcOrd="1" destOrd="0" presId="urn:microsoft.com/office/officeart/2005/8/layout/gear1"/>
    <dgm:cxn modelId="{CB292178-DA19-411D-A0A6-F2D9D5E03BE6}" type="presParOf" srcId="{E83BA3F9-A4D7-488A-BC2F-09C2DD768476}" destId="{8D17AB35-A007-4CDD-91C3-DB3FEFD1D53B}" srcOrd="2" destOrd="0" presId="urn:microsoft.com/office/officeart/2005/8/layout/gear1"/>
    <dgm:cxn modelId="{9F3372E1-FB2C-4240-90AC-0A600C38627F}" type="presParOf" srcId="{E83BA3F9-A4D7-488A-BC2F-09C2DD768476}" destId="{87B8FA8D-11D0-4CDA-9E35-6F4E7F553912}" srcOrd="3" destOrd="0" presId="urn:microsoft.com/office/officeart/2005/8/layout/gear1"/>
    <dgm:cxn modelId="{CBF52CE4-FDB2-4C9C-852A-6D94AFD819B5}" type="presParOf" srcId="{E83BA3F9-A4D7-488A-BC2F-09C2DD768476}" destId="{CF22348F-B6BA-445A-AF80-6F5D40DCFC62}" srcOrd="4" destOrd="0" presId="urn:microsoft.com/office/officeart/2005/8/layout/gear1"/>
    <dgm:cxn modelId="{53238486-E777-471D-9806-2DE6DBC1DADA}" type="presParOf" srcId="{E83BA3F9-A4D7-488A-BC2F-09C2DD768476}" destId="{7CF79142-D5AE-4EC0-88F5-285D126B3A11}" srcOrd="5" destOrd="0" presId="urn:microsoft.com/office/officeart/2005/8/layout/gear1"/>
    <dgm:cxn modelId="{C814960C-9D45-4752-A8EF-7E084381BBF8}" type="presParOf" srcId="{E83BA3F9-A4D7-488A-BC2F-09C2DD768476}" destId="{E555FAD8-CCF5-472A-864A-2EEC1C68791D}" srcOrd="6" destOrd="0" presId="urn:microsoft.com/office/officeart/2005/8/layout/gear1"/>
    <dgm:cxn modelId="{74365870-1972-4241-9119-621042BD1BCA}" type="presParOf" srcId="{E83BA3F9-A4D7-488A-BC2F-09C2DD768476}" destId="{21BECCEE-62E2-40B4-84FA-4A99182C643C}" srcOrd="7" destOrd="0" presId="urn:microsoft.com/office/officeart/2005/8/layout/gear1"/>
    <dgm:cxn modelId="{3395FB94-C522-4279-A620-4C279C01D097}" type="presParOf" srcId="{E83BA3F9-A4D7-488A-BC2F-09C2DD768476}" destId="{A0CD88B5-057E-45DA-979E-6EF1C2F33D9A}" srcOrd="8" destOrd="0" presId="urn:microsoft.com/office/officeart/2005/8/layout/gear1"/>
    <dgm:cxn modelId="{7E7C9982-41A6-4BBE-9B1B-937A03E7D373}" type="presParOf" srcId="{E83BA3F9-A4D7-488A-BC2F-09C2DD768476}" destId="{9D047EA5-9FF0-41D0-BBE7-A164A3D56B3D}" srcOrd="9" destOrd="0" presId="urn:microsoft.com/office/officeart/2005/8/layout/gear1"/>
    <dgm:cxn modelId="{27E77792-77A2-48A2-B8BE-0F0C29000B74}" type="presParOf" srcId="{E83BA3F9-A4D7-488A-BC2F-09C2DD768476}" destId="{79D9F767-B9DD-40FF-856A-0CFADEDE85EF}" srcOrd="10" destOrd="0" presId="urn:microsoft.com/office/officeart/2005/8/layout/gear1"/>
    <dgm:cxn modelId="{22D8335A-2A02-448E-976A-C6C4B36F362A}" type="presParOf" srcId="{E83BA3F9-A4D7-488A-BC2F-09C2DD768476}" destId="{CAE11C0D-DF5F-4947-9DF6-53246D07399C}" srcOrd="11" destOrd="0" presId="urn:microsoft.com/office/officeart/2005/8/layout/gear1"/>
    <dgm:cxn modelId="{B8C2AC01-A69E-4FA1-9278-AF996E5FB75A}"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8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E61D0869-748F-4D80-9983-F22AF253365D}" type="presOf" srcId="{039A7B88-0C86-4101-980F-004A64C04902}" destId="{CAE11C0D-DF5F-4947-9DF6-53246D07399C}" srcOrd="0" destOrd="0" presId="urn:microsoft.com/office/officeart/2005/8/layout/gear1"/>
    <dgm:cxn modelId="{C3D78C10-B676-4486-8B05-0985F2082406}" type="presOf" srcId="{FA0E55EB-D7E6-4B12-8FD1-A9B8B2374DC8}" destId="{DAC3E15B-14F5-4DA0-8357-86B831091D57}" srcOrd="0" destOrd="0" presId="urn:microsoft.com/office/officeart/2005/8/layout/gear1"/>
    <dgm:cxn modelId="{04FF7F97-9633-4FC3-85D0-10C6C661F616}" type="presOf" srcId="{135091D9-929A-48B1-8C63-6DE72DC69C44}" destId="{A0CD88B5-057E-45DA-979E-6EF1C2F33D9A}" srcOrd="2" destOrd="0" presId="urn:microsoft.com/office/officeart/2005/8/layout/gear1"/>
    <dgm:cxn modelId="{F2C61055-0986-4B54-BB5D-8F6B1574DB9B}" type="presOf" srcId="{135091D9-929A-48B1-8C63-6DE72DC69C44}" destId="{E555FAD8-CCF5-472A-864A-2EEC1C68791D}" srcOrd="0" destOrd="0" presId="urn:microsoft.com/office/officeart/2005/8/layout/gear1"/>
    <dgm:cxn modelId="{D265E48D-D0CE-47CC-8358-1A7978FFE01F}" type="presOf" srcId="{1377D043-041A-4807-BEF0-33346443ECBD}" destId="{8D17AB35-A007-4CDD-91C3-DB3FEFD1D53B}" srcOrd="2" destOrd="0" presId="urn:microsoft.com/office/officeart/2005/8/layout/gear1"/>
    <dgm:cxn modelId="{9128DAA8-6E0B-4830-B877-AEF45AE732CD}" type="presOf" srcId="{DB8E7253-BBFA-41B2-A96F-48EE9C195F59}" destId="{87B8FA8D-11D0-4CDA-9E35-6F4E7F553912}" srcOrd="0" destOrd="0" presId="urn:microsoft.com/office/officeart/2005/8/layout/gear1"/>
    <dgm:cxn modelId="{275D635F-A335-4FD5-A244-20545B925ACA}" type="presOf" srcId="{DB8E7253-BBFA-41B2-A96F-48EE9C195F59}" destId="{CF22348F-B6BA-445A-AF80-6F5D40DCFC62}" srcOrd="1" destOrd="0" presId="urn:microsoft.com/office/officeart/2005/8/layout/gear1"/>
    <dgm:cxn modelId="{BC8D4F51-B6F7-43AF-A404-3AE055879D8E}" type="presOf" srcId="{135091D9-929A-48B1-8C63-6DE72DC69C44}" destId="{9D047EA5-9FF0-41D0-BBE7-A164A3D56B3D}" srcOrd="3" destOrd="0" presId="urn:microsoft.com/office/officeart/2005/8/layout/gear1"/>
    <dgm:cxn modelId="{14DD986D-7923-4425-BC75-B176D4C28C15}" type="presOf" srcId="{DB8E7253-BBFA-41B2-A96F-48EE9C195F59}" destId="{7CF79142-D5AE-4EC0-88F5-285D126B3A11}"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BBA88B1-C909-48CF-A261-12B6B2F8BCE5}" type="presOf" srcId="{135091D9-929A-48B1-8C63-6DE72DC69C44}" destId="{21BECCEE-62E2-40B4-84FA-4A99182C643C}" srcOrd="1" destOrd="0" presId="urn:microsoft.com/office/officeart/2005/8/layout/gear1"/>
    <dgm:cxn modelId="{90593F09-CCF1-4246-BF79-12A95ADF734A}" type="presOf" srcId="{F2C71B3C-AD73-4D6C-B51C-47ADC737EDDC}" destId="{E83BA3F9-A4D7-488A-BC2F-09C2DD768476}"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70C71C01-D855-4770-B679-727C5650EADA}" type="presOf" srcId="{74035EA3-4365-44FA-8A9E-4E2EA61E5A15}" destId="{79D9F767-B9DD-40FF-856A-0CFADEDE85EF}" srcOrd="0" destOrd="0" presId="urn:microsoft.com/office/officeart/2005/8/layout/gear1"/>
    <dgm:cxn modelId="{A0B879FE-D762-4AFE-84B6-E3DF6A78C84E}" type="presOf" srcId="{1377D043-041A-4807-BEF0-33346443ECBD}" destId="{803DD2F7-6FF8-410E-A606-9DDD77194E4C}"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9CB9165-3CFF-4599-8D81-D67AD794722E}" type="presOf" srcId="{1377D043-041A-4807-BEF0-33346443ECBD}" destId="{5BFDF03F-7B1D-4745-8B16-CAD084824D76}" srcOrd="1" destOrd="0" presId="urn:microsoft.com/office/officeart/2005/8/layout/gear1"/>
    <dgm:cxn modelId="{958D7347-682D-44EC-BF32-FC120D5395A1}" type="presParOf" srcId="{E83BA3F9-A4D7-488A-BC2F-09C2DD768476}" destId="{803DD2F7-6FF8-410E-A606-9DDD77194E4C}" srcOrd="0" destOrd="0" presId="urn:microsoft.com/office/officeart/2005/8/layout/gear1"/>
    <dgm:cxn modelId="{27DBA9BA-ABAC-408F-A219-18B7B1CC519D}" type="presParOf" srcId="{E83BA3F9-A4D7-488A-BC2F-09C2DD768476}" destId="{5BFDF03F-7B1D-4745-8B16-CAD084824D76}" srcOrd="1" destOrd="0" presId="urn:microsoft.com/office/officeart/2005/8/layout/gear1"/>
    <dgm:cxn modelId="{8C0164D7-0635-4D87-BA37-94560E864014}" type="presParOf" srcId="{E83BA3F9-A4D7-488A-BC2F-09C2DD768476}" destId="{8D17AB35-A007-4CDD-91C3-DB3FEFD1D53B}" srcOrd="2" destOrd="0" presId="urn:microsoft.com/office/officeart/2005/8/layout/gear1"/>
    <dgm:cxn modelId="{CF033A88-F913-4F26-9AF9-5196032A59A8}" type="presParOf" srcId="{E83BA3F9-A4D7-488A-BC2F-09C2DD768476}" destId="{87B8FA8D-11D0-4CDA-9E35-6F4E7F553912}" srcOrd="3" destOrd="0" presId="urn:microsoft.com/office/officeart/2005/8/layout/gear1"/>
    <dgm:cxn modelId="{FFE4A150-9F07-42B5-880E-EE06DC631410}" type="presParOf" srcId="{E83BA3F9-A4D7-488A-BC2F-09C2DD768476}" destId="{CF22348F-B6BA-445A-AF80-6F5D40DCFC62}" srcOrd="4" destOrd="0" presId="urn:microsoft.com/office/officeart/2005/8/layout/gear1"/>
    <dgm:cxn modelId="{B18D9C38-9B71-4351-B74C-75A9A1CB9A67}" type="presParOf" srcId="{E83BA3F9-A4D7-488A-BC2F-09C2DD768476}" destId="{7CF79142-D5AE-4EC0-88F5-285D126B3A11}" srcOrd="5" destOrd="0" presId="urn:microsoft.com/office/officeart/2005/8/layout/gear1"/>
    <dgm:cxn modelId="{070853A6-20AC-45AA-A3E0-CC546E263B76}" type="presParOf" srcId="{E83BA3F9-A4D7-488A-BC2F-09C2DD768476}" destId="{E555FAD8-CCF5-472A-864A-2EEC1C68791D}" srcOrd="6" destOrd="0" presId="urn:microsoft.com/office/officeart/2005/8/layout/gear1"/>
    <dgm:cxn modelId="{C0CE5744-7172-4144-9524-EB01A9BBAF20}" type="presParOf" srcId="{E83BA3F9-A4D7-488A-BC2F-09C2DD768476}" destId="{21BECCEE-62E2-40B4-84FA-4A99182C643C}" srcOrd="7" destOrd="0" presId="urn:microsoft.com/office/officeart/2005/8/layout/gear1"/>
    <dgm:cxn modelId="{ECADADBA-8354-4A19-83D9-A2FF67559729}" type="presParOf" srcId="{E83BA3F9-A4D7-488A-BC2F-09C2DD768476}" destId="{A0CD88B5-057E-45DA-979E-6EF1C2F33D9A}" srcOrd="8" destOrd="0" presId="urn:microsoft.com/office/officeart/2005/8/layout/gear1"/>
    <dgm:cxn modelId="{CDD53AE7-4464-4F02-B5DC-B43F0150473A}" type="presParOf" srcId="{E83BA3F9-A4D7-488A-BC2F-09C2DD768476}" destId="{9D047EA5-9FF0-41D0-BBE7-A164A3D56B3D}" srcOrd="9" destOrd="0" presId="urn:microsoft.com/office/officeart/2005/8/layout/gear1"/>
    <dgm:cxn modelId="{9E63A2E4-EAC9-4F28-AE20-4C2652E114DC}" type="presParOf" srcId="{E83BA3F9-A4D7-488A-BC2F-09C2DD768476}" destId="{79D9F767-B9DD-40FF-856A-0CFADEDE85EF}" srcOrd="10" destOrd="0" presId="urn:microsoft.com/office/officeart/2005/8/layout/gear1"/>
    <dgm:cxn modelId="{FD7BEAD0-34EF-4E1A-8F8E-A8706971B89A}" type="presParOf" srcId="{E83BA3F9-A4D7-488A-BC2F-09C2DD768476}" destId="{CAE11C0D-DF5F-4947-9DF6-53246D07399C}" srcOrd="11" destOrd="0" presId="urn:microsoft.com/office/officeart/2005/8/layout/gear1"/>
    <dgm:cxn modelId="{9B4BCC64-E76E-413A-87F9-07442F3E063F}"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29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5FCD74B-983E-4E84-B8EB-FB708D8092C0}" type="presOf" srcId="{135091D9-929A-48B1-8C63-6DE72DC69C44}" destId="{9D047EA5-9FF0-41D0-BBE7-A164A3D56B3D}" srcOrd="3" destOrd="0" presId="urn:microsoft.com/office/officeart/2005/8/layout/gear1"/>
    <dgm:cxn modelId="{943596B8-5990-4B7E-8240-A2FF4AA65BAA}" type="presOf" srcId="{FA0E55EB-D7E6-4B12-8FD1-A9B8B2374DC8}" destId="{DAC3E15B-14F5-4DA0-8357-86B831091D57}" srcOrd="0" destOrd="0" presId="urn:microsoft.com/office/officeart/2005/8/layout/gear1"/>
    <dgm:cxn modelId="{513BA1DC-8BEF-45C3-89DC-F0A5AB6C55AC}" type="presOf" srcId="{F2C71B3C-AD73-4D6C-B51C-47ADC737EDDC}" destId="{E83BA3F9-A4D7-488A-BC2F-09C2DD768476}" srcOrd="0" destOrd="0" presId="urn:microsoft.com/office/officeart/2005/8/layout/gear1"/>
    <dgm:cxn modelId="{DC9A5151-85C4-445D-B495-229143E3BBB1}" type="presOf" srcId="{74035EA3-4365-44FA-8A9E-4E2EA61E5A15}" destId="{79D9F767-B9DD-40FF-856A-0CFADEDE85EF}" srcOrd="0" destOrd="0" presId="urn:microsoft.com/office/officeart/2005/8/layout/gear1"/>
    <dgm:cxn modelId="{C1910D80-2199-4475-A3CE-7F9796AA1761}" type="presOf" srcId="{135091D9-929A-48B1-8C63-6DE72DC69C44}" destId="{E555FAD8-CCF5-472A-864A-2EEC1C68791D}" srcOrd="0" destOrd="0" presId="urn:microsoft.com/office/officeart/2005/8/layout/gear1"/>
    <dgm:cxn modelId="{82149BD3-2EA4-4C68-BED6-DFF266A2C3B8}" type="presOf" srcId="{DB8E7253-BBFA-41B2-A96F-48EE9C195F59}" destId="{87B8FA8D-11D0-4CDA-9E35-6F4E7F553912}" srcOrd="0" destOrd="0" presId="urn:microsoft.com/office/officeart/2005/8/layout/gear1"/>
    <dgm:cxn modelId="{3F3F064A-A843-4EB0-8961-5DCDE047176D}" type="presOf" srcId="{135091D9-929A-48B1-8C63-6DE72DC69C44}" destId="{21BECCEE-62E2-40B4-84FA-4A99182C643C}" srcOrd="1" destOrd="0" presId="urn:microsoft.com/office/officeart/2005/8/layout/gear1"/>
    <dgm:cxn modelId="{02A53844-F208-4970-A4F8-8C1C35113A8C}" type="presOf" srcId="{DB8E7253-BBFA-41B2-A96F-48EE9C195F59}" destId="{7CF79142-D5AE-4EC0-88F5-285D126B3A11}"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24C99C8A-A4F9-4A4D-9663-1877E641572C}" type="presOf" srcId="{039A7B88-0C86-4101-980F-004A64C04902}" destId="{CAE11C0D-DF5F-4947-9DF6-53246D07399C}" srcOrd="0" destOrd="0" presId="urn:microsoft.com/office/officeart/2005/8/layout/gear1"/>
    <dgm:cxn modelId="{9E0CF33F-5085-471B-B739-A65EB8D19A78}" type="presOf" srcId="{1377D043-041A-4807-BEF0-33346443ECBD}" destId="{8D17AB35-A007-4CDD-91C3-DB3FEFD1D53B}" srcOrd="2" destOrd="0" presId="urn:microsoft.com/office/officeart/2005/8/layout/gear1"/>
    <dgm:cxn modelId="{978F849F-FBE1-4E3C-BBCE-A8EFC52BBD24}" type="presOf" srcId="{1377D043-041A-4807-BEF0-33346443ECBD}" destId="{803DD2F7-6FF8-410E-A606-9DDD77194E4C}" srcOrd="0" destOrd="0" presId="urn:microsoft.com/office/officeart/2005/8/layout/gear1"/>
    <dgm:cxn modelId="{36E67D35-2292-4F83-A632-DC6AB81AC3CF}" type="presOf" srcId="{DB8E7253-BBFA-41B2-A96F-48EE9C195F59}" destId="{CF22348F-B6BA-445A-AF80-6F5D40DCFC62}" srcOrd="1" destOrd="0" presId="urn:microsoft.com/office/officeart/2005/8/layout/gear1"/>
    <dgm:cxn modelId="{A40B48B6-8B5E-494A-A9CE-1187818C6B18}"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3CFE2699-0AA1-4D67-B430-73F3E73F65A7}" type="presOf" srcId="{135091D9-929A-48B1-8C63-6DE72DC69C44}" destId="{A0CD88B5-057E-45DA-979E-6EF1C2F33D9A}"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DADAE7AA-1EAA-46E5-B29E-AB0826F4501F}" type="presParOf" srcId="{E83BA3F9-A4D7-488A-BC2F-09C2DD768476}" destId="{803DD2F7-6FF8-410E-A606-9DDD77194E4C}" srcOrd="0" destOrd="0" presId="urn:microsoft.com/office/officeart/2005/8/layout/gear1"/>
    <dgm:cxn modelId="{A00254AE-CE02-4557-9263-A6C1DF1B7C30}" type="presParOf" srcId="{E83BA3F9-A4D7-488A-BC2F-09C2DD768476}" destId="{5BFDF03F-7B1D-4745-8B16-CAD084824D76}" srcOrd="1" destOrd="0" presId="urn:microsoft.com/office/officeart/2005/8/layout/gear1"/>
    <dgm:cxn modelId="{8281FCF9-A082-400F-BF3C-E39E8C02604D}" type="presParOf" srcId="{E83BA3F9-A4D7-488A-BC2F-09C2DD768476}" destId="{8D17AB35-A007-4CDD-91C3-DB3FEFD1D53B}" srcOrd="2" destOrd="0" presId="urn:microsoft.com/office/officeart/2005/8/layout/gear1"/>
    <dgm:cxn modelId="{62F44DCA-96C7-44EA-98A1-6F2A6EA663E2}" type="presParOf" srcId="{E83BA3F9-A4D7-488A-BC2F-09C2DD768476}" destId="{87B8FA8D-11D0-4CDA-9E35-6F4E7F553912}" srcOrd="3" destOrd="0" presId="urn:microsoft.com/office/officeart/2005/8/layout/gear1"/>
    <dgm:cxn modelId="{D5A0BB9C-5BA4-4231-A8AE-6E220A7FECFD}" type="presParOf" srcId="{E83BA3F9-A4D7-488A-BC2F-09C2DD768476}" destId="{CF22348F-B6BA-445A-AF80-6F5D40DCFC62}" srcOrd="4" destOrd="0" presId="urn:microsoft.com/office/officeart/2005/8/layout/gear1"/>
    <dgm:cxn modelId="{A1419FFF-8D3E-4A89-B95B-584482007FE1}" type="presParOf" srcId="{E83BA3F9-A4D7-488A-BC2F-09C2DD768476}" destId="{7CF79142-D5AE-4EC0-88F5-285D126B3A11}" srcOrd="5" destOrd="0" presId="urn:microsoft.com/office/officeart/2005/8/layout/gear1"/>
    <dgm:cxn modelId="{16F4DE61-85DC-496E-B608-43FD623229E4}" type="presParOf" srcId="{E83BA3F9-A4D7-488A-BC2F-09C2DD768476}" destId="{E555FAD8-CCF5-472A-864A-2EEC1C68791D}" srcOrd="6" destOrd="0" presId="urn:microsoft.com/office/officeart/2005/8/layout/gear1"/>
    <dgm:cxn modelId="{32F777C8-9860-441A-A1D8-567E9BF70833}" type="presParOf" srcId="{E83BA3F9-A4D7-488A-BC2F-09C2DD768476}" destId="{21BECCEE-62E2-40B4-84FA-4A99182C643C}" srcOrd="7" destOrd="0" presId="urn:microsoft.com/office/officeart/2005/8/layout/gear1"/>
    <dgm:cxn modelId="{79F9A149-7DD2-4B9C-B4FD-56C909AB8BFA}" type="presParOf" srcId="{E83BA3F9-A4D7-488A-BC2F-09C2DD768476}" destId="{A0CD88B5-057E-45DA-979E-6EF1C2F33D9A}" srcOrd="8" destOrd="0" presId="urn:microsoft.com/office/officeart/2005/8/layout/gear1"/>
    <dgm:cxn modelId="{B8E04DBD-E4B0-49FF-A1FB-2B1FC357B4EA}" type="presParOf" srcId="{E83BA3F9-A4D7-488A-BC2F-09C2DD768476}" destId="{9D047EA5-9FF0-41D0-BBE7-A164A3D56B3D}" srcOrd="9" destOrd="0" presId="urn:microsoft.com/office/officeart/2005/8/layout/gear1"/>
    <dgm:cxn modelId="{A1DB824A-BCDC-42F1-92B4-9DBE1EC9D560}" type="presParOf" srcId="{E83BA3F9-A4D7-488A-BC2F-09C2DD768476}" destId="{79D9F767-B9DD-40FF-856A-0CFADEDE85EF}" srcOrd="10" destOrd="0" presId="urn:microsoft.com/office/officeart/2005/8/layout/gear1"/>
    <dgm:cxn modelId="{C99D906C-8016-4520-81C5-9B50A5E478BD}" type="presParOf" srcId="{E83BA3F9-A4D7-488A-BC2F-09C2DD768476}" destId="{CAE11C0D-DF5F-4947-9DF6-53246D07399C}" srcOrd="11" destOrd="0" presId="urn:microsoft.com/office/officeart/2005/8/layout/gear1"/>
    <dgm:cxn modelId="{D178B687-6D03-4136-B2CD-FB151B5EA2E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3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06213934-2DB6-46A5-B900-0FF8564DCC4C}" type="presOf" srcId="{135091D9-929A-48B1-8C63-6DE72DC69C44}" destId="{9D047EA5-9FF0-41D0-BBE7-A164A3D56B3D}" srcOrd="3" destOrd="0" presId="urn:microsoft.com/office/officeart/2005/8/layout/gear1"/>
    <dgm:cxn modelId="{13D84DA3-B621-456D-993F-234BA18452E7}" type="presOf" srcId="{1377D043-041A-4807-BEF0-33346443ECBD}" destId="{5BFDF03F-7B1D-4745-8B16-CAD084824D76}" srcOrd="1" destOrd="0" presId="urn:microsoft.com/office/officeart/2005/8/layout/gear1"/>
    <dgm:cxn modelId="{7A1B9132-946B-4A61-8328-2156C0E85F57}" type="presOf" srcId="{1377D043-041A-4807-BEF0-33346443ECBD}" destId="{8D17AB35-A007-4CDD-91C3-DB3FEFD1D53B}" srcOrd="2" destOrd="0" presId="urn:microsoft.com/office/officeart/2005/8/layout/gear1"/>
    <dgm:cxn modelId="{75CADB62-E655-4808-9657-A30DF2C7696C}" type="presOf" srcId="{DB8E7253-BBFA-41B2-A96F-48EE9C195F59}" destId="{7CF79142-D5AE-4EC0-88F5-285D126B3A11}" srcOrd="2" destOrd="0" presId="urn:microsoft.com/office/officeart/2005/8/layout/gear1"/>
    <dgm:cxn modelId="{2D7900BF-24E4-40F5-89E5-D0955A3F9F19}" type="presOf" srcId="{FA0E55EB-D7E6-4B12-8FD1-A9B8B2374DC8}" destId="{DAC3E15B-14F5-4DA0-8357-86B831091D57}" srcOrd="0" destOrd="0" presId="urn:microsoft.com/office/officeart/2005/8/layout/gear1"/>
    <dgm:cxn modelId="{0278BF5F-C349-4E38-8CF5-DB6163BB0BA8}" type="presOf" srcId="{DB8E7253-BBFA-41B2-A96F-48EE9C195F59}" destId="{CF22348F-B6BA-445A-AF80-6F5D40DCFC62}" srcOrd="1" destOrd="0" presId="urn:microsoft.com/office/officeart/2005/8/layout/gear1"/>
    <dgm:cxn modelId="{886E3718-D657-430A-A80A-AF6845A2758E}" type="presOf" srcId="{135091D9-929A-48B1-8C63-6DE72DC69C44}" destId="{A0CD88B5-057E-45DA-979E-6EF1C2F33D9A}" srcOrd="2" destOrd="0" presId="urn:microsoft.com/office/officeart/2005/8/layout/gear1"/>
    <dgm:cxn modelId="{60AC4877-32C9-4F66-A82E-DE4BF37962F8}" type="presOf" srcId="{F2C71B3C-AD73-4D6C-B51C-47ADC737EDDC}" destId="{E83BA3F9-A4D7-488A-BC2F-09C2DD768476}" srcOrd="0" destOrd="0" presId="urn:microsoft.com/office/officeart/2005/8/layout/gear1"/>
    <dgm:cxn modelId="{139201C5-3B07-44FC-B171-8479FA58A83C}"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FC6BFC2-0251-45CC-BF01-15AD1841CC49}" type="presOf" srcId="{135091D9-929A-48B1-8C63-6DE72DC69C44}" destId="{21BECCEE-62E2-40B4-84FA-4A99182C643C}" srcOrd="1" destOrd="0" presId="urn:microsoft.com/office/officeart/2005/8/layout/gear1"/>
    <dgm:cxn modelId="{7E0D2DCC-0DED-442B-9D9D-C2C55359BBC5}" type="presOf" srcId="{1377D043-041A-4807-BEF0-33346443ECBD}" destId="{803DD2F7-6FF8-410E-A606-9DDD77194E4C}" srcOrd="0" destOrd="0" presId="urn:microsoft.com/office/officeart/2005/8/layout/gear1"/>
    <dgm:cxn modelId="{54904315-B8EA-427A-950D-85F4196C2FC9}" type="presOf" srcId="{039A7B88-0C86-4101-980F-004A64C04902}" destId="{CAE11C0D-DF5F-4947-9DF6-53246D07399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7F285AEF-CC56-4D23-921A-788746FA6499}" type="presOf" srcId="{135091D9-929A-48B1-8C63-6DE72DC69C44}" destId="{E555FAD8-CCF5-472A-864A-2EEC1C68791D}" srcOrd="0" destOrd="0" presId="urn:microsoft.com/office/officeart/2005/8/layout/gear1"/>
    <dgm:cxn modelId="{922B7567-6FCD-4812-8709-D4E07D34E9B4}" type="presOf" srcId="{DB8E7253-BBFA-41B2-A96F-48EE9C195F59}" destId="{87B8FA8D-11D0-4CDA-9E35-6F4E7F553912}"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A0BCBAF0-2858-430B-B678-267B77EA7813}" type="presParOf" srcId="{E83BA3F9-A4D7-488A-BC2F-09C2DD768476}" destId="{803DD2F7-6FF8-410E-A606-9DDD77194E4C}" srcOrd="0" destOrd="0" presId="urn:microsoft.com/office/officeart/2005/8/layout/gear1"/>
    <dgm:cxn modelId="{3EDDF35C-F912-4C3B-A966-26FB2682A6B6}" type="presParOf" srcId="{E83BA3F9-A4D7-488A-BC2F-09C2DD768476}" destId="{5BFDF03F-7B1D-4745-8B16-CAD084824D76}" srcOrd="1" destOrd="0" presId="urn:microsoft.com/office/officeart/2005/8/layout/gear1"/>
    <dgm:cxn modelId="{08048392-5336-4D2B-84D4-913FC3B96D23}" type="presParOf" srcId="{E83BA3F9-A4D7-488A-BC2F-09C2DD768476}" destId="{8D17AB35-A007-4CDD-91C3-DB3FEFD1D53B}" srcOrd="2" destOrd="0" presId="urn:microsoft.com/office/officeart/2005/8/layout/gear1"/>
    <dgm:cxn modelId="{61FCBDA8-82AF-4233-8D9A-1AF459C29E8A}" type="presParOf" srcId="{E83BA3F9-A4D7-488A-BC2F-09C2DD768476}" destId="{87B8FA8D-11D0-4CDA-9E35-6F4E7F553912}" srcOrd="3" destOrd="0" presId="urn:microsoft.com/office/officeart/2005/8/layout/gear1"/>
    <dgm:cxn modelId="{CDA1205C-4087-42F4-A9C6-C891C4497466}" type="presParOf" srcId="{E83BA3F9-A4D7-488A-BC2F-09C2DD768476}" destId="{CF22348F-B6BA-445A-AF80-6F5D40DCFC62}" srcOrd="4" destOrd="0" presId="urn:microsoft.com/office/officeart/2005/8/layout/gear1"/>
    <dgm:cxn modelId="{E16D6F42-4AED-4B7F-B6CD-B69B6B8C2C02}" type="presParOf" srcId="{E83BA3F9-A4D7-488A-BC2F-09C2DD768476}" destId="{7CF79142-D5AE-4EC0-88F5-285D126B3A11}" srcOrd="5" destOrd="0" presId="urn:microsoft.com/office/officeart/2005/8/layout/gear1"/>
    <dgm:cxn modelId="{1069F1F1-AE28-411A-8DEB-FE29BC54689B}" type="presParOf" srcId="{E83BA3F9-A4D7-488A-BC2F-09C2DD768476}" destId="{E555FAD8-CCF5-472A-864A-2EEC1C68791D}" srcOrd="6" destOrd="0" presId="urn:microsoft.com/office/officeart/2005/8/layout/gear1"/>
    <dgm:cxn modelId="{588AFBD1-3172-4782-9183-76181C76ED92}" type="presParOf" srcId="{E83BA3F9-A4D7-488A-BC2F-09C2DD768476}" destId="{21BECCEE-62E2-40B4-84FA-4A99182C643C}" srcOrd="7" destOrd="0" presId="urn:microsoft.com/office/officeart/2005/8/layout/gear1"/>
    <dgm:cxn modelId="{0887D65B-508E-406F-AF36-7F6E61704A0B}" type="presParOf" srcId="{E83BA3F9-A4D7-488A-BC2F-09C2DD768476}" destId="{A0CD88B5-057E-45DA-979E-6EF1C2F33D9A}" srcOrd="8" destOrd="0" presId="urn:microsoft.com/office/officeart/2005/8/layout/gear1"/>
    <dgm:cxn modelId="{56B186EB-D8D9-4090-BA14-5185771B4A3E}" type="presParOf" srcId="{E83BA3F9-A4D7-488A-BC2F-09C2DD768476}" destId="{9D047EA5-9FF0-41D0-BBE7-A164A3D56B3D}" srcOrd="9" destOrd="0" presId="urn:microsoft.com/office/officeart/2005/8/layout/gear1"/>
    <dgm:cxn modelId="{6DD04BD9-112E-456B-8BB1-DC1B8B96AD8B}" type="presParOf" srcId="{E83BA3F9-A4D7-488A-BC2F-09C2DD768476}" destId="{79D9F767-B9DD-40FF-856A-0CFADEDE85EF}" srcOrd="10" destOrd="0" presId="urn:microsoft.com/office/officeart/2005/8/layout/gear1"/>
    <dgm:cxn modelId="{A650971D-7323-43C9-96FB-248AD6FCF2DB}" type="presParOf" srcId="{E83BA3F9-A4D7-488A-BC2F-09C2DD768476}" destId="{CAE11C0D-DF5F-4947-9DF6-53246D07399C}" srcOrd="11" destOrd="0" presId="urn:microsoft.com/office/officeart/2005/8/layout/gear1"/>
    <dgm:cxn modelId="{38AB83DC-1FFD-4BE2-ACCA-E42658F1F1F4}"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3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352C4770-B7DF-4DD6-B868-D8E17FB8A40F}" type="presOf" srcId="{74035EA3-4365-44FA-8A9E-4E2EA61E5A15}" destId="{79D9F767-B9DD-40FF-856A-0CFADEDE85EF}" srcOrd="0" destOrd="0" presId="urn:microsoft.com/office/officeart/2005/8/layout/gear1"/>
    <dgm:cxn modelId="{C30625B3-0737-4C9B-A167-955A175708CB}" type="presOf" srcId="{1377D043-041A-4807-BEF0-33346443ECBD}" destId="{8D17AB35-A007-4CDD-91C3-DB3FEFD1D53B}" srcOrd="2" destOrd="0" presId="urn:microsoft.com/office/officeart/2005/8/layout/gear1"/>
    <dgm:cxn modelId="{EE2B0463-D343-4D54-A73A-9FC77F8AAB54}" type="presOf" srcId="{F2C71B3C-AD73-4D6C-B51C-47ADC737EDDC}" destId="{E83BA3F9-A4D7-488A-BC2F-09C2DD768476}" srcOrd="0" destOrd="0" presId="urn:microsoft.com/office/officeart/2005/8/layout/gear1"/>
    <dgm:cxn modelId="{E1CBA5A3-576D-41F3-9D9C-7B8A3749F48A}" type="presOf" srcId="{FA0E55EB-D7E6-4B12-8FD1-A9B8B2374DC8}" destId="{DAC3E15B-14F5-4DA0-8357-86B831091D57}" srcOrd="0" destOrd="0" presId="urn:microsoft.com/office/officeart/2005/8/layout/gear1"/>
    <dgm:cxn modelId="{D598E565-BE87-4636-B9FF-0F986DC69663}" type="presOf" srcId="{135091D9-929A-48B1-8C63-6DE72DC69C44}" destId="{A0CD88B5-057E-45DA-979E-6EF1C2F33D9A}" srcOrd="2" destOrd="0" presId="urn:microsoft.com/office/officeart/2005/8/layout/gear1"/>
    <dgm:cxn modelId="{D8E24ABE-2508-41CC-97CF-A7E8D21F3D87}" type="presOf" srcId="{135091D9-929A-48B1-8C63-6DE72DC69C44}" destId="{21BECCEE-62E2-40B4-84FA-4A99182C643C}" srcOrd="1" destOrd="0" presId="urn:microsoft.com/office/officeart/2005/8/layout/gear1"/>
    <dgm:cxn modelId="{F3CD30F0-A5E5-4C17-93CA-8235F79B920C}" type="presOf" srcId="{DB8E7253-BBFA-41B2-A96F-48EE9C195F59}" destId="{87B8FA8D-11D0-4CDA-9E35-6F4E7F553912}" srcOrd="0" destOrd="0" presId="urn:microsoft.com/office/officeart/2005/8/layout/gear1"/>
    <dgm:cxn modelId="{70049825-845E-4E18-BF42-C1F019099B13}" type="presOf" srcId="{135091D9-929A-48B1-8C63-6DE72DC69C44}" destId="{E555FAD8-CCF5-472A-864A-2EEC1C68791D}" srcOrd="0" destOrd="0" presId="urn:microsoft.com/office/officeart/2005/8/layout/gear1"/>
    <dgm:cxn modelId="{9894E6D1-DB29-4CE0-BC4F-6C74CB21FA17}" type="presOf" srcId="{DB8E7253-BBFA-41B2-A96F-48EE9C195F59}" destId="{7CF79142-D5AE-4EC0-88F5-285D126B3A11}" srcOrd="2" destOrd="0" presId="urn:microsoft.com/office/officeart/2005/8/layout/gear1"/>
    <dgm:cxn modelId="{BCCBF95F-4E2C-47F5-BA08-CC373D25B14D}" type="presOf" srcId="{1377D043-041A-4807-BEF0-33346443ECBD}" destId="{803DD2F7-6FF8-410E-A606-9DDD77194E4C}" srcOrd="0" destOrd="0" presId="urn:microsoft.com/office/officeart/2005/8/layout/gear1"/>
    <dgm:cxn modelId="{A2E3BEDD-67C6-49D8-BC1A-65BEEF61458D}"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25442729-7C8E-4AA4-BBDE-9BC135E5E3B8}"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3EFE9E43-9A40-4DA5-B22A-B313948DB5BF}" type="presOf" srcId="{135091D9-929A-48B1-8C63-6DE72DC69C44}" destId="{9D047EA5-9FF0-41D0-BBE7-A164A3D56B3D}" srcOrd="3" destOrd="0" presId="urn:microsoft.com/office/officeart/2005/8/layout/gear1"/>
    <dgm:cxn modelId="{09982CF5-96AC-4CE7-8002-DAA16FBA4281}" type="presOf" srcId="{039A7B88-0C86-4101-980F-004A64C04902}" destId="{CAE11C0D-DF5F-4947-9DF6-53246D07399C}"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2D37FE9-9B74-45EC-8C7F-26708DD00B3B}" type="presParOf" srcId="{E83BA3F9-A4D7-488A-BC2F-09C2DD768476}" destId="{803DD2F7-6FF8-410E-A606-9DDD77194E4C}" srcOrd="0" destOrd="0" presId="urn:microsoft.com/office/officeart/2005/8/layout/gear1"/>
    <dgm:cxn modelId="{269CDC31-0926-44A8-A2F4-1AF8A8B7C7A2}" type="presParOf" srcId="{E83BA3F9-A4D7-488A-BC2F-09C2DD768476}" destId="{5BFDF03F-7B1D-4745-8B16-CAD084824D76}" srcOrd="1" destOrd="0" presId="urn:microsoft.com/office/officeart/2005/8/layout/gear1"/>
    <dgm:cxn modelId="{B1BD12C8-1463-4939-B501-B5FB39CD83E2}" type="presParOf" srcId="{E83BA3F9-A4D7-488A-BC2F-09C2DD768476}" destId="{8D17AB35-A007-4CDD-91C3-DB3FEFD1D53B}" srcOrd="2" destOrd="0" presId="urn:microsoft.com/office/officeart/2005/8/layout/gear1"/>
    <dgm:cxn modelId="{B8AC5DC4-074F-41B1-9C93-BB506406C90E}" type="presParOf" srcId="{E83BA3F9-A4D7-488A-BC2F-09C2DD768476}" destId="{87B8FA8D-11D0-4CDA-9E35-6F4E7F553912}" srcOrd="3" destOrd="0" presId="urn:microsoft.com/office/officeart/2005/8/layout/gear1"/>
    <dgm:cxn modelId="{96FA5784-76B3-4A1B-9817-687D85A1F3A2}" type="presParOf" srcId="{E83BA3F9-A4D7-488A-BC2F-09C2DD768476}" destId="{CF22348F-B6BA-445A-AF80-6F5D40DCFC62}" srcOrd="4" destOrd="0" presId="urn:microsoft.com/office/officeart/2005/8/layout/gear1"/>
    <dgm:cxn modelId="{988F91AA-52AC-4388-9BB4-FEB57345C5DB}" type="presParOf" srcId="{E83BA3F9-A4D7-488A-BC2F-09C2DD768476}" destId="{7CF79142-D5AE-4EC0-88F5-285D126B3A11}" srcOrd="5" destOrd="0" presId="urn:microsoft.com/office/officeart/2005/8/layout/gear1"/>
    <dgm:cxn modelId="{65C8B2AA-60AC-4408-A1AB-3F9402E1A248}" type="presParOf" srcId="{E83BA3F9-A4D7-488A-BC2F-09C2DD768476}" destId="{E555FAD8-CCF5-472A-864A-2EEC1C68791D}" srcOrd="6" destOrd="0" presId="urn:microsoft.com/office/officeart/2005/8/layout/gear1"/>
    <dgm:cxn modelId="{1C401A19-0848-4CF9-8444-3D138B08CA77}" type="presParOf" srcId="{E83BA3F9-A4D7-488A-BC2F-09C2DD768476}" destId="{21BECCEE-62E2-40B4-84FA-4A99182C643C}" srcOrd="7" destOrd="0" presId="urn:microsoft.com/office/officeart/2005/8/layout/gear1"/>
    <dgm:cxn modelId="{98B2C02D-628A-4167-B374-360567C95B07}" type="presParOf" srcId="{E83BA3F9-A4D7-488A-BC2F-09C2DD768476}" destId="{A0CD88B5-057E-45DA-979E-6EF1C2F33D9A}" srcOrd="8" destOrd="0" presId="urn:microsoft.com/office/officeart/2005/8/layout/gear1"/>
    <dgm:cxn modelId="{8E471C6C-573F-4047-A5AB-2A9469E88F03}" type="presParOf" srcId="{E83BA3F9-A4D7-488A-BC2F-09C2DD768476}" destId="{9D047EA5-9FF0-41D0-BBE7-A164A3D56B3D}" srcOrd="9" destOrd="0" presId="urn:microsoft.com/office/officeart/2005/8/layout/gear1"/>
    <dgm:cxn modelId="{691FCCAA-135A-431E-8778-8A42F574A7D4}" type="presParOf" srcId="{E83BA3F9-A4D7-488A-BC2F-09C2DD768476}" destId="{79D9F767-B9DD-40FF-856A-0CFADEDE85EF}" srcOrd="10" destOrd="0" presId="urn:microsoft.com/office/officeart/2005/8/layout/gear1"/>
    <dgm:cxn modelId="{E6030C31-4004-46BD-97E5-DA8598399180}" type="presParOf" srcId="{E83BA3F9-A4D7-488A-BC2F-09C2DD768476}" destId="{CAE11C0D-DF5F-4947-9DF6-53246D07399C}" srcOrd="11" destOrd="0" presId="urn:microsoft.com/office/officeart/2005/8/layout/gear1"/>
    <dgm:cxn modelId="{6D079295-B660-4AF2-AEF6-31E249DA8DD1}"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3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973FF308-3D01-4A29-BF9C-D39DE887E7A5}" type="presOf" srcId="{135091D9-929A-48B1-8C63-6DE72DC69C44}" destId="{E555FAD8-CCF5-472A-864A-2EEC1C68791D}" srcOrd="0" destOrd="0" presId="urn:microsoft.com/office/officeart/2005/8/layout/gear1"/>
    <dgm:cxn modelId="{0FCDEB25-A56A-4FD4-BDE9-E27CC42003B9}" type="presOf" srcId="{DB8E7253-BBFA-41B2-A96F-48EE9C195F59}" destId="{CF22348F-B6BA-445A-AF80-6F5D40DCFC62}" srcOrd="1" destOrd="0" presId="urn:microsoft.com/office/officeart/2005/8/layout/gear1"/>
    <dgm:cxn modelId="{564400EA-BF04-4F1C-93A9-679FEE6C1DD9}" type="presOf" srcId="{1377D043-041A-4807-BEF0-33346443ECBD}" destId="{8D17AB35-A007-4CDD-91C3-DB3FEFD1D53B}" srcOrd="2" destOrd="0" presId="urn:microsoft.com/office/officeart/2005/8/layout/gear1"/>
    <dgm:cxn modelId="{D41655CF-AF7D-4285-B688-33060AC46627}" type="presOf" srcId="{1377D043-041A-4807-BEF0-33346443ECBD}" destId="{5BFDF03F-7B1D-4745-8B16-CAD084824D76}" srcOrd="1" destOrd="0" presId="urn:microsoft.com/office/officeart/2005/8/layout/gear1"/>
    <dgm:cxn modelId="{901727DC-4430-40BB-AA9E-3425E16BB1D0}" type="presOf" srcId="{DB8E7253-BBFA-41B2-A96F-48EE9C195F59}" destId="{87B8FA8D-11D0-4CDA-9E35-6F4E7F553912}" srcOrd="0" destOrd="0" presId="urn:microsoft.com/office/officeart/2005/8/layout/gear1"/>
    <dgm:cxn modelId="{9D6B2D7F-AF9C-4136-86E6-7B5025E436F2}" type="presOf" srcId="{135091D9-929A-48B1-8C63-6DE72DC69C44}" destId="{A0CD88B5-057E-45DA-979E-6EF1C2F33D9A}" srcOrd="2" destOrd="0" presId="urn:microsoft.com/office/officeart/2005/8/layout/gear1"/>
    <dgm:cxn modelId="{3FDA46CF-34BF-480A-819A-7544D90C207D}" type="presOf" srcId="{135091D9-929A-48B1-8C63-6DE72DC69C44}" destId="{21BECCEE-62E2-40B4-84FA-4A99182C643C}" srcOrd="1" destOrd="0" presId="urn:microsoft.com/office/officeart/2005/8/layout/gear1"/>
    <dgm:cxn modelId="{A9CE6D18-AC70-45B8-8CB3-2E757D637232}" type="presOf" srcId="{1377D043-041A-4807-BEF0-33346443ECBD}" destId="{803DD2F7-6FF8-410E-A606-9DDD77194E4C}" srcOrd="0" destOrd="0" presId="urn:microsoft.com/office/officeart/2005/8/layout/gear1"/>
    <dgm:cxn modelId="{7049B426-43A6-41F5-8107-14D514E4B99C}" type="presOf" srcId="{DB8E7253-BBFA-41B2-A96F-48EE9C195F59}" destId="{7CF79142-D5AE-4EC0-88F5-285D126B3A11}"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05839A4-47FE-4384-B1CC-246D0BB549E8}" type="presOf" srcId="{039A7B88-0C86-4101-980F-004A64C04902}" destId="{CAE11C0D-DF5F-4947-9DF6-53246D07399C}" srcOrd="0" destOrd="0" presId="urn:microsoft.com/office/officeart/2005/8/layout/gear1"/>
    <dgm:cxn modelId="{4AB015BA-9CC6-4B33-B619-2E08BA5541DA}" type="presOf" srcId="{74035EA3-4365-44FA-8A9E-4E2EA61E5A15}" destId="{79D9F767-B9DD-40FF-856A-0CFADEDE85EF}" srcOrd="0" destOrd="0" presId="urn:microsoft.com/office/officeart/2005/8/layout/gear1"/>
    <dgm:cxn modelId="{A0F08E8C-B185-4EAF-8A60-075EE9EF2449}"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054FAB69-7808-469E-90BA-5EE77968314E}" type="presOf" srcId="{135091D9-929A-48B1-8C63-6DE72DC69C44}" destId="{9D047EA5-9FF0-41D0-BBE7-A164A3D56B3D}" srcOrd="3" destOrd="0" presId="urn:microsoft.com/office/officeart/2005/8/layout/gear1"/>
    <dgm:cxn modelId="{B1E9C190-BEC3-4855-ABC2-48F480A893E4}" type="presOf" srcId="{F2C71B3C-AD73-4D6C-B51C-47ADC737EDDC}" destId="{E83BA3F9-A4D7-488A-BC2F-09C2DD768476}"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19A930D3-DAD4-4491-8273-91E196D2419F}" type="presParOf" srcId="{E83BA3F9-A4D7-488A-BC2F-09C2DD768476}" destId="{803DD2F7-6FF8-410E-A606-9DDD77194E4C}" srcOrd="0" destOrd="0" presId="urn:microsoft.com/office/officeart/2005/8/layout/gear1"/>
    <dgm:cxn modelId="{347E838E-3449-4565-8C63-F320DE9E671B}" type="presParOf" srcId="{E83BA3F9-A4D7-488A-BC2F-09C2DD768476}" destId="{5BFDF03F-7B1D-4745-8B16-CAD084824D76}" srcOrd="1" destOrd="0" presId="urn:microsoft.com/office/officeart/2005/8/layout/gear1"/>
    <dgm:cxn modelId="{1EE9487F-6815-47D6-85CC-628039B408BA}" type="presParOf" srcId="{E83BA3F9-A4D7-488A-BC2F-09C2DD768476}" destId="{8D17AB35-A007-4CDD-91C3-DB3FEFD1D53B}" srcOrd="2" destOrd="0" presId="urn:microsoft.com/office/officeart/2005/8/layout/gear1"/>
    <dgm:cxn modelId="{018EF996-F2AB-4712-B5D7-0EA8AE91876A}" type="presParOf" srcId="{E83BA3F9-A4D7-488A-BC2F-09C2DD768476}" destId="{87B8FA8D-11D0-4CDA-9E35-6F4E7F553912}" srcOrd="3" destOrd="0" presId="urn:microsoft.com/office/officeart/2005/8/layout/gear1"/>
    <dgm:cxn modelId="{06FCE65B-3BC4-47E9-87DA-C6D5E84EC207}" type="presParOf" srcId="{E83BA3F9-A4D7-488A-BC2F-09C2DD768476}" destId="{CF22348F-B6BA-445A-AF80-6F5D40DCFC62}" srcOrd="4" destOrd="0" presId="urn:microsoft.com/office/officeart/2005/8/layout/gear1"/>
    <dgm:cxn modelId="{388261E7-4D22-40DE-8F6C-BE6C36F14050}" type="presParOf" srcId="{E83BA3F9-A4D7-488A-BC2F-09C2DD768476}" destId="{7CF79142-D5AE-4EC0-88F5-285D126B3A11}" srcOrd="5" destOrd="0" presId="urn:microsoft.com/office/officeart/2005/8/layout/gear1"/>
    <dgm:cxn modelId="{857C219D-ADD7-4B62-B4D4-9C9A1B828684}" type="presParOf" srcId="{E83BA3F9-A4D7-488A-BC2F-09C2DD768476}" destId="{E555FAD8-CCF5-472A-864A-2EEC1C68791D}" srcOrd="6" destOrd="0" presId="urn:microsoft.com/office/officeart/2005/8/layout/gear1"/>
    <dgm:cxn modelId="{B72C22C9-E446-49BB-A2B2-9EE0C599061D}" type="presParOf" srcId="{E83BA3F9-A4D7-488A-BC2F-09C2DD768476}" destId="{21BECCEE-62E2-40B4-84FA-4A99182C643C}" srcOrd="7" destOrd="0" presId="urn:microsoft.com/office/officeart/2005/8/layout/gear1"/>
    <dgm:cxn modelId="{F5F0B849-FCB8-4FF6-ACCE-5FB12B1DC77D}" type="presParOf" srcId="{E83BA3F9-A4D7-488A-BC2F-09C2DD768476}" destId="{A0CD88B5-057E-45DA-979E-6EF1C2F33D9A}" srcOrd="8" destOrd="0" presId="urn:microsoft.com/office/officeart/2005/8/layout/gear1"/>
    <dgm:cxn modelId="{F586DC32-8EC4-421F-AF2A-9FD5F320544B}" type="presParOf" srcId="{E83BA3F9-A4D7-488A-BC2F-09C2DD768476}" destId="{9D047EA5-9FF0-41D0-BBE7-A164A3D56B3D}" srcOrd="9" destOrd="0" presId="urn:microsoft.com/office/officeart/2005/8/layout/gear1"/>
    <dgm:cxn modelId="{A1EC3A43-D857-4315-8F46-6C10955D7781}" type="presParOf" srcId="{E83BA3F9-A4D7-488A-BC2F-09C2DD768476}" destId="{79D9F767-B9DD-40FF-856A-0CFADEDE85EF}" srcOrd="10" destOrd="0" presId="urn:microsoft.com/office/officeart/2005/8/layout/gear1"/>
    <dgm:cxn modelId="{8CD1B1A2-E59B-4028-B5DA-58FEB516A9CD}" type="presParOf" srcId="{E83BA3F9-A4D7-488A-BC2F-09C2DD768476}" destId="{CAE11C0D-DF5F-4947-9DF6-53246D07399C}" srcOrd="11" destOrd="0" presId="urn:microsoft.com/office/officeart/2005/8/layout/gear1"/>
    <dgm:cxn modelId="{1EB0CBC5-73DE-4526-BC61-CC246A19DDF8}"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3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6B28DCA5-8268-451C-996F-B9BC38C7D1AE}" type="presOf" srcId="{1377D043-041A-4807-BEF0-33346443ECBD}" destId="{803DD2F7-6FF8-410E-A606-9DDD77194E4C}" srcOrd="0" destOrd="0" presId="urn:microsoft.com/office/officeart/2005/8/layout/gear1"/>
    <dgm:cxn modelId="{E89E1150-CA9C-4BB2-A2FF-6292D0A449D2}" type="presOf" srcId="{DB8E7253-BBFA-41B2-A96F-48EE9C195F59}" destId="{7CF79142-D5AE-4EC0-88F5-285D126B3A11}" srcOrd="2" destOrd="0" presId="urn:microsoft.com/office/officeart/2005/8/layout/gear1"/>
    <dgm:cxn modelId="{D8D1F909-3BB4-4B55-A912-0C666E694086}" type="presOf" srcId="{135091D9-929A-48B1-8C63-6DE72DC69C44}" destId="{9D047EA5-9FF0-41D0-BBE7-A164A3D56B3D}" srcOrd="3" destOrd="0" presId="urn:microsoft.com/office/officeart/2005/8/layout/gear1"/>
    <dgm:cxn modelId="{E5427DAC-864F-46A2-8A86-997B8590FF2F}" type="presOf" srcId="{DB8E7253-BBFA-41B2-A96F-48EE9C195F59}" destId="{CF22348F-B6BA-445A-AF80-6F5D40DCFC62}" srcOrd="1" destOrd="0" presId="urn:microsoft.com/office/officeart/2005/8/layout/gear1"/>
    <dgm:cxn modelId="{F42EF699-E94C-49ED-8B73-AE971497EE6C}" type="presOf" srcId="{DB8E7253-BBFA-41B2-A96F-48EE9C195F59}" destId="{87B8FA8D-11D0-4CDA-9E35-6F4E7F553912}" srcOrd="0" destOrd="0" presId="urn:microsoft.com/office/officeart/2005/8/layout/gear1"/>
    <dgm:cxn modelId="{96870C12-6024-451C-B2B4-FBF5B409D8EB}" type="presOf" srcId="{039A7B88-0C86-4101-980F-004A64C04902}" destId="{CAE11C0D-DF5F-4947-9DF6-53246D07399C}" srcOrd="0" destOrd="0" presId="urn:microsoft.com/office/officeart/2005/8/layout/gear1"/>
    <dgm:cxn modelId="{FDF8D32E-5F1F-4732-9655-12B3E237B1B9}" type="presOf" srcId="{74035EA3-4365-44FA-8A9E-4E2EA61E5A15}" destId="{79D9F767-B9DD-40FF-856A-0CFADEDE85EF}" srcOrd="0" destOrd="0" presId="urn:microsoft.com/office/officeart/2005/8/layout/gear1"/>
    <dgm:cxn modelId="{3C7992A9-EECA-480B-928C-3244C2DB1001}" type="presOf" srcId="{135091D9-929A-48B1-8C63-6DE72DC69C44}" destId="{E555FAD8-CCF5-472A-864A-2EEC1C68791D}" srcOrd="0" destOrd="0" presId="urn:microsoft.com/office/officeart/2005/8/layout/gear1"/>
    <dgm:cxn modelId="{C2EBA6A5-F63E-4AD0-8A77-A515E1191E1F}" type="presOf" srcId="{F2C71B3C-AD73-4D6C-B51C-47ADC737EDDC}" destId="{E83BA3F9-A4D7-488A-BC2F-09C2DD768476}" srcOrd="0" destOrd="0" presId="urn:microsoft.com/office/officeart/2005/8/layout/gear1"/>
    <dgm:cxn modelId="{3786D185-BDD8-4C72-B9B3-F936A1D1C7DF}" type="presOf" srcId="{135091D9-929A-48B1-8C63-6DE72DC69C44}" destId="{21BECCEE-62E2-40B4-84FA-4A99182C643C}"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F008155-07F6-4B6C-A0C2-36E502DC92DE}" type="presOf" srcId="{1377D043-041A-4807-BEF0-33346443ECBD}" destId="{8D17AB35-A007-4CDD-91C3-DB3FEFD1D53B}" srcOrd="2" destOrd="0" presId="urn:microsoft.com/office/officeart/2005/8/layout/gear1"/>
    <dgm:cxn modelId="{912EBAE8-71D6-430F-9617-F9C1EDE586A6}" type="presOf" srcId="{135091D9-929A-48B1-8C63-6DE72DC69C44}" destId="{A0CD88B5-057E-45DA-979E-6EF1C2F33D9A}" srcOrd="2" destOrd="0" presId="urn:microsoft.com/office/officeart/2005/8/layout/gear1"/>
    <dgm:cxn modelId="{F1650CB9-1EDD-4648-AF27-F483169B6CE9}"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EA8DA9E2-DFBD-4BB7-ABD9-48B1C2333E97}" type="presOf" srcId="{1377D043-041A-4807-BEF0-33346443ECBD}" destId="{5BFDF03F-7B1D-4745-8B16-CAD084824D76}"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3B60A331-792C-451C-917E-C89ACC3054AB}" type="presParOf" srcId="{E83BA3F9-A4D7-488A-BC2F-09C2DD768476}" destId="{803DD2F7-6FF8-410E-A606-9DDD77194E4C}" srcOrd="0" destOrd="0" presId="urn:microsoft.com/office/officeart/2005/8/layout/gear1"/>
    <dgm:cxn modelId="{A7D66D20-6F06-4AF0-867B-E4AA1C7351AF}" type="presParOf" srcId="{E83BA3F9-A4D7-488A-BC2F-09C2DD768476}" destId="{5BFDF03F-7B1D-4745-8B16-CAD084824D76}" srcOrd="1" destOrd="0" presId="urn:microsoft.com/office/officeart/2005/8/layout/gear1"/>
    <dgm:cxn modelId="{7D763443-6860-4FDF-B61B-78B87BA86FF0}" type="presParOf" srcId="{E83BA3F9-A4D7-488A-BC2F-09C2DD768476}" destId="{8D17AB35-A007-4CDD-91C3-DB3FEFD1D53B}" srcOrd="2" destOrd="0" presId="urn:microsoft.com/office/officeart/2005/8/layout/gear1"/>
    <dgm:cxn modelId="{67C1CB3F-2F74-4A64-9E3A-57CF1E4297AA}" type="presParOf" srcId="{E83BA3F9-A4D7-488A-BC2F-09C2DD768476}" destId="{87B8FA8D-11D0-4CDA-9E35-6F4E7F553912}" srcOrd="3" destOrd="0" presId="urn:microsoft.com/office/officeart/2005/8/layout/gear1"/>
    <dgm:cxn modelId="{2B28A209-777A-4E19-89CE-ECE946FFB7F1}" type="presParOf" srcId="{E83BA3F9-A4D7-488A-BC2F-09C2DD768476}" destId="{CF22348F-B6BA-445A-AF80-6F5D40DCFC62}" srcOrd="4" destOrd="0" presId="urn:microsoft.com/office/officeart/2005/8/layout/gear1"/>
    <dgm:cxn modelId="{AFA11325-D793-442B-8611-E8B203723E93}" type="presParOf" srcId="{E83BA3F9-A4D7-488A-BC2F-09C2DD768476}" destId="{7CF79142-D5AE-4EC0-88F5-285D126B3A11}" srcOrd="5" destOrd="0" presId="urn:microsoft.com/office/officeart/2005/8/layout/gear1"/>
    <dgm:cxn modelId="{1E27847F-8E51-4506-9C68-18ABCE00DD2B}" type="presParOf" srcId="{E83BA3F9-A4D7-488A-BC2F-09C2DD768476}" destId="{E555FAD8-CCF5-472A-864A-2EEC1C68791D}" srcOrd="6" destOrd="0" presId="urn:microsoft.com/office/officeart/2005/8/layout/gear1"/>
    <dgm:cxn modelId="{6242F694-5886-4204-94DA-6F228DC7FA87}" type="presParOf" srcId="{E83BA3F9-A4D7-488A-BC2F-09C2DD768476}" destId="{21BECCEE-62E2-40B4-84FA-4A99182C643C}" srcOrd="7" destOrd="0" presId="urn:microsoft.com/office/officeart/2005/8/layout/gear1"/>
    <dgm:cxn modelId="{F0A75200-89E4-4E1F-BF91-55D116D21E0F}" type="presParOf" srcId="{E83BA3F9-A4D7-488A-BC2F-09C2DD768476}" destId="{A0CD88B5-057E-45DA-979E-6EF1C2F33D9A}" srcOrd="8" destOrd="0" presId="urn:microsoft.com/office/officeart/2005/8/layout/gear1"/>
    <dgm:cxn modelId="{3362EFCE-32E6-4E89-B8C7-837C61FCC1CE}" type="presParOf" srcId="{E83BA3F9-A4D7-488A-BC2F-09C2DD768476}" destId="{9D047EA5-9FF0-41D0-BBE7-A164A3D56B3D}" srcOrd="9" destOrd="0" presId="urn:microsoft.com/office/officeart/2005/8/layout/gear1"/>
    <dgm:cxn modelId="{1400B0AA-D9ED-4ED3-981A-8B28F9FC196E}" type="presParOf" srcId="{E83BA3F9-A4D7-488A-BC2F-09C2DD768476}" destId="{79D9F767-B9DD-40FF-856A-0CFADEDE85EF}" srcOrd="10" destOrd="0" presId="urn:microsoft.com/office/officeart/2005/8/layout/gear1"/>
    <dgm:cxn modelId="{08F225D5-BBE1-4A3E-89DF-C43670D8D1C8}" type="presParOf" srcId="{E83BA3F9-A4D7-488A-BC2F-09C2DD768476}" destId="{CAE11C0D-DF5F-4947-9DF6-53246D07399C}" srcOrd="11" destOrd="0" presId="urn:microsoft.com/office/officeart/2005/8/layout/gear1"/>
    <dgm:cxn modelId="{7C2A6663-0C72-4122-A8A6-740188C81F53}"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7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64082D3-E762-4C3D-B895-098002331131}" type="presOf" srcId="{DB8E7253-BBFA-41B2-A96F-48EE9C195F59}" destId="{7CF79142-D5AE-4EC0-88F5-285D126B3A11}" srcOrd="2" destOrd="0" presId="urn:microsoft.com/office/officeart/2005/8/layout/gear1"/>
    <dgm:cxn modelId="{94F1E1C4-7A13-44AD-B66A-166AA7CA562E}" type="presOf" srcId="{DB8E7253-BBFA-41B2-A96F-48EE9C195F59}" destId="{CF22348F-B6BA-445A-AF80-6F5D40DCFC62}" srcOrd="1" destOrd="0" presId="urn:microsoft.com/office/officeart/2005/8/layout/gear1"/>
    <dgm:cxn modelId="{73D0A4A8-B984-431D-9DA3-5A3DBB50A97C}" type="presOf" srcId="{F2C71B3C-AD73-4D6C-B51C-47ADC737EDDC}" destId="{E83BA3F9-A4D7-488A-BC2F-09C2DD768476}" srcOrd="0" destOrd="0" presId="urn:microsoft.com/office/officeart/2005/8/layout/gear1"/>
    <dgm:cxn modelId="{72C6BDF1-6F38-42CD-BC6D-232545C1BF37}" type="presOf" srcId="{FA0E55EB-D7E6-4B12-8FD1-A9B8B2374DC8}" destId="{DAC3E15B-14F5-4DA0-8357-86B831091D57}" srcOrd="0" destOrd="0" presId="urn:microsoft.com/office/officeart/2005/8/layout/gear1"/>
    <dgm:cxn modelId="{3D7F6A56-BE5C-4A38-9045-721232B79407}" type="presOf" srcId="{135091D9-929A-48B1-8C63-6DE72DC69C44}" destId="{9D047EA5-9FF0-41D0-BBE7-A164A3D56B3D}" srcOrd="3" destOrd="0" presId="urn:microsoft.com/office/officeart/2005/8/layout/gear1"/>
    <dgm:cxn modelId="{8D2F6F4A-DB4A-490A-8E2C-10B61981418F}" type="presOf" srcId="{DB8E7253-BBFA-41B2-A96F-48EE9C195F59}" destId="{87B8FA8D-11D0-4CDA-9E35-6F4E7F553912}" srcOrd="0" destOrd="0" presId="urn:microsoft.com/office/officeart/2005/8/layout/gear1"/>
    <dgm:cxn modelId="{8D74BFA4-1474-482A-A970-F66194E56D5B}" type="presOf" srcId="{1377D043-041A-4807-BEF0-33346443ECBD}" destId="{5BFDF03F-7B1D-4745-8B16-CAD084824D76}" srcOrd="1" destOrd="0" presId="urn:microsoft.com/office/officeart/2005/8/layout/gear1"/>
    <dgm:cxn modelId="{8FD7DC46-C607-4C1B-868D-4E9538780783}" type="presOf" srcId="{135091D9-929A-48B1-8C63-6DE72DC69C44}" destId="{E555FAD8-CCF5-472A-864A-2EEC1C68791D}" srcOrd="0" destOrd="0" presId="urn:microsoft.com/office/officeart/2005/8/layout/gear1"/>
    <dgm:cxn modelId="{CB6C5A03-B499-4B38-9B3A-DD1B52DB4137}" type="presOf" srcId="{1377D043-041A-4807-BEF0-33346443ECBD}" destId="{8D17AB35-A007-4CDD-91C3-DB3FEFD1D53B}" srcOrd="2" destOrd="0" presId="urn:microsoft.com/office/officeart/2005/8/layout/gear1"/>
    <dgm:cxn modelId="{07831FF0-B59C-426F-9E3E-C1A3AADACC7F}" type="presOf" srcId="{135091D9-929A-48B1-8C63-6DE72DC69C44}" destId="{A0CD88B5-057E-45DA-979E-6EF1C2F33D9A}" srcOrd="2" destOrd="0" presId="urn:microsoft.com/office/officeart/2005/8/layout/gear1"/>
    <dgm:cxn modelId="{3B059F6D-0292-48C5-A2BE-36E0134062E6}"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6892ED6-71AF-415D-9760-E8C5D113CDEE}" srcId="{F2C71B3C-AD73-4D6C-B51C-47ADC737EDDC}" destId="{135091D9-929A-48B1-8C63-6DE72DC69C44}" srcOrd="2" destOrd="0" parTransId="{D799BE8C-F845-4CA4-9738-EEEFFAC94841}" sibTransId="{FA0E55EB-D7E6-4B12-8FD1-A9B8B2374DC8}"/>
    <dgm:cxn modelId="{5A36F255-523B-4443-9E5D-5626C2E2204B}" type="presOf" srcId="{1377D043-041A-4807-BEF0-33346443ECBD}" destId="{803DD2F7-6FF8-410E-A606-9DDD77194E4C}" srcOrd="0" destOrd="0" presId="urn:microsoft.com/office/officeart/2005/8/layout/gear1"/>
    <dgm:cxn modelId="{FD62212E-C3B9-4590-8684-8C8446CF0479}"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1FC31CE-11F6-48B3-B9AD-80541BF17B5D}" type="presOf" srcId="{039A7B88-0C86-4101-980F-004A64C04902}" destId="{CAE11C0D-DF5F-4947-9DF6-53246D07399C}" srcOrd="0" destOrd="0" presId="urn:microsoft.com/office/officeart/2005/8/layout/gear1"/>
    <dgm:cxn modelId="{DCED5B3D-2B5E-41A0-9B2B-1EBFEA508C5B}" type="presParOf" srcId="{E83BA3F9-A4D7-488A-BC2F-09C2DD768476}" destId="{803DD2F7-6FF8-410E-A606-9DDD77194E4C}" srcOrd="0" destOrd="0" presId="urn:microsoft.com/office/officeart/2005/8/layout/gear1"/>
    <dgm:cxn modelId="{21A118B2-A534-4823-822C-F025133FAADC}" type="presParOf" srcId="{E83BA3F9-A4D7-488A-BC2F-09C2DD768476}" destId="{5BFDF03F-7B1D-4745-8B16-CAD084824D76}" srcOrd="1" destOrd="0" presId="urn:microsoft.com/office/officeart/2005/8/layout/gear1"/>
    <dgm:cxn modelId="{67B7D887-FA6D-49FD-B01C-7C52203252F1}" type="presParOf" srcId="{E83BA3F9-A4D7-488A-BC2F-09C2DD768476}" destId="{8D17AB35-A007-4CDD-91C3-DB3FEFD1D53B}" srcOrd="2" destOrd="0" presId="urn:microsoft.com/office/officeart/2005/8/layout/gear1"/>
    <dgm:cxn modelId="{FCBE8607-FFC1-4844-9F1B-A639B7CE7C20}" type="presParOf" srcId="{E83BA3F9-A4D7-488A-BC2F-09C2DD768476}" destId="{87B8FA8D-11D0-4CDA-9E35-6F4E7F553912}" srcOrd="3" destOrd="0" presId="urn:microsoft.com/office/officeart/2005/8/layout/gear1"/>
    <dgm:cxn modelId="{D8BFA9B9-50FC-4ADB-8E18-E6879FFCEA82}" type="presParOf" srcId="{E83BA3F9-A4D7-488A-BC2F-09C2DD768476}" destId="{CF22348F-B6BA-445A-AF80-6F5D40DCFC62}" srcOrd="4" destOrd="0" presId="urn:microsoft.com/office/officeart/2005/8/layout/gear1"/>
    <dgm:cxn modelId="{DCB5907A-754A-465B-87E6-E309FE312833}" type="presParOf" srcId="{E83BA3F9-A4D7-488A-BC2F-09C2DD768476}" destId="{7CF79142-D5AE-4EC0-88F5-285D126B3A11}" srcOrd="5" destOrd="0" presId="urn:microsoft.com/office/officeart/2005/8/layout/gear1"/>
    <dgm:cxn modelId="{65B4259F-8D96-490A-AE73-C3413567999B}" type="presParOf" srcId="{E83BA3F9-A4D7-488A-BC2F-09C2DD768476}" destId="{E555FAD8-CCF5-472A-864A-2EEC1C68791D}" srcOrd="6" destOrd="0" presId="urn:microsoft.com/office/officeart/2005/8/layout/gear1"/>
    <dgm:cxn modelId="{39BB4667-5DA6-4139-9C4D-9B2C5F48C3DE}" type="presParOf" srcId="{E83BA3F9-A4D7-488A-BC2F-09C2DD768476}" destId="{21BECCEE-62E2-40B4-84FA-4A99182C643C}" srcOrd="7" destOrd="0" presId="urn:microsoft.com/office/officeart/2005/8/layout/gear1"/>
    <dgm:cxn modelId="{6995D369-851C-4499-8AE9-40B4134DF6CA}" type="presParOf" srcId="{E83BA3F9-A4D7-488A-BC2F-09C2DD768476}" destId="{A0CD88B5-057E-45DA-979E-6EF1C2F33D9A}" srcOrd="8" destOrd="0" presId="urn:microsoft.com/office/officeart/2005/8/layout/gear1"/>
    <dgm:cxn modelId="{9779E58F-EB05-4028-974C-6B523B4F13C2}" type="presParOf" srcId="{E83BA3F9-A4D7-488A-BC2F-09C2DD768476}" destId="{9D047EA5-9FF0-41D0-BBE7-A164A3D56B3D}" srcOrd="9" destOrd="0" presId="urn:microsoft.com/office/officeart/2005/8/layout/gear1"/>
    <dgm:cxn modelId="{77D8A507-052B-4C68-9E52-8A8B31372B90}" type="presParOf" srcId="{E83BA3F9-A4D7-488A-BC2F-09C2DD768476}" destId="{79D9F767-B9DD-40FF-856A-0CFADEDE85EF}" srcOrd="10" destOrd="0" presId="urn:microsoft.com/office/officeart/2005/8/layout/gear1"/>
    <dgm:cxn modelId="{CD145D1F-6B0D-4A9E-B42C-F08636A74A21}" type="presParOf" srcId="{E83BA3F9-A4D7-488A-BC2F-09C2DD768476}" destId="{CAE11C0D-DF5F-4947-9DF6-53246D07399C}" srcOrd="11" destOrd="0" presId="urn:microsoft.com/office/officeart/2005/8/layout/gear1"/>
    <dgm:cxn modelId="{7AFC2178-C022-4073-8024-DC2FFB0D561E}"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7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3103FDD-C305-4EB6-8B30-C6982CEF1661}" type="presOf" srcId="{DB8E7253-BBFA-41B2-A96F-48EE9C195F59}" destId="{7CF79142-D5AE-4EC0-88F5-285D126B3A11}" srcOrd="2" destOrd="0" presId="urn:microsoft.com/office/officeart/2005/8/layout/gear1"/>
    <dgm:cxn modelId="{26AD2AD1-D019-4308-A653-E3F8FF31B97B}" type="presOf" srcId="{135091D9-929A-48B1-8C63-6DE72DC69C44}" destId="{9D047EA5-9FF0-41D0-BBE7-A164A3D56B3D}" srcOrd="3" destOrd="0" presId="urn:microsoft.com/office/officeart/2005/8/layout/gear1"/>
    <dgm:cxn modelId="{26DE0FB0-D273-4055-A52A-7B3614A6878A}" type="presOf" srcId="{1377D043-041A-4807-BEF0-33346443ECBD}" destId="{5BFDF03F-7B1D-4745-8B16-CAD084824D76}" srcOrd="1" destOrd="0" presId="urn:microsoft.com/office/officeart/2005/8/layout/gear1"/>
    <dgm:cxn modelId="{BF9BAE09-506F-4B09-9B47-E37C6AE02F1F}" type="presOf" srcId="{DB8E7253-BBFA-41B2-A96F-48EE9C195F59}" destId="{CF22348F-B6BA-445A-AF80-6F5D40DCFC62}" srcOrd="1" destOrd="0" presId="urn:microsoft.com/office/officeart/2005/8/layout/gear1"/>
    <dgm:cxn modelId="{7EECDE0D-5A1E-474A-A63A-70258E97E8D6}" type="presOf" srcId="{74035EA3-4365-44FA-8A9E-4E2EA61E5A15}" destId="{79D9F767-B9DD-40FF-856A-0CFADEDE85EF}" srcOrd="0" destOrd="0" presId="urn:microsoft.com/office/officeart/2005/8/layout/gear1"/>
    <dgm:cxn modelId="{E8FC2A76-8604-4912-A9D8-186CC2F9BB43}" type="presOf" srcId="{135091D9-929A-48B1-8C63-6DE72DC69C44}" destId="{E555FAD8-CCF5-472A-864A-2EEC1C68791D}" srcOrd="0" destOrd="0" presId="urn:microsoft.com/office/officeart/2005/8/layout/gear1"/>
    <dgm:cxn modelId="{7C161656-43AA-4FEC-A7BF-1CA216D29C53}" type="presOf" srcId="{039A7B88-0C86-4101-980F-004A64C04902}" destId="{CAE11C0D-DF5F-4947-9DF6-53246D07399C}" srcOrd="0" destOrd="0" presId="urn:microsoft.com/office/officeart/2005/8/layout/gear1"/>
    <dgm:cxn modelId="{7A9945CB-59E0-42F3-A78A-5CDC84726B92}" type="presOf" srcId="{135091D9-929A-48B1-8C63-6DE72DC69C44}" destId="{A0CD88B5-057E-45DA-979E-6EF1C2F33D9A}" srcOrd="2" destOrd="0" presId="urn:microsoft.com/office/officeart/2005/8/layout/gear1"/>
    <dgm:cxn modelId="{E4268B7E-4D62-471A-8FED-A7B2BC502613}" type="presOf" srcId="{F2C71B3C-AD73-4D6C-B51C-47ADC737EDDC}" destId="{E83BA3F9-A4D7-488A-BC2F-09C2DD768476}"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30C602E3-24CB-4642-8697-F2AF3232FE7F}" type="presOf" srcId="{FA0E55EB-D7E6-4B12-8FD1-A9B8B2374DC8}" destId="{DAC3E15B-14F5-4DA0-8357-86B831091D57}" srcOrd="0" destOrd="0" presId="urn:microsoft.com/office/officeart/2005/8/layout/gear1"/>
    <dgm:cxn modelId="{5F29F696-7506-4D41-990B-D58EFAFDEE46}" type="presOf" srcId="{DB8E7253-BBFA-41B2-A96F-48EE9C195F59}" destId="{87B8FA8D-11D0-4CDA-9E35-6F4E7F553912}" srcOrd="0" destOrd="0" presId="urn:microsoft.com/office/officeart/2005/8/layout/gear1"/>
    <dgm:cxn modelId="{0FF7213C-151A-487C-96AB-52286E78ABDD}" type="presOf" srcId="{1377D043-041A-4807-BEF0-33346443ECBD}" destId="{8D17AB35-A007-4CDD-91C3-DB3FEFD1D53B}" srcOrd="2" destOrd="0" presId="urn:microsoft.com/office/officeart/2005/8/layout/gear1"/>
    <dgm:cxn modelId="{5E490A6F-DF80-474E-86A1-6802A44F2A73}" type="presOf" srcId="{135091D9-929A-48B1-8C63-6DE72DC69C44}" destId="{21BECCEE-62E2-40B4-84FA-4A99182C643C}"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2C8F424F-76CA-413C-99BD-5D5DBF9E74D2}" type="presOf" srcId="{1377D043-041A-4807-BEF0-33346443ECBD}" destId="{803DD2F7-6FF8-410E-A606-9DDD77194E4C}" srcOrd="0" destOrd="0" presId="urn:microsoft.com/office/officeart/2005/8/layout/gear1"/>
    <dgm:cxn modelId="{8EB834CD-F1F8-41A5-9804-B2DB5B42A79D}" type="presParOf" srcId="{E83BA3F9-A4D7-488A-BC2F-09C2DD768476}" destId="{803DD2F7-6FF8-410E-A606-9DDD77194E4C}" srcOrd="0" destOrd="0" presId="urn:microsoft.com/office/officeart/2005/8/layout/gear1"/>
    <dgm:cxn modelId="{69AB98C7-A4EB-4D03-B3AA-572D76BAF3BE}" type="presParOf" srcId="{E83BA3F9-A4D7-488A-BC2F-09C2DD768476}" destId="{5BFDF03F-7B1D-4745-8B16-CAD084824D76}" srcOrd="1" destOrd="0" presId="urn:microsoft.com/office/officeart/2005/8/layout/gear1"/>
    <dgm:cxn modelId="{5791619F-9704-4F43-9726-41BA300D5B50}" type="presParOf" srcId="{E83BA3F9-A4D7-488A-BC2F-09C2DD768476}" destId="{8D17AB35-A007-4CDD-91C3-DB3FEFD1D53B}" srcOrd="2" destOrd="0" presId="urn:microsoft.com/office/officeart/2005/8/layout/gear1"/>
    <dgm:cxn modelId="{3F2FC94A-6A41-4103-A971-7C5F8F39BC21}" type="presParOf" srcId="{E83BA3F9-A4D7-488A-BC2F-09C2DD768476}" destId="{87B8FA8D-11D0-4CDA-9E35-6F4E7F553912}" srcOrd="3" destOrd="0" presId="urn:microsoft.com/office/officeart/2005/8/layout/gear1"/>
    <dgm:cxn modelId="{E3BC7F91-5F56-4CD3-908B-5CDA6218F0E7}" type="presParOf" srcId="{E83BA3F9-A4D7-488A-BC2F-09C2DD768476}" destId="{CF22348F-B6BA-445A-AF80-6F5D40DCFC62}" srcOrd="4" destOrd="0" presId="urn:microsoft.com/office/officeart/2005/8/layout/gear1"/>
    <dgm:cxn modelId="{D8D69847-9879-4BC5-84B1-06A890A2CA66}" type="presParOf" srcId="{E83BA3F9-A4D7-488A-BC2F-09C2DD768476}" destId="{7CF79142-D5AE-4EC0-88F5-285D126B3A11}" srcOrd="5" destOrd="0" presId="urn:microsoft.com/office/officeart/2005/8/layout/gear1"/>
    <dgm:cxn modelId="{35AD0E51-D813-401F-9ED7-8BEB2C96BB9B}" type="presParOf" srcId="{E83BA3F9-A4D7-488A-BC2F-09C2DD768476}" destId="{E555FAD8-CCF5-472A-864A-2EEC1C68791D}" srcOrd="6" destOrd="0" presId="urn:microsoft.com/office/officeart/2005/8/layout/gear1"/>
    <dgm:cxn modelId="{2E00E095-DF17-4FEE-973C-F9C74B6EEF36}" type="presParOf" srcId="{E83BA3F9-A4D7-488A-BC2F-09C2DD768476}" destId="{21BECCEE-62E2-40B4-84FA-4A99182C643C}" srcOrd="7" destOrd="0" presId="urn:microsoft.com/office/officeart/2005/8/layout/gear1"/>
    <dgm:cxn modelId="{CFE8CA3F-E27B-4D04-A438-5958D8166590}" type="presParOf" srcId="{E83BA3F9-A4D7-488A-BC2F-09C2DD768476}" destId="{A0CD88B5-057E-45DA-979E-6EF1C2F33D9A}" srcOrd="8" destOrd="0" presId="urn:microsoft.com/office/officeart/2005/8/layout/gear1"/>
    <dgm:cxn modelId="{508F9FAF-7E26-46DA-A1B1-07662CE02941}" type="presParOf" srcId="{E83BA3F9-A4D7-488A-BC2F-09C2DD768476}" destId="{9D047EA5-9FF0-41D0-BBE7-A164A3D56B3D}" srcOrd="9" destOrd="0" presId="urn:microsoft.com/office/officeart/2005/8/layout/gear1"/>
    <dgm:cxn modelId="{6F1CBDA2-365C-4EBB-B323-40F4C7E25E6F}" type="presParOf" srcId="{E83BA3F9-A4D7-488A-BC2F-09C2DD768476}" destId="{79D9F767-B9DD-40FF-856A-0CFADEDE85EF}" srcOrd="10" destOrd="0" presId="urn:microsoft.com/office/officeart/2005/8/layout/gear1"/>
    <dgm:cxn modelId="{C65B7DA8-B787-4AC0-8A7C-5C38FD6004A2}" type="presParOf" srcId="{E83BA3F9-A4D7-488A-BC2F-09C2DD768476}" destId="{CAE11C0D-DF5F-4947-9DF6-53246D07399C}" srcOrd="11" destOrd="0" presId="urn:microsoft.com/office/officeart/2005/8/layout/gear1"/>
    <dgm:cxn modelId="{791EDFD9-216F-4EAD-91A8-CA65468D51AB}"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7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548C530-0744-406B-9332-F61BCB52A0E3}" type="presOf" srcId="{DB8E7253-BBFA-41B2-A96F-48EE9C195F59}" destId="{CF22348F-B6BA-445A-AF80-6F5D40DCFC62}" srcOrd="1" destOrd="0" presId="urn:microsoft.com/office/officeart/2005/8/layout/gear1"/>
    <dgm:cxn modelId="{8DA5304E-1E7F-4F84-A2C2-DEAFE5893206}" type="presOf" srcId="{135091D9-929A-48B1-8C63-6DE72DC69C44}" destId="{A0CD88B5-057E-45DA-979E-6EF1C2F33D9A}" srcOrd="2" destOrd="0" presId="urn:microsoft.com/office/officeart/2005/8/layout/gear1"/>
    <dgm:cxn modelId="{065235C7-6725-448B-914F-DC6FC9161BBB}" type="presOf" srcId="{DB8E7253-BBFA-41B2-A96F-48EE9C195F59}" destId="{7CF79142-D5AE-4EC0-88F5-285D126B3A11}" srcOrd="2" destOrd="0" presId="urn:microsoft.com/office/officeart/2005/8/layout/gear1"/>
    <dgm:cxn modelId="{DDC195EE-DE53-4A16-BBB4-D7C43C491F72}" type="presOf" srcId="{1377D043-041A-4807-BEF0-33346443ECBD}" destId="{803DD2F7-6FF8-410E-A606-9DDD77194E4C}" srcOrd="0" destOrd="0" presId="urn:microsoft.com/office/officeart/2005/8/layout/gear1"/>
    <dgm:cxn modelId="{F8F500A5-82BF-410F-8D02-2212733548F8}" type="presOf" srcId="{FA0E55EB-D7E6-4B12-8FD1-A9B8B2374DC8}" destId="{DAC3E15B-14F5-4DA0-8357-86B831091D57}" srcOrd="0" destOrd="0" presId="urn:microsoft.com/office/officeart/2005/8/layout/gear1"/>
    <dgm:cxn modelId="{91B01161-4B5C-4F86-AD1A-239C3DD35D30}"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11E20B6-CB71-4D23-9A8C-91245BF6FE15}" type="presOf" srcId="{135091D9-929A-48B1-8C63-6DE72DC69C44}" destId="{9D047EA5-9FF0-41D0-BBE7-A164A3D56B3D}" srcOrd="3" destOrd="0" presId="urn:microsoft.com/office/officeart/2005/8/layout/gear1"/>
    <dgm:cxn modelId="{8E379579-4CF8-4822-94D8-35337D071860}" type="presOf" srcId="{F2C71B3C-AD73-4D6C-B51C-47ADC737EDDC}" destId="{E83BA3F9-A4D7-488A-BC2F-09C2DD768476}" srcOrd="0" destOrd="0" presId="urn:microsoft.com/office/officeart/2005/8/layout/gear1"/>
    <dgm:cxn modelId="{9993A2FB-A5E2-445C-9FDE-D896F37991A2}"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5836690A-7BE4-4C48-8BE9-C5B295000035}" type="presOf" srcId="{135091D9-929A-48B1-8C63-6DE72DC69C44}" destId="{21BECCEE-62E2-40B4-84FA-4A99182C643C}" srcOrd="1" destOrd="0" presId="urn:microsoft.com/office/officeart/2005/8/layout/gear1"/>
    <dgm:cxn modelId="{33D07F1E-1EEE-4B08-841B-4FF4C5EE0711}" type="presOf" srcId="{1377D043-041A-4807-BEF0-33346443ECBD}" destId="{8D17AB35-A007-4CDD-91C3-DB3FEFD1D53B}" srcOrd="2" destOrd="0" presId="urn:microsoft.com/office/officeart/2005/8/layout/gear1"/>
    <dgm:cxn modelId="{FF0AB9F2-3CFA-499A-A080-A535495D4569}" type="presOf" srcId="{135091D9-929A-48B1-8C63-6DE72DC69C44}" destId="{E555FAD8-CCF5-472A-864A-2EEC1C68791D}" srcOrd="0" destOrd="0" presId="urn:microsoft.com/office/officeart/2005/8/layout/gear1"/>
    <dgm:cxn modelId="{60B7541B-7F46-428F-BE05-71BE0D1999E8}"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1E6B633-55C8-4EB8-BC2B-BCCBC00B3D51}" type="presOf" srcId="{039A7B88-0C86-4101-980F-004A64C04902}" destId="{CAE11C0D-DF5F-4947-9DF6-53246D07399C}" srcOrd="0" destOrd="0" presId="urn:microsoft.com/office/officeart/2005/8/layout/gear1"/>
    <dgm:cxn modelId="{C9371CF6-6BD7-4B8E-8137-A7A8E9C1DF76}" type="presParOf" srcId="{E83BA3F9-A4D7-488A-BC2F-09C2DD768476}" destId="{803DD2F7-6FF8-410E-A606-9DDD77194E4C}" srcOrd="0" destOrd="0" presId="urn:microsoft.com/office/officeart/2005/8/layout/gear1"/>
    <dgm:cxn modelId="{B8E4A4BD-35CC-4A8F-9759-E210797FCAEE}" type="presParOf" srcId="{E83BA3F9-A4D7-488A-BC2F-09C2DD768476}" destId="{5BFDF03F-7B1D-4745-8B16-CAD084824D76}" srcOrd="1" destOrd="0" presId="urn:microsoft.com/office/officeart/2005/8/layout/gear1"/>
    <dgm:cxn modelId="{F2AEA2C1-F94F-48E2-BC80-003C7B47A7EF}" type="presParOf" srcId="{E83BA3F9-A4D7-488A-BC2F-09C2DD768476}" destId="{8D17AB35-A007-4CDD-91C3-DB3FEFD1D53B}" srcOrd="2" destOrd="0" presId="urn:microsoft.com/office/officeart/2005/8/layout/gear1"/>
    <dgm:cxn modelId="{53639F65-3214-4A43-B535-7C277B5B05A5}" type="presParOf" srcId="{E83BA3F9-A4D7-488A-BC2F-09C2DD768476}" destId="{87B8FA8D-11D0-4CDA-9E35-6F4E7F553912}" srcOrd="3" destOrd="0" presId="urn:microsoft.com/office/officeart/2005/8/layout/gear1"/>
    <dgm:cxn modelId="{49525A0D-ADA9-4F04-93B5-49D7027B228E}" type="presParOf" srcId="{E83BA3F9-A4D7-488A-BC2F-09C2DD768476}" destId="{CF22348F-B6BA-445A-AF80-6F5D40DCFC62}" srcOrd="4" destOrd="0" presId="urn:microsoft.com/office/officeart/2005/8/layout/gear1"/>
    <dgm:cxn modelId="{12D66DBF-BE6F-4B4A-A312-22C7CD0A0745}" type="presParOf" srcId="{E83BA3F9-A4D7-488A-BC2F-09C2DD768476}" destId="{7CF79142-D5AE-4EC0-88F5-285D126B3A11}" srcOrd="5" destOrd="0" presId="urn:microsoft.com/office/officeart/2005/8/layout/gear1"/>
    <dgm:cxn modelId="{830B1F6C-53CD-4C09-AF47-781B7D5642D7}" type="presParOf" srcId="{E83BA3F9-A4D7-488A-BC2F-09C2DD768476}" destId="{E555FAD8-CCF5-472A-864A-2EEC1C68791D}" srcOrd="6" destOrd="0" presId="urn:microsoft.com/office/officeart/2005/8/layout/gear1"/>
    <dgm:cxn modelId="{637A3CC3-F9DD-44FA-B13F-230E817E270D}" type="presParOf" srcId="{E83BA3F9-A4D7-488A-BC2F-09C2DD768476}" destId="{21BECCEE-62E2-40B4-84FA-4A99182C643C}" srcOrd="7" destOrd="0" presId="urn:microsoft.com/office/officeart/2005/8/layout/gear1"/>
    <dgm:cxn modelId="{18C3B9C2-C844-4406-83B1-FC357B928B1B}" type="presParOf" srcId="{E83BA3F9-A4D7-488A-BC2F-09C2DD768476}" destId="{A0CD88B5-057E-45DA-979E-6EF1C2F33D9A}" srcOrd="8" destOrd="0" presId="urn:microsoft.com/office/officeart/2005/8/layout/gear1"/>
    <dgm:cxn modelId="{EED0E1DA-272B-4AA2-A57B-D0BE40E650E4}" type="presParOf" srcId="{E83BA3F9-A4D7-488A-BC2F-09C2DD768476}" destId="{9D047EA5-9FF0-41D0-BBE7-A164A3D56B3D}" srcOrd="9" destOrd="0" presId="urn:microsoft.com/office/officeart/2005/8/layout/gear1"/>
    <dgm:cxn modelId="{4A1C733F-28B5-4D7A-A60E-4D3493F9B6D9}" type="presParOf" srcId="{E83BA3F9-A4D7-488A-BC2F-09C2DD768476}" destId="{79D9F767-B9DD-40FF-856A-0CFADEDE85EF}" srcOrd="10" destOrd="0" presId="urn:microsoft.com/office/officeart/2005/8/layout/gear1"/>
    <dgm:cxn modelId="{4F2FAB7F-4F9D-47C3-9DDA-3DBD96D45349}" type="presParOf" srcId="{E83BA3F9-A4D7-488A-BC2F-09C2DD768476}" destId="{CAE11C0D-DF5F-4947-9DF6-53246D07399C}" srcOrd="11" destOrd="0" presId="urn:microsoft.com/office/officeart/2005/8/layout/gear1"/>
    <dgm:cxn modelId="{40A89C8B-5197-4C7F-A5B8-F780734BF397}"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1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69AC4CF-7B4A-4D42-B8DC-EC1C19E1CED8}" type="presOf" srcId="{F2C71B3C-AD73-4D6C-B51C-47ADC737EDDC}" destId="{E83BA3F9-A4D7-488A-BC2F-09C2DD768476}" srcOrd="0" destOrd="0" presId="urn:microsoft.com/office/officeart/2005/8/layout/gear1"/>
    <dgm:cxn modelId="{6441A470-9499-4E2D-A457-9EB5C07E9F4E}" type="presOf" srcId="{1377D043-041A-4807-BEF0-33346443ECBD}" destId="{8D17AB35-A007-4CDD-91C3-DB3FEFD1D53B}" srcOrd="2" destOrd="0" presId="urn:microsoft.com/office/officeart/2005/8/layout/gear1"/>
    <dgm:cxn modelId="{62193C0C-079A-4825-87E0-DD7D147CF0E5}" type="presOf" srcId="{DB8E7253-BBFA-41B2-A96F-48EE9C195F59}" destId="{87B8FA8D-11D0-4CDA-9E35-6F4E7F553912}"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2AAD014-9E51-451E-9E69-6F5F83CE1DFE}" type="presOf" srcId="{039A7B88-0C86-4101-980F-004A64C04902}" destId="{CAE11C0D-DF5F-4947-9DF6-53246D07399C}" srcOrd="0" destOrd="0" presId="urn:microsoft.com/office/officeart/2005/8/layout/gear1"/>
    <dgm:cxn modelId="{2E9A0704-BF3C-41AC-9603-CD30E089035A}" type="presOf" srcId="{1377D043-041A-4807-BEF0-33346443ECBD}" destId="{803DD2F7-6FF8-410E-A606-9DDD77194E4C}" srcOrd="0" destOrd="0" presId="urn:microsoft.com/office/officeart/2005/8/layout/gear1"/>
    <dgm:cxn modelId="{93E9550D-E2FD-43CF-8F0D-E03380E8115D}" type="presOf" srcId="{FA0E55EB-D7E6-4B12-8FD1-A9B8B2374DC8}" destId="{DAC3E15B-14F5-4DA0-8357-86B831091D57}" srcOrd="0" destOrd="0" presId="urn:microsoft.com/office/officeart/2005/8/layout/gear1"/>
    <dgm:cxn modelId="{49D0C834-19AC-4D22-8ACB-A660157BAD8E}" type="presOf" srcId="{1377D043-041A-4807-BEF0-33346443ECBD}" destId="{5BFDF03F-7B1D-4745-8B16-CAD084824D76}" srcOrd="1" destOrd="0" presId="urn:microsoft.com/office/officeart/2005/8/layout/gear1"/>
    <dgm:cxn modelId="{96537274-1396-461C-9DE8-E112353681CD}" type="presOf" srcId="{DB8E7253-BBFA-41B2-A96F-48EE9C195F59}" destId="{7CF79142-D5AE-4EC0-88F5-285D126B3A11}" srcOrd="2" destOrd="0" presId="urn:microsoft.com/office/officeart/2005/8/layout/gear1"/>
    <dgm:cxn modelId="{2D051D88-004D-4371-B442-3327C85C44FD}" type="presOf" srcId="{DB8E7253-BBFA-41B2-A96F-48EE9C195F59}" destId="{CF22348F-B6BA-445A-AF80-6F5D40DCFC62}" srcOrd="1" destOrd="0" presId="urn:microsoft.com/office/officeart/2005/8/layout/gear1"/>
    <dgm:cxn modelId="{D3326EFB-6372-4E96-9036-BF0A9211BCDA}"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70C1036-9ABE-4241-82ED-660E523E5C18}"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B86FC45-E6C7-4F2D-B573-1EC50B5998F5}" type="presOf" srcId="{135091D9-929A-48B1-8C63-6DE72DC69C44}" destId="{E555FAD8-CCF5-472A-864A-2EEC1C68791D}" srcOrd="0" destOrd="0" presId="urn:microsoft.com/office/officeart/2005/8/layout/gear1"/>
    <dgm:cxn modelId="{1347A19B-3AFE-4ABF-8EA2-60C6E0CFB798}" type="presOf" srcId="{135091D9-929A-48B1-8C63-6DE72DC69C44}" destId="{A0CD88B5-057E-45DA-979E-6EF1C2F33D9A}" srcOrd="2" destOrd="0" presId="urn:microsoft.com/office/officeart/2005/8/layout/gear1"/>
    <dgm:cxn modelId="{972F5464-C0C3-437B-A664-BD0EF177A231}" type="presOf" srcId="{74035EA3-4365-44FA-8A9E-4E2EA61E5A15}" destId="{79D9F767-B9DD-40FF-856A-0CFADEDE85EF}" srcOrd="0" destOrd="0" presId="urn:microsoft.com/office/officeart/2005/8/layout/gear1"/>
    <dgm:cxn modelId="{1DE48386-2E68-4AA3-9560-5F21F221694D}" type="presParOf" srcId="{E83BA3F9-A4D7-488A-BC2F-09C2DD768476}" destId="{803DD2F7-6FF8-410E-A606-9DDD77194E4C}" srcOrd="0" destOrd="0" presId="urn:microsoft.com/office/officeart/2005/8/layout/gear1"/>
    <dgm:cxn modelId="{2B499C3F-77A5-45A3-9C1E-1C56D7682BC6}" type="presParOf" srcId="{E83BA3F9-A4D7-488A-BC2F-09C2DD768476}" destId="{5BFDF03F-7B1D-4745-8B16-CAD084824D76}" srcOrd="1" destOrd="0" presId="urn:microsoft.com/office/officeart/2005/8/layout/gear1"/>
    <dgm:cxn modelId="{A093E699-C79B-4772-A1E1-4ADFD45DD5C9}" type="presParOf" srcId="{E83BA3F9-A4D7-488A-BC2F-09C2DD768476}" destId="{8D17AB35-A007-4CDD-91C3-DB3FEFD1D53B}" srcOrd="2" destOrd="0" presId="urn:microsoft.com/office/officeart/2005/8/layout/gear1"/>
    <dgm:cxn modelId="{3E5318D6-8C50-4415-B1EE-5C64D209BDBA}" type="presParOf" srcId="{E83BA3F9-A4D7-488A-BC2F-09C2DD768476}" destId="{87B8FA8D-11D0-4CDA-9E35-6F4E7F553912}" srcOrd="3" destOrd="0" presId="urn:microsoft.com/office/officeart/2005/8/layout/gear1"/>
    <dgm:cxn modelId="{EC1F7000-D6D5-4A99-BB60-5E89D87FBF42}" type="presParOf" srcId="{E83BA3F9-A4D7-488A-BC2F-09C2DD768476}" destId="{CF22348F-B6BA-445A-AF80-6F5D40DCFC62}" srcOrd="4" destOrd="0" presId="urn:microsoft.com/office/officeart/2005/8/layout/gear1"/>
    <dgm:cxn modelId="{D458955E-2110-4C37-9B81-856C161BD335}" type="presParOf" srcId="{E83BA3F9-A4D7-488A-BC2F-09C2DD768476}" destId="{7CF79142-D5AE-4EC0-88F5-285D126B3A11}" srcOrd="5" destOrd="0" presId="urn:microsoft.com/office/officeart/2005/8/layout/gear1"/>
    <dgm:cxn modelId="{E71D343C-5495-45FB-8841-A87F6A926274}" type="presParOf" srcId="{E83BA3F9-A4D7-488A-BC2F-09C2DD768476}" destId="{E555FAD8-CCF5-472A-864A-2EEC1C68791D}" srcOrd="6" destOrd="0" presId="urn:microsoft.com/office/officeart/2005/8/layout/gear1"/>
    <dgm:cxn modelId="{AF737DBF-E210-46DD-8A60-7AADDED45B4D}" type="presParOf" srcId="{E83BA3F9-A4D7-488A-BC2F-09C2DD768476}" destId="{21BECCEE-62E2-40B4-84FA-4A99182C643C}" srcOrd="7" destOrd="0" presId="urn:microsoft.com/office/officeart/2005/8/layout/gear1"/>
    <dgm:cxn modelId="{F0ACEF7B-00B9-4387-93AC-D0C7B581292A}" type="presParOf" srcId="{E83BA3F9-A4D7-488A-BC2F-09C2DD768476}" destId="{A0CD88B5-057E-45DA-979E-6EF1C2F33D9A}" srcOrd="8" destOrd="0" presId="urn:microsoft.com/office/officeart/2005/8/layout/gear1"/>
    <dgm:cxn modelId="{3A5EC610-2A17-4FC6-B16A-9CE1C23D5865}" type="presParOf" srcId="{E83BA3F9-A4D7-488A-BC2F-09C2DD768476}" destId="{9D047EA5-9FF0-41D0-BBE7-A164A3D56B3D}" srcOrd="9" destOrd="0" presId="urn:microsoft.com/office/officeart/2005/8/layout/gear1"/>
    <dgm:cxn modelId="{74EB45BD-B2D4-4453-AC9A-AE88CDBCE24A}" type="presParOf" srcId="{E83BA3F9-A4D7-488A-BC2F-09C2DD768476}" destId="{79D9F767-B9DD-40FF-856A-0CFADEDE85EF}" srcOrd="10" destOrd="0" presId="urn:microsoft.com/office/officeart/2005/8/layout/gear1"/>
    <dgm:cxn modelId="{BB2221AF-2D75-45EC-ADED-349A34CDAA14}" type="presParOf" srcId="{E83BA3F9-A4D7-488A-BC2F-09C2DD768476}" destId="{CAE11C0D-DF5F-4947-9DF6-53246D07399C}" srcOrd="11" destOrd="0" presId="urn:microsoft.com/office/officeart/2005/8/layout/gear1"/>
    <dgm:cxn modelId="{EF537889-5B0B-43AC-9179-C74363E6D8F0}"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8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E6A3F062-AEB4-4CE7-89E8-B70C2BB5510D}" type="presOf" srcId="{135091D9-929A-48B1-8C63-6DE72DC69C44}" destId="{21BECCEE-62E2-40B4-84FA-4A99182C643C}" srcOrd="1" destOrd="0" presId="urn:microsoft.com/office/officeart/2005/8/layout/gear1"/>
    <dgm:cxn modelId="{1CCA189C-3B49-43C7-A3AD-5C74E83AD1B4}" type="presOf" srcId="{039A7B88-0C86-4101-980F-004A64C04902}" destId="{CAE11C0D-DF5F-4947-9DF6-53246D07399C}" srcOrd="0" destOrd="0" presId="urn:microsoft.com/office/officeart/2005/8/layout/gear1"/>
    <dgm:cxn modelId="{258A513D-CDC1-48AD-8FA8-38C780A21E0D}" type="presOf" srcId="{74035EA3-4365-44FA-8A9E-4E2EA61E5A15}" destId="{79D9F767-B9DD-40FF-856A-0CFADEDE85EF}" srcOrd="0" destOrd="0" presId="urn:microsoft.com/office/officeart/2005/8/layout/gear1"/>
    <dgm:cxn modelId="{40A44C72-5662-4F90-93D1-8CC0E70CD07C}" type="presOf" srcId="{DB8E7253-BBFA-41B2-A96F-48EE9C195F59}" destId="{7CF79142-D5AE-4EC0-88F5-285D126B3A11}" srcOrd="2" destOrd="0" presId="urn:microsoft.com/office/officeart/2005/8/layout/gear1"/>
    <dgm:cxn modelId="{CE5DFE5C-231E-407B-BA90-249EC87BDF0B}" type="presOf" srcId="{1377D043-041A-4807-BEF0-33346443ECBD}" destId="{803DD2F7-6FF8-410E-A606-9DDD77194E4C}" srcOrd="0" destOrd="0" presId="urn:microsoft.com/office/officeart/2005/8/layout/gear1"/>
    <dgm:cxn modelId="{48B7352B-2292-4EEF-9D47-7C8A438DAE41}" type="presOf" srcId="{135091D9-929A-48B1-8C63-6DE72DC69C44}" destId="{A0CD88B5-057E-45DA-979E-6EF1C2F33D9A}" srcOrd="2" destOrd="0" presId="urn:microsoft.com/office/officeart/2005/8/layout/gear1"/>
    <dgm:cxn modelId="{FD91DF70-D5AD-4716-9D3E-B10773D5EF3E}" type="presOf" srcId="{135091D9-929A-48B1-8C63-6DE72DC69C44}" destId="{9D047EA5-9FF0-41D0-BBE7-A164A3D56B3D}" srcOrd="3" destOrd="0" presId="urn:microsoft.com/office/officeart/2005/8/layout/gear1"/>
    <dgm:cxn modelId="{932A5249-8C26-4C93-99D1-C5295FB158DF}" type="presOf" srcId="{DB8E7253-BBFA-41B2-A96F-48EE9C195F59}" destId="{87B8FA8D-11D0-4CDA-9E35-6F4E7F553912}" srcOrd="0" destOrd="0" presId="urn:microsoft.com/office/officeart/2005/8/layout/gear1"/>
    <dgm:cxn modelId="{208BDF70-B449-4EC7-AA71-A4DE221953B5}" type="presOf" srcId="{1377D043-041A-4807-BEF0-33346443ECBD}" destId="{8D17AB35-A007-4CDD-91C3-DB3FEFD1D53B}"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5380EB9-959D-4192-9443-8D0E4167413A}" type="presOf" srcId="{DB8E7253-BBFA-41B2-A96F-48EE9C195F59}" destId="{CF22348F-B6BA-445A-AF80-6F5D40DCFC62}" srcOrd="1" destOrd="0" presId="urn:microsoft.com/office/officeart/2005/8/layout/gear1"/>
    <dgm:cxn modelId="{F03EA7D2-2BD5-4AF6-9F15-E7E1E3A7340F}" type="presOf" srcId="{F2C71B3C-AD73-4D6C-B51C-47ADC737EDDC}" destId="{E83BA3F9-A4D7-488A-BC2F-09C2DD768476}" srcOrd="0" destOrd="0" presId="urn:microsoft.com/office/officeart/2005/8/layout/gear1"/>
    <dgm:cxn modelId="{1250A096-66D5-4B89-8E23-ED362F3FF91A}"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D195989D-51EF-4ABA-949D-39AABDBA0C97}" type="presOf" srcId="{1377D043-041A-4807-BEF0-33346443ECBD}" destId="{5BFDF03F-7B1D-4745-8B16-CAD084824D76}" srcOrd="1" destOrd="0" presId="urn:microsoft.com/office/officeart/2005/8/layout/gear1"/>
    <dgm:cxn modelId="{54427DC0-1553-435F-8510-F71A11878E55}"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5CFA3E8C-23B5-41AD-B4E7-4137CA2817EA}" type="presParOf" srcId="{E83BA3F9-A4D7-488A-BC2F-09C2DD768476}" destId="{803DD2F7-6FF8-410E-A606-9DDD77194E4C}" srcOrd="0" destOrd="0" presId="urn:microsoft.com/office/officeart/2005/8/layout/gear1"/>
    <dgm:cxn modelId="{4451D11D-F2B7-4404-A63B-1F466A32C4DC}" type="presParOf" srcId="{E83BA3F9-A4D7-488A-BC2F-09C2DD768476}" destId="{5BFDF03F-7B1D-4745-8B16-CAD084824D76}" srcOrd="1" destOrd="0" presId="urn:microsoft.com/office/officeart/2005/8/layout/gear1"/>
    <dgm:cxn modelId="{43FA2441-8C74-4133-8E5A-9E8768785453}" type="presParOf" srcId="{E83BA3F9-A4D7-488A-BC2F-09C2DD768476}" destId="{8D17AB35-A007-4CDD-91C3-DB3FEFD1D53B}" srcOrd="2" destOrd="0" presId="urn:microsoft.com/office/officeart/2005/8/layout/gear1"/>
    <dgm:cxn modelId="{89335672-D832-4C21-8996-43C4BDE8B570}" type="presParOf" srcId="{E83BA3F9-A4D7-488A-BC2F-09C2DD768476}" destId="{87B8FA8D-11D0-4CDA-9E35-6F4E7F553912}" srcOrd="3" destOrd="0" presId="urn:microsoft.com/office/officeart/2005/8/layout/gear1"/>
    <dgm:cxn modelId="{A0A3D2AB-64AC-4CED-8971-29704D57867B}" type="presParOf" srcId="{E83BA3F9-A4D7-488A-BC2F-09C2DD768476}" destId="{CF22348F-B6BA-445A-AF80-6F5D40DCFC62}" srcOrd="4" destOrd="0" presId="urn:microsoft.com/office/officeart/2005/8/layout/gear1"/>
    <dgm:cxn modelId="{018C855C-5734-4C2B-8375-4A46F94AE060}" type="presParOf" srcId="{E83BA3F9-A4D7-488A-BC2F-09C2DD768476}" destId="{7CF79142-D5AE-4EC0-88F5-285D126B3A11}" srcOrd="5" destOrd="0" presId="urn:microsoft.com/office/officeart/2005/8/layout/gear1"/>
    <dgm:cxn modelId="{0B3FBB9E-81A5-423A-A83F-CD0A0CC15C1A}" type="presParOf" srcId="{E83BA3F9-A4D7-488A-BC2F-09C2DD768476}" destId="{E555FAD8-CCF5-472A-864A-2EEC1C68791D}" srcOrd="6" destOrd="0" presId="urn:microsoft.com/office/officeart/2005/8/layout/gear1"/>
    <dgm:cxn modelId="{C46738DE-5C61-4C27-9781-CB72EBDDBB74}" type="presParOf" srcId="{E83BA3F9-A4D7-488A-BC2F-09C2DD768476}" destId="{21BECCEE-62E2-40B4-84FA-4A99182C643C}" srcOrd="7" destOrd="0" presId="urn:microsoft.com/office/officeart/2005/8/layout/gear1"/>
    <dgm:cxn modelId="{7C974EFB-D3F1-4E65-B794-57E8A4908759}" type="presParOf" srcId="{E83BA3F9-A4D7-488A-BC2F-09C2DD768476}" destId="{A0CD88B5-057E-45DA-979E-6EF1C2F33D9A}" srcOrd="8" destOrd="0" presId="urn:microsoft.com/office/officeart/2005/8/layout/gear1"/>
    <dgm:cxn modelId="{3589BE8D-AF6A-423A-A9D4-6D7693265AC0}" type="presParOf" srcId="{E83BA3F9-A4D7-488A-BC2F-09C2DD768476}" destId="{9D047EA5-9FF0-41D0-BBE7-A164A3D56B3D}" srcOrd="9" destOrd="0" presId="urn:microsoft.com/office/officeart/2005/8/layout/gear1"/>
    <dgm:cxn modelId="{3F5C8CA8-D8EB-4CB3-B3B1-CF828B618012}" type="presParOf" srcId="{E83BA3F9-A4D7-488A-BC2F-09C2DD768476}" destId="{79D9F767-B9DD-40FF-856A-0CFADEDE85EF}" srcOrd="10" destOrd="0" presId="urn:microsoft.com/office/officeart/2005/8/layout/gear1"/>
    <dgm:cxn modelId="{1DEE991C-08C8-4144-9D87-4FFED9929D76}" type="presParOf" srcId="{E83BA3F9-A4D7-488A-BC2F-09C2DD768476}" destId="{CAE11C0D-DF5F-4947-9DF6-53246D07399C}" srcOrd="11" destOrd="0" presId="urn:microsoft.com/office/officeart/2005/8/layout/gear1"/>
    <dgm:cxn modelId="{4D6A9E27-C469-43BA-8836-B57871AE2220}"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8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2CC3675-A6AB-4577-8013-1C2DE944E44A}" type="presOf" srcId="{74035EA3-4365-44FA-8A9E-4E2EA61E5A15}" destId="{79D9F767-B9DD-40FF-856A-0CFADEDE85EF}" srcOrd="0" destOrd="0" presId="urn:microsoft.com/office/officeart/2005/8/layout/gear1"/>
    <dgm:cxn modelId="{FA3D5ECA-C65E-42B4-852B-7D9052ED6533}" type="presOf" srcId="{1377D043-041A-4807-BEF0-33346443ECBD}" destId="{803DD2F7-6FF8-410E-A606-9DDD77194E4C}" srcOrd="0" destOrd="0" presId="urn:microsoft.com/office/officeart/2005/8/layout/gear1"/>
    <dgm:cxn modelId="{BCC37A15-5270-41E6-ABB2-1823A11A9A8C}" type="presOf" srcId="{DB8E7253-BBFA-41B2-A96F-48EE9C195F59}" destId="{87B8FA8D-11D0-4CDA-9E35-6F4E7F553912}" srcOrd="0" destOrd="0" presId="urn:microsoft.com/office/officeart/2005/8/layout/gear1"/>
    <dgm:cxn modelId="{1BD8452D-9430-4993-BF60-73017906C151}" type="presOf" srcId="{135091D9-929A-48B1-8C63-6DE72DC69C44}" destId="{9D047EA5-9FF0-41D0-BBE7-A164A3D56B3D}" srcOrd="3" destOrd="0" presId="urn:microsoft.com/office/officeart/2005/8/layout/gear1"/>
    <dgm:cxn modelId="{31C860F4-C2CE-47E6-AE72-F2C0B5B38951}" type="presOf" srcId="{F2C71B3C-AD73-4D6C-B51C-47ADC737EDDC}" destId="{E83BA3F9-A4D7-488A-BC2F-09C2DD768476}" srcOrd="0" destOrd="0" presId="urn:microsoft.com/office/officeart/2005/8/layout/gear1"/>
    <dgm:cxn modelId="{09431D61-7AA9-48D2-88E5-C43A2D62B415}" type="presOf" srcId="{135091D9-929A-48B1-8C63-6DE72DC69C44}" destId="{A0CD88B5-057E-45DA-979E-6EF1C2F33D9A}" srcOrd="2" destOrd="0" presId="urn:microsoft.com/office/officeart/2005/8/layout/gear1"/>
    <dgm:cxn modelId="{F0132377-D4BA-4161-9A16-C3FC396340E0}" type="presOf" srcId="{DB8E7253-BBFA-41B2-A96F-48EE9C195F59}" destId="{CF22348F-B6BA-445A-AF80-6F5D40DCFC62}" srcOrd="1" destOrd="0" presId="urn:microsoft.com/office/officeart/2005/8/layout/gear1"/>
    <dgm:cxn modelId="{64E036F3-CA6C-4276-8F53-B8BAF8C9DA76}" type="presOf" srcId="{135091D9-929A-48B1-8C63-6DE72DC69C44}" destId="{21BECCEE-62E2-40B4-84FA-4A99182C643C}" srcOrd="1" destOrd="0" presId="urn:microsoft.com/office/officeart/2005/8/layout/gear1"/>
    <dgm:cxn modelId="{B77024FC-1EEE-4870-A909-26797EA98B05}" type="presOf" srcId="{1377D043-041A-4807-BEF0-33346443ECBD}" destId="{8D17AB35-A007-4CDD-91C3-DB3FEFD1D53B}" srcOrd="2" destOrd="0" presId="urn:microsoft.com/office/officeart/2005/8/layout/gear1"/>
    <dgm:cxn modelId="{D26686D3-3CE6-4644-8FE9-5161624247E4}" type="presOf" srcId="{FA0E55EB-D7E6-4B12-8FD1-A9B8B2374DC8}" destId="{DAC3E15B-14F5-4DA0-8357-86B831091D57}"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7F23742-18B8-4BE6-8629-9C2EF659E5B3}" type="presOf" srcId="{DB8E7253-BBFA-41B2-A96F-48EE9C195F59}" destId="{7CF79142-D5AE-4EC0-88F5-285D126B3A11}"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F67E06D1-36E1-4CEC-8A67-19B0771AE436}" type="presOf" srcId="{135091D9-929A-48B1-8C63-6DE72DC69C44}" destId="{E555FAD8-CCF5-472A-864A-2EEC1C68791D}" srcOrd="0" destOrd="0" presId="urn:microsoft.com/office/officeart/2005/8/layout/gear1"/>
    <dgm:cxn modelId="{FFF9E2A1-3AFB-43D3-9380-C071BB2543C0}" type="presOf" srcId="{039A7B88-0C86-4101-980F-004A64C04902}" destId="{CAE11C0D-DF5F-4947-9DF6-53246D07399C}" srcOrd="0" destOrd="0" presId="urn:microsoft.com/office/officeart/2005/8/layout/gear1"/>
    <dgm:cxn modelId="{7945845C-733A-4294-9F5B-F74F1490D9ED}" type="presOf" srcId="{1377D043-041A-4807-BEF0-33346443ECBD}" destId="{5BFDF03F-7B1D-4745-8B16-CAD084824D76}"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72AEE614-0FBD-4607-8DA1-D81A7379D0A8}" type="presParOf" srcId="{E83BA3F9-A4D7-488A-BC2F-09C2DD768476}" destId="{803DD2F7-6FF8-410E-A606-9DDD77194E4C}" srcOrd="0" destOrd="0" presId="urn:microsoft.com/office/officeart/2005/8/layout/gear1"/>
    <dgm:cxn modelId="{F269B5F8-0367-4E3E-B5B8-4579DAF77DEB}" type="presParOf" srcId="{E83BA3F9-A4D7-488A-BC2F-09C2DD768476}" destId="{5BFDF03F-7B1D-4745-8B16-CAD084824D76}" srcOrd="1" destOrd="0" presId="urn:microsoft.com/office/officeart/2005/8/layout/gear1"/>
    <dgm:cxn modelId="{7F418444-184C-4A4B-B7BA-3B4476972F33}" type="presParOf" srcId="{E83BA3F9-A4D7-488A-BC2F-09C2DD768476}" destId="{8D17AB35-A007-4CDD-91C3-DB3FEFD1D53B}" srcOrd="2" destOrd="0" presId="urn:microsoft.com/office/officeart/2005/8/layout/gear1"/>
    <dgm:cxn modelId="{B607B6A2-8EA2-452E-AF66-D87E51FB97D2}" type="presParOf" srcId="{E83BA3F9-A4D7-488A-BC2F-09C2DD768476}" destId="{87B8FA8D-11D0-4CDA-9E35-6F4E7F553912}" srcOrd="3" destOrd="0" presId="urn:microsoft.com/office/officeart/2005/8/layout/gear1"/>
    <dgm:cxn modelId="{2F8AB680-2C8B-47DC-BA47-7B810B51DA04}" type="presParOf" srcId="{E83BA3F9-A4D7-488A-BC2F-09C2DD768476}" destId="{CF22348F-B6BA-445A-AF80-6F5D40DCFC62}" srcOrd="4" destOrd="0" presId="urn:microsoft.com/office/officeart/2005/8/layout/gear1"/>
    <dgm:cxn modelId="{535318D4-B062-4F07-BF11-A44E458CFEA1}" type="presParOf" srcId="{E83BA3F9-A4D7-488A-BC2F-09C2DD768476}" destId="{7CF79142-D5AE-4EC0-88F5-285D126B3A11}" srcOrd="5" destOrd="0" presId="urn:microsoft.com/office/officeart/2005/8/layout/gear1"/>
    <dgm:cxn modelId="{0169FAEC-0DBD-47CC-8650-503323DFFF05}" type="presParOf" srcId="{E83BA3F9-A4D7-488A-BC2F-09C2DD768476}" destId="{E555FAD8-CCF5-472A-864A-2EEC1C68791D}" srcOrd="6" destOrd="0" presId="urn:microsoft.com/office/officeart/2005/8/layout/gear1"/>
    <dgm:cxn modelId="{FDC5B3AB-AEBF-468A-881C-041503DEE869}" type="presParOf" srcId="{E83BA3F9-A4D7-488A-BC2F-09C2DD768476}" destId="{21BECCEE-62E2-40B4-84FA-4A99182C643C}" srcOrd="7" destOrd="0" presId="urn:microsoft.com/office/officeart/2005/8/layout/gear1"/>
    <dgm:cxn modelId="{220AAB5A-D85D-41B1-A434-EEA471EF19E4}" type="presParOf" srcId="{E83BA3F9-A4D7-488A-BC2F-09C2DD768476}" destId="{A0CD88B5-057E-45DA-979E-6EF1C2F33D9A}" srcOrd="8" destOrd="0" presId="urn:microsoft.com/office/officeart/2005/8/layout/gear1"/>
    <dgm:cxn modelId="{FA089018-9A27-45EA-8A51-8ABEE5AEC954}" type="presParOf" srcId="{E83BA3F9-A4D7-488A-BC2F-09C2DD768476}" destId="{9D047EA5-9FF0-41D0-BBE7-A164A3D56B3D}" srcOrd="9" destOrd="0" presId="urn:microsoft.com/office/officeart/2005/8/layout/gear1"/>
    <dgm:cxn modelId="{56748530-D42C-47F7-A7B8-18C9E9733E7E}" type="presParOf" srcId="{E83BA3F9-A4D7-488A-BC2F-09C2DD768476}" destId="{79D9F767-B9DD-40FF-856A-0CFADEDE85EF}" srcOrd="10" destOrd="0" presId="urn:microsoft.com/office/officeart/2005/8/layout/gear1"/>
    <dgm:cxn modelId="{B2350F6E-6795-401D-84C0-3F12545AC80D}" type="presParOf" srcId="{E83BA3F9-A4D7-488A-BC2F-09C2DD768476}" destId="{CAE11C0D-DF5F-4947-9DF6-53246D07399C}" srcOrd="11" destOrd="0" presId="urn:microsoft.com/office/officeart/2005/8/layout/gear1"/>
    <dgm:cxn modelId="{240D825B-7F42-4FDA-99EB-106F61A372F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8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FD561B8-78D9-4B83-8BFA-53735BD17A85}" type="presOf" srcId="{135091D9-929A-48B1-8C63-6DE72DC69C44}" destId="{A0CD88B5-057E-45DA-979E-6EF1C2F33D9A}" srcOrd="2" destOrd="0" presId="urn:microsoft.com/office/officeart/2005/8/layout/gear1"/>
    <dgm:cxn modelId="{F02724BD-A671-490C-835A-8B98A4E928DE}" type="presOf" srcId="{1377D043-041A-4807-BEF0-33346443ECBD}" destId="{5BFDF03F-7B1D-4745-8B16-CAD084824D76}" srcOrd="1" destOrd="0" presId="urn:microsoft.com/office/officeart/2005/8/layout/gear1"/>
    <dgm:cxn modelId="{FB0A8750-BD3A-4BF2-AC85-D72F6334979F}" type="presOf" srcId="{DB8E7253-BBFA-41B2-A96F-48EE9C195F59}" destId="{87B8FA8D-11D0-4CDA-9E35-6F4E7F553912}" srcOrd="0" destOrd="0" presId="urn:microsoft.com/office/officeart/2005/8/layout/gear1"/>
    <dgm:cxn modelId="{14A8600B-7801-4E76-9205-1159A23780A1}" type="presOf" srcId="{039A7B88-0C86-4101-980F-004A64C04902}" destId="{CAE11C0D-DF5F-4947-9DF6-53246D07399C}" srcOrd="0" destOrd="0" presId="urn:microsoft.com/office/officeart/2005/8/layout/gear1"/>
    <dgm:cxn modelId="{1AAC4695-1282-4EF9-8197-36E450316767}" type="presOf" srcId="{1377D043-041A-4807-BEF0-33346443ECBD}" destId="{803DD2F7-6FF8-410E-A606-9DDD77194E4C}" srcOrd="0" destOrd="0" presId="urn:microsoft.com/office/officeart/2005/8/layout/gear1"/>
    <dgm:cxn modelId="{74D80DAF-AD17-45CB-B415-6E8349006DBF}" type="presOf" srcId="{DB8E7253-BBFA-41B2-A96F-48EE9C195F59}" destId="{7CF79142-D5AE-4EC0-88F5-285D126B3A11}" srcOrd="2" destOrd="0" presId="urn:microsoft.com/office/officeart/2005/8/layout/gear1"/>
    <dgm:cxn modelId="{8E6FCE85-D7E8-4033-9005-257AF13B6006}" type="presOf" srcId="{135091D9-929A-48B1-8C63-6DE72DC69C44}" destId="{21BECCEE-62E2-40B4-84FA-4A99182C643C}" srcOrd="1" destOrd="0" presId="urn:microsoft.com/office/officeart/2005/8/layout/gear1"/>
    <dgm:cxn modelId="{7F423010-2589-4DAE-A8B7-9413F97C2054}"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B48351FE-D6F9-4FD2-ACDF-992E468AE38B}" type="presOf" srcId="{1377D043-041A-4807-BEF0-33346443ECBD}" destId="{8D17AB35-A007-4CDD-91C3-DB3FEFD1D53B}"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E793A126-93B9-44B5-BE4B-535D63751215}" type="presOf" srcId="{135091D9-929A-48B1-8C63-6DE72DC69C44}" destId="{E555FAD8-CCF5-472A-864A-2EEC1C68791D}" srcOrd="0" destOrd="0" presId="urn:microsoft.com/office/officeart/2005/8/layout/gear1"/>
    <dgm:cxn modelId="{CA2F360B-843E-493D-89D8-015A6F286617}" type="presOf" srcId="{135091D9-929A-48B1-8C63-6DE72DC69C44}" destId="{9D047EA5-9FF0-41D0-BBE7-A164A3D56B3D}" srcOrd="3" destOrd="0" presId="urn:microsoft.com/office/officeart/2005/8/layout/gear1"/>
    <dgm:cxn modelId="{6925C024-0C70-4D40-A7B6-BD3742868BC1}" type="presOf" srcId="{F2C71B3C-AD73-4D6C-B51C-47ADC737EDDC}" destId="{E83BA3F9-A4D7-488A-BC2F-09C2DD768476}" srcOrd="0" destOrd="0" presId="urn:microsoft.com/office/officeart/2005/8/layout/gear1"/>
    <dgm:cxn modelId="{B1BF0C7E-D6F8-4EDE-BD8B-88E03B162C4E}"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35452CB-2FBE-4422-9309-7F16980A7A63}" type="presOf" srcId="{FA0E55EB-D7E6-4B12-8FD1-A9B8B2374DC8}" destId="{DAC3E15B-14F5-4DA0-8357-86B831091D57}" srcOrd="0" destOrd="0" presId="urn:microsoft.com/office/officeart/2005/8/layout/gear1"/>
    <dgm:cxn modelId="{7E063399-BB90-4BC9-862F-B1E70025434C}" type="presParOf" srcId="{E83BA3F9-A4D7-488A-BC2F-09C2DD768476}" destId="{803DD2F7-6FF8-410E-A606-9DDD77194E4C}" srcOrd="0" destOrd="0" presId="urn:microsoft.com/office/officeart/2005/8/layout/gear1"/>
    <dgm:cxn modelId="{DE0D410B-E468-474A-B4E5-5F11BAE96953}" type="presParOf" srcId="{E83BA3F9-A4D7-488A-BC2F-09C2DD768476}" destId="{5BFDF03F-7B1D-4745-8B16-CAD084824D76}" srcOrd="1" destOrd="0" presId="urn:microsoft.com/office/officeart/2005/8/layout/gear1"/>
    <dgm:cxn modelId="{9FD4CA97-9E44-484C-ADFD-5800C8110655}" type="presParOf" srcId="{E83BA3F9-A4D7-488A-BC2F-09C2DD768476}" destId="{8D17AB35-A007-4CDD-91C3-DB3FEFD1D53B}" srcOrd="2" destOrd="0" presId="urn:microsoft.com/office/officeart/2005/8/layout/gear1"/>
    <dgm:cxn modelId="{2786AC64-D7F6-4969-AE2A-67ED3A6F6723}" type="presParOf" srcId="{E83BA3F9-A4D7-488A-BC2F-09C2DD768476}" destId="{87B8FA8D-11D0-4CDA-9E35-6F4E7F553912}" srcOrd="3" destOrd="0" presId="urn:microsoft.com/office/officeart/2005/8/layout/gear1"/>
    <dgm:cxn modelId="{9D4E0378-4EC7-49B2-ABFE-8BB6C169BD1F}" type="presParOf" srcId="{E83BA3F9-A4D7-488A-BC2F-09C2DD768476}" destId="{CF22348F-B6BA-445A-AF80-6F5D40DCFC62}" srcOrd="4" destOrd="0" presId="urn:microsoft.com/office/officeart/2005/8/layout/gear1"/>
    <dgm:cxn modelId="{291E2C5C-19EB-4B53-B74C-95FFA34D4C0A}" type="presParOf" srcId="{E83BA3F9-A4D7-488A-BC2F-09C2DD768476}" destId="{7CF79142-D5AE-4EC0-88F5-285D126B3A11}" srcOrd="5" destOrd="0" presId="urn:microsoft.com/office/officeart/2005/8/layout/gear1"/>
    <dgm:cxn modelId="{D2E95BC1-99EB-4E2F-98A0-3ADB46E073CD}" type="presParOf" srcId="{E83BA3F9-A4D7-488A-BC2F-09C2DD768476}" destId="{E555FAD8-CCF5-472A-864A-2EEC1C68791D}" srcOrd="6" destOrd="0" presId="urn:microsoft.com/office/officeart/2005/8/layout/gear1"/>
    <dgm:cxn modelId="{EB7B5ECA-1949-4E12-B0C5-2E656A8A3C47}" type="presParOf" srcId="{E83BA3F9-A4D7-488A-BC2F-09C2DD768476}" destId="{21BECCEE-62E2-40B4-84FA-4A99182C643C}" srcOrd="7" destOrd="0" presId="urn:microsoft.com/office/officeart/2005/8/layout/gear1"/>
    <dgm:cxn modelId="{88D71B9C-3895-4A77-BA2C-E661C16EAE22}" type="presParOf" srcId="{E83BA3F9-A4D7-488A-BC2F-09C2DD768476}" destId="{A0CD88B5-057E-45DA-979E-6EF1C2F33D9A}" srcOrd="8" destOrd="0" presId="urn:microsoft.com/office/officeart/2005/8/layout/gear1"/>
    <dgm:cxn modelId="{2FD2DE2A-CF36-4C73-821F-54EFC6F610B8}" type="presParOf" srcId="{E83BA3F9-A4D7-488A-BC2F-09C2DD768476}" destId="{9D047EA5-9FF0-41D0-BBE7-A164A3D56B3D}" srcOrd="9" destOrd="0" presId="urn:microsoft.com/office/officeart/2005/8/layout/gear1"/>
    <dgm:cxn modelId="{10E641FB-C866-40B1-87A6-72041F3D7779}" type="presParOf" srcId="{E83BA3F9-A4D7-488A-BC2F-09C2DD768476}" destId="{79D9F767-B9DD-40FF-856A-0CFADEDE85EF}" srcOrd="10" destOrd="0" presId="urn:microsoft.com/office/officeart/2005/8/layout/gear1"/>
    <dgm:cxn modelId="{40A2E8D3-FA4B-40C7-9C68-0A1F04EDBE10}" type="presParOf" srcId="{E83BA3F9-A4D7-488A-BC2F-09C2DD768476}" destId="{CAE11C0D-DF5F-4947-9DF6-53246D07399C}" srcOrd="11" destOrd="0" presId="urn:microsoft.com/office/officeart/2005/8/layout/gear1"/>
    <dgm:cxn modelId="{CC8F7A97-075D-4244-9DB7-7C193A6ABEE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5407E8E4-4D19-467A-BD3C-90D7FA01AFAE}" type="presOf" srcId="{DB8E7253-BBFA-41B2-A96F-48EE9C195F59}" destId="{7CF79142-D5AE-4EC0-88F5-285D126B3A11}" srcOrd="2" destOrd="0" presId="urn:microsoft.com/office/officeart/2005/8/layout/gear1"/>
    <dgm:cxn modelId="{6D7177F0-3E85-40CA-BCE9-DAECCF0E3C08}" type="presOf" srcId="{135091D9-929A-48B1-8C63-6DE72DC69C44}" destId="{9D047EA5-9FF0-41D0-BBE7-A164A3D56B3D}" srcOrd="3" destOrd="0" presId="urn:microsoft.com/office/officeart/2005/8/layout/gear1"/>
    <dgm:cxn modelId="{1254823E-363F-4A28-90A4-487CD0F93361}" type="presOf" srcId="{1377D043-041A-4807-BEF0-33346443ECBD}" destId="{5BFDF03F-7B1D-4745-8B16-CAD084824D76}" srcOrd="1" destOrd="0" presId="urn:microsoft.com/office/officeart/2005/8/layout/gear1"/>
    <dgm:cxn modelId="{299EB945-42FF-4B1D-AC10-6ED4C16903A0}" type="presOf" srcId="{135091D9-929A-48B1-8C63-6DE72DC69C44}" destId="{21BECCEE-62E2-40B4-84FA-4A99182C643C}" srcOrd="1" destOrd="0" presId="urn:microsoft.com/office/officeart/2005/8/layout/gear1"/>
    <dgm:cxn modelId="{332C47C4-9F9D-425E-BD5C-D72673282B00}" type="presOf" srcId="{1377D043-041A-4807-BEF0-33346443ECBD}" destId="{803DD2F7-6FF8-410E-A606-9DDD77194E4C}" srcOrd="0" destOrd="0" presId="urn:microsoft.com/office/officeart/2005/8/layout/gear1"/>
    <dgm:cxn modelId="{372F9712-92FE-4D0A-908C-9C47942A9D4F}" type="presOf" srcId="{FA0E55EB-D7E6-4B12-8FD1-A9B8B2374DC8}" destId="{DAC3E15B-14F5-4DA0-8357-86B831091D57}" srcOrd="0" destOrd="0" presId="urn:microsoft.com/office/officeart/2005/8/layout/gear1"/>
    <dgm:cxn modelId="{706F8940-09F1-4EFA-90DC-EF5B9BEEF73A}" type="presOf" srcId="{F2C71B3C-AD73-4D6C-B51C-47ADC737EDDC}" destId="{E83BA3F9-A4D7-488A-BC2F-09C2DD768476}" srcOrd="0" destOrd="0" presId="urn:microsoft.com/office/officeart/2005/8/layout/gear1"/>
    <dgm:cxn modelId="{6459015B-0ED3-466F-8AC1-55BF3094AAF6}" type="presOf" srcId="{DB8E7253-BBFA-41B2-A96F-48EE9C195F59}" destId="{CF22348F-B6BA-445A-AF80-6F5D40DCFC62}" srcOrd="1" destOrd="0" presId="urn:microsoft.com/office/officeart/2005/8/layout/gear1"/>
    <dgm:cxn modelId="{5D1331CF-0CEF-4ED2-8004-821E76DBB167}" type="presOf" srcId="{74035EA3-4365-44FA-8A9E-4E2EA61E5A15}" destId="{79D9F767-B9DD-40FF-856A-0CFADEDE85EF}" srcOrd="0" destOrd="0" presId="urn:microsoft.com/office/officeart/2005/8/layout/gear1"/>
    <dgm:cxn modelId="{24F85FE3-B5B6-494B-9167-D5886A389E45}" type="presOf" srcId="{1377D043-041A-4807-BEF0-33346443ECBD}" destId="{8D17AB35-A007-4CDD-91C3-DB3FEFD1D53B}"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943F43F3-7D34-40E2-9881-C4F4483C31EF}" type="presOf" srcId="{039A7B88-0C86-4101-980F-004A64C04902}" destId="{CAE11C0D-DF5F-4947-9DF6-53246D07399C}" srcOrd="0" destOrd="0" presId="urn:microsoft.com/office/officeart/2005/8/layout/gear1"/>
    <dgm:cxn modelId="{65185FE6-54A0-4591-B0D8-FAD5BD79F12C}" type="presOf" srcId="{135091D9-929A-48B1-8C63-6DE72DC69C44}" destId="{A0CD88B5-057E-45DA-979E-6EF1C2F33D9A}" srcOrd="2" destOrd="0" presId="urn:microsoft.com/office/officeart/2005/8/layout/gear1"/>
    <dgm:cxn modelId="{B349E40B-1545-4AB4-B217-C7152D785C2A}" type="presOf" srcId="{DB8E7253-BBFA-41B2-A96F-48EE9C195F59}" destId="{87B8FA8D-11D0-4CDA-9E35-6F4E7F553912}" srcOrd="0" destOrd="0" presId="urn:microsoft.com/office/officeart/2005/8/layout/gear1"/>
    <dgm:cxn modelId="{DB89117F-8E55-496A-9F33-26902695A3F0}"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1A901BDE-F7D7-4EA4-9464-483135BD56CB}" type="presParOf" srcId="{E83BA3F9-A4D7-488A-BC2F-09C2DD768476}" destId="{803DD2F7-6FF8-410E-A606-9DDD77194E4C}" srcOrd="0" destOrd="0" presId="urn:microsoft.com/office/officeart/2005/8/layout/gear1"/>
    <dgm:cxn modelId="{E2B00645-EA9D-404B-90A0-BBD88721ADA0}" type="presParOf" srcId="{E83BA3F9-A4D7-488A-BC2F-09C2DD768476}" destId="{5BFDF03F-7B1D-4745-8B16-CAD084824D76}" srcOrd="1" destOrd="0" presId="urn:microsoft.com/office/officeart/2005/8/layout/gear1"/>
    <dgm:cxn modelId="{0A6289D5-4970-4379-88A5-EDEC81742682}" type="presParOf" srcId="{E83BA3F9-A4D7-488A-BC2F-09C2DD768476}" destId="{8D17AB35-A007-4CDD-91C3-DB3FEFD1D53B}" srcOrd="2" destOrd="0" presId="urn:microsoft.com/office/officeart/2005/8/layout/gear1"/>
    <dgm:cxn modelId="{F4E08B96-D6AE-4AA1-9988-8B6843FD7DDB}" type="presParOf" srcId="{E83BA3F9-A4D7-488A-BC2F-09C2DD768476}" destId="{87B8FA8D-11D0-4CDA-9E35-6F4E7F553912}" srcOrd="3" destOrd="0" presId="urn:microsoft.com/office/officeart/2005/8/layout/gear1"/>
    <dgm:cxn modelId="{0359490E-25D9-4627-996C-34A00A506E7C}" type="presParOf" srcId="{E83BA3F9-A4D7-488A-BC2F-09C2DD768476}" destId="{CF22348F-B6BA-445A-AF80-6F5D40DCFC62}" srcOrd="4" destOrd="0" presId="urn:microsoft.com/office/officeart/2005/8/layout/gear1"/>
    <dgm:cxn modelId="{4233E859-0DA0-46FD-B9C4-44F52CE59C7C}" type="presParOf" srcId="{E83BA3F9-A4D7-488A-BC2F-09C2DD768476}" destId="{7CF79142-D5AE-4EC0-88F5-285D126B3A11}" srcOrd="5" destOrd="0" presId="urn:microsoft.com/office/officeart/2005/8/layout/gear1"/>
    <dgm:cxn modelId="{12DF5297-1CE8-4340-AB8A-B8620C98CB6A}" type="presParOf" srcId="{E83BA3F9-A4D7-488A-BC2F-09C2DD768476}" destId="{E555FAD8-CCF5-472A-864A-2EEC1C68791D}" srcOrd="6" destOrd="0" presId="urn:microsoft.com/office/officeart/2005/8/layout/gear1"/>
    <dgm:cxn modelId="{CBBAC9AE-341B-4481-8C13-0FB2714A5CCA}" type="presParOf" srcId="{E83BA3F9-A4D7-488A-BC2F-09C2DD768476}" destId="{21BECCEE-62E2-40B4-84FA-4A99182C643C}" srcOrd="7" destOrd="0" presId="urn:microsoft.com/office/officeart/2005/8/layout/gear1"/>
    <dgm:cxn modelId="{15024FFC-FE19-4562-B519-1210A485F540}" type="presParOf" srcId="{E83BA3F9-A4D7-488A-BC2F-09C2DD768476}" destId="{A0CD88B5-057E-45DA-979E-6EF1C2F33D9A}" srcOrd="8" destOrd="0" presId="urn:microsoft.com/office/officeart/2005/8/layout/gear1"/>
    <dgm:cxn modelId="{A072A4AB-A1BF-4C1C-BCB7-7FD31AA58F6A}" type="presParOf" srcId="{E83BA3F9-A4D7-488A-BC2F-09C2DD768476}" destId="{9D047EA5-9FF0-41D0-BBE7-A164A3D56B3D}" srcOrd="9" destOrd="0" presId="urn:microsoft.com/office/officeart/2005/8/layout/gear1"/>
    <dgm:cxn modelId="{FE1FC669-142B-468C-A9F6-A3C5AC5C4C44}" type="presParOf" srcId="{E83BA3F9-A4D7-488A-BC2F-09C2DD768476}" destId="{79D9F767-B9DD-40FF-856A-0CFADEDE85EF}" srcOrd="10" destOrd="0" presId="urn:microsoft.com/office/officeart/2005/8/layout/gear1"/>
    <dgm:cxn modelId="{E82390A2-C51A-40C9-BC4B-48AF47DBD55C}" type="presParOf" srcId="{E83BA3F9-A4D7-488A-BC2F-09C2DD768476}" destId="{CAE11C0D-DF5F-4947-9DF6-53246D07399C}" srcOrd="11" destOrd="0" presId="urn:microsoft.com/office/officeart/2005/8/layout/gear1"/>
    <dgm:cxn modelId="{B59607D2-8572-4635-98A0-87A0DCA5830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FA8A40D-9FC1-4EC9-8D29-C3A8E47DD46F}" type="presOf" srcId="{74035EA3-4365-44FA-8A9E-4E2EA61E5A15}" destId="{79D9F767-B9DD-40FF-856A-0CFADEDE85EF}" srcOrd="0" destOrd="0" presId="urn:microsoft.com/office/officeart/2005/8/layout/gear1"/>
    <dgm:cxn modelId="{87FF92F1-9985-440A-8A69-E51030E96699}" type="presOf" srcId="{DB8E7253-BBFA-41B2-A96F-48EE9C195F59}" destId="{87B8FA8D-11D0-4CDA-9E35-6F4E7F553912}" srcOrd="0" destOrd="0" presId="urn:microsoft.com/office/officeart/2005/8/layout/gear1"/>
    <dgm:cxn modelId="{22E8C2EC-64D0-4648-BEC7-97789312DAC6}" type="presOf" srcId="{135091D9-929A-48B1-8C63-6DE72DC69C44}" destId="{A0CD88B5-057E-45DA-979E-6EF1C2F33D9A}" srcOrd="2" destOrd="0" presId="urn:microsoft.com/office/officeart/2005/8/layout/gear1"/>
    <dgm:cxn modelId="{C35AAD14-FFD0-4CEA-83F8-F5AA06E9E3AD}" type="presOf" srcId="{039A7B88-0C86-4101-980F-004A64C04902}" destId="{CAE11C0D-DF5F-4947-9DF6-53246D07399C}" srcOrd="0" destOrd="0" presId="urn:microsoft.com/office/officeart/2005/8/layout/gear1"/>
    <dgm:cxn modelId="{6072A7F8-9467-441E-80E9-707AEE5E3D81}" type="presOf" srcId="{DB8E7253-BBFA-41B2-A96F-48EE9C195F59}" destId="{7CF79142-D5AE-4EC0-88F5-285D126B3A11}" srcOrd="2" destOrd="0" presId="urn:microsoft.com/office/officeart/2005/8/layout/gear1"/>
    <dgm:cxn modelId="{39B86784-ED69-43B2-BEAE-A64425B64C20}" type="presOf" srcId="{135091D9-929A-48B1-8C63-6DE72DC69C44}" destId="{9D047EA5-9FF0-41D0-BBE7-A164A3D56B3D}" srcOrd="3" destOrd="0" presId="urn:microsoft.com/office/officeart/2005/8/layout/gear1"/>
    <dgm:cxn modelId="{5FE73031-22D8-405B-B2C7-09494D83CA92}" type="presOf" srcId="{1377D043-041A-4807-BEF0-33346443ECBD}" destId="{5BFDF03F-7B1D-4745-8B16-CAD084824D76}" srcOrd="1" destOrd="0" presId="urn:microsoft.com/office/officeart/2005/8/layout/gear1"/>
    <dgm:cxn modelId="{1B8D4E79-5BDE-407B-B0C2-1AD72E2B4DDC}" type="presOf" srcId="{1377D043-041A-4807-BEF0-33346443ECBD}" destId="{8D17AB35-A007-4CDD-91C3-DB3FEFD1D53B}" srcOrd="2" destOrd="0" presId="urn:microsoft.com/office/officeart/2005/8/layout/gear1"/>
    <dgm:cxn modelId="{6B79407A-B821-43D6-BAA4-48CA69DD4368}" type="presOf" srcId="{F2C71B3C-AD73-4D6C-B51C-47ADC737EDDC}" destId="{E83BA3F9-A4D7-488A-BC2F-09C2DD768476}" srcOrd="0" destOrd="0" presId="urn:microsoft.com/office/officeart/2005/8/layout/gear1"/>
    <dgm:cxn modelId="{B9E7A8A0-168B-403F-8665-9A070F4BDE39}" type="presOf" srcId="{FA0E55EB-D7E6-4B12-8FD1-A9B8B2374DC8}" destId="{DAC3E15B-14F5-4DA0-8357-86B831091D57}" srcOrd="0" destOrd="0" presId="urn:microsoft.com/office/officeart/2005/8/layout/gear1"/>
    <dgm:cxn modelId="{5886BA28-B00B-43D0-AFB4-E4629CD92C3C}" type="presOf" srcId="{DB8E7253-BBFA-41B2-A96F-48EE9C195F59}" destId="{CF22348F-B6BA-445A-AF80-6F5D40DCFC62}" srcOrd="1" destOrd="0" presId="urn:microsoft.com/office/officeart/2005/8/layout/gear1"/>
    <dgm:cxn modelId="{D5A5EE78-CD76-407D-AE08-DAEE4F4FA59A}" type="presOf" srcId="{1377D043-041A-4807-BEF0-33346443ECBD}" destId="{803DD2F7-6FF8-410E-A606-9DDD77194E4C}" srcOrd="0" destOrd="0" presId="urn:microsoft.com/office/officeart/2005/8/layout/gear1"/>
    <dgm:cxn modelId="{FD20D82D-F543-4B83-AD1E-4A4D35B899CB}" type="presOf" srcId="{135091D9-929A-48B1-8C63-6DE72DC69C44}" destId="{E555FAD8-CCF5-472A-864A-2EEC1C68791D}"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06AC210-2B30-49E9-B563-E5667D991B04}" type="presOf" srcId="{135091D9-929A-48B1-8C63-6DE72DC69C44}" destId="{21BECCEE-62E2-40B4-84FA-4A99182C643C}"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61490D54-2DD3-4F3B-B61A-EFBCF486F24E}" type="presParOf" srcId="{E83BA3F9-A4D7-488A-BC2F-09C2DD768476}" destId="{803DD2F7-6FF8-410E-A606-9DDD77194E4C}" srcOrd="0" destOrd="0" presId="urn:microsoft.com/office/officeart/2005/8/layout/gear1"/>
    <dgm:cxn modelId="{8E8A99E2-9033-4246-97DB-9D22307039A3}" type="presParOf" srcId="{E83BA3F9-A4D7-488A-BC2F-09C2DD768476}" destId="{5BFDF03F-7B1D-4745-8B16-CAD084824D76}" srcOrd="1" destOrd="0" presId="urn:microsoft.com/office/officeart/2005/8/layout/gear1"/>
    <dgm:cxn modelId="{E893B47F-A454-4C30-B356-656277B1D97D}" type="presParOf" srcId="{E83BA3F9-A4D7-488A-BC2F-09C2DD768476}" destId="{8D17AB35-A007-4CDD-91C3-DB3FEFD1D53B}" srcOrd="2" destOrd="0" presId="urn:microsoft.com/office/officeart/2005/8/layout/gear1"/>
    <dgm:cxn modelId="{37EAF16E-D3E2-4B99-BBEC-2DB7CA34AC9C}" type="presParOf" srcId="{E83BA3F9-A4D7-488A-BC2F-09C2DD768476}" destId="{87B8FA8D-11D0-4CDA-9E35-6F4E7F553912}" srcOrd="3" destOrd="0" presId="urn:microsoft.com/office/officeart/2005/8/layout/gear1"/>
    <dgm:cxn modelId="{559B707D-DD73-4CB9-8C11-5F43146B0CE9}" type="presParOf" srcId="{E83BA3F9-A4D7-488A-BC2F-09C2DD768476}" destId="{CF22348F-B6BA-445A-AF80-6F5D40DCFC62}" srcOrd="4" destOrd="0" presId="urn:microsoft.com/office/officeart/2005/8/layout/gear1"/>
    <dgm:cxn modelId="{C4CDEA2C-635E-4C45-871E-AA4180F5D03D}" type="presParOf" srcId="{E83BA3F9-A4D7-488A-BC2F-09C2DD768476}" destId="{7CF79142-D5AE-4EC0-88F5-285D126B3A11}" srcOrd="5" destOrd="0" presId="urn:microsoft.com/office/officeart/2005/8/layout/gear1"/>
    <dgm:cxn modelId="{9674B41B-10BF-46FB-BDA3-968E41BCC060}" type="presParOf" srcId="{E83BA3F9-A4D7-488A-BC2F-09C2DD768476}" destId="{E555FAD8-CCF5-472A-864A-2EEC1C68791D}" srcOrd="6" destOrd="0" presId="urn:microsoft.com/office/officeart/2005/8/layout/gear1"/>
    <dgm:cxn modelId="{44E35AA0-AFDF-42A3-B8F4-D8798AD7E087}" type="presParOf" srcId="{E83BA3F9-A4D7-488A-BC2F-09C2DD768476}" destId="{21BECCEE-62E2-40B4-84FA-4A99182C643C}" srcOrd="7" destOrd="0" presId="urn:microsoft.com/office/officeart/2005/8/layout/gear1"/>
    <dgm:cxn modelId="{C38351A9-EA66-41E8-9CF7-49F4F38B3D09}" type="presParOf" srcId="{E83BA3F9-A4D7-488A-BC2F-09C2DD768476}" destId="{A0CD88B5-057E-45DA-979E-6EF1C2F33D9A}" srcOrd="8" destOrd="0" presId="urn:microsoft.com/office/officeart/2005/8/layout/gear1"/>
    <dgm:cxn modelId="{64A74F00-248F-4A60-8939-CA8CF24E8D7A}" type="presParOf" srcId="{E83BA3F9-A4D7-488A-BC2F-09C2DD768476}" destId="{9D047EA5-9FF0-41D0-BBE7-A164A3D56B3D}" srcOrd="9" destOrd="0" presId="urn:microsoft.com/office/officeart/2005/8/layout/gear1"/>
    <dgm:cxn modelId="{943435C7-7FF3-4A4B-83E4-975AD48E79C0}" type="presParOf" srcId="{E83BA3F9-A4D7-488A-BC2F-09C2DD768476}" destId="{79D9F767-B9DD-40FF-856A-0CFADEDE85EF}" srcOrd="10" destOrd="0" presId="urn:microsoft.com/office/officeart/2005/8/layout/gear1"/>
    <dgm:cxn modelId="{F40271D6-AFCE-44C9-82AF-44B9B06445B6}" type="presParOf" srcId="{E83BA3F9-A4D7-488A-BC2F-09C2DD768476}" destId="{CAE11C0D-DF5F-4947-9DF6-53246D07399C}" srcOrd="11" destOrd="0" presId="urn:microsoft.com/office/officeart/2005/8/layout/gear1"/>
    <dgm:cxn modelId="{EB0BFBC4-6D91-4C81-8F28-31EDEBFF6F11}"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C5D3F9C5-EBF1-43C6-B5EC-5310FA0944AF}" type="presOf" srcId="{DB8E7253-BBFA-41B2-A96F-48EE9C195F59}" destId="{87B8FA8D-11D0-4CDA-9E35-6F4E7F553912}" srcOrd="0" destOrd="0" presId="urn:microsoft.com/office/officeart/2005/8/layout/gear1"/>
    <dgm:cxn modelId="{3258C14D-913D-4189-9CB8-B1E58EB5C0A7}" type="presOf" srcId="{135091D9-929A-48B1-8C63-6DE72DC69C44}" destId="{E555FAD8-CCF5-472A-864A-2EEC1C68791D}" srcOrd="0" destOrd="0" presId="urn:microsoft.com/office/officeart/2005/8/layout/gear1"/>
    <dgm:cxn modelId="{DB8DEA9B-6116-4391-BB28-3D6CFEDA093D}" type="presOf" srcId="{135091D9-929A-48B1-8C63-6DE72DC69C44}" destId="{21BECCEE-62E2-40B4-84FA-4A99182C643C}" srcOrd="1" destOrd="0" presId="urn:microsoft.com/office/officeart/2005/8/layout/gear1"/>
    <dgm:cxn modelId="{32C89FAE-A7FB-443C-B3D3-3A1070A685BE}" type="presOf" srcId="{1377D043-041A-4807-BEF0-33346443ECBD}" destId="{8D17AB35-A007-4CDD-91C3-DB3FEFD1D53B}" srcOrd="2" destOrd="0" presId="urn:microsoft.com/office/officeart/2005/8/layout/gear1"/>
    <dgm:cxn modelId="{FD21FAFF-DBEF-49D7-9003-AE225A378CEB}" type="presOf" srcId="{74035EA3-4365-44FA-8A9E-4E2EA61E5A15}" destId="{79D9F767-B9DD-40FF-856A-0CFADEDE85EF}" srcOrd="0" destOrd="0" presId="urn:microsoft.com/office/officeart/2005/8/layout/gear1"/>
    <dgm:cxn modelId="{55FC0E08-CF6D-4CBE-BF36-B9553B13D385}" type="presOf" srcId="{DB8E7253-BBFA-41B2-A96F-48EE9C195F59}" destId="{7CF79142-D5AE-4EC0-88F5-285D126B3A11}" srcOrd="2" destOrd="0" presId="urn:microsoft.com/office/officeart/2005/8/layout/gear1"/>
    <dgm:cxn modelId="{1CE80163-C653-4C8F-888B-345B74C51C6F}" type="presOf" srcId="{039A7B88-0C86-4101-980F-004A64C04902}" destId="{CAE11C0D-DF5F-4947-9DF6-53246D07399C}" srcOrd="0" destOrd="0" presId="urn:microsoft.com/office/officeart/2005/8/layout/gear1"/>
    <dgm:cxn modelId="{E9EE2B17-E3E8-42F5-87FF-D8F89F5F57A0}" type="presOf" srcId="{135091D9-929A-48B1-8C63-6DE72DC69C44}" destId="{A0CD88B5-057E-45DA-979E-6EF1C2F33D9A}" srcOrd="2" destOrd="0" presId="urn:microsoft.com/office/officeart/2005/8/layout/gear1"/>
    <dgm:cxn modelId="{4F31331E-8A26-4E00-843F-96A77E421172}"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074156D-04F8-4E33-B0BD-DB97A8F9AB49}" type="presOf" srcId="{F2C71B3C-AD73-4D6C-B51C-47ADC737EDDC}" destId="{E83BA3F9-A4D7-488A-BC2F-09C2DD768476}" srcOrd="0" destOrd="0" presId="urn:microsoft.com/office/officeart/2005/8/layout/gear1"/>
    <dgm:cxn modelId="{C955B3DB-0638-4379-A815-8391F2A69BFB}" type="presOf" srcId="{DB8E7253-BBFA-41B2-A96F-48EE9C195F59}" destId="{CF22348F-B6BA-445A-AF80-6F5D40DCFC62}" srcOrd="1" destOrd="0" presId="urn:microsoft.com/office/officeart/2005/8/layout/gear1"/>
    <dgm:cxn modelId="{FAADD842-C837-4C9F-94BB-D5BE5A48F285}"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D223225E-C8DE-4F0B-A072-83E4B8A0F47D}" type="presOf" srcId="{1377D043-041A-4807-BEF0-33346443ECBD}" destId="{5BFDF03F-7B1D-4745-8B16-CAD084824D76}" srcOrd="1" destOrd="0" presId="urn:microsoft.com/office/officeart/2005/8/layout/gear1"/>
    <dgm:cxn modelId="{9D60A6F8-44A6-4B3F-8191-74C7A5BC1A7C}"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6676313-5BEC-4BC7-97B7-CF20FD44F21B}" type="presParOf" srcId="{E83BA3F9-A4D7-488A-BC2F-09C2DD768476}" destId="{803DD2F7-6FF8-410E-A606-9DDD77194E4C}" srcOrd="0" destOrd="0" presId="urn:microsoft.com/office/officeart/2005/8/layout/gear1"/>
    <dgm:cxn modelId="{B69363EA-2F60-4FF0-8FA6-7080F88E6CB5}" type="presParOf" srcId="{E83BA3F9-A4D7-488A-BC2F-09C2DD768476}" destId="{5BFDF03F-7B1D-4745-8B16-CAD084824D76}" srcOrd="1" destOrd="0" presId="urn:microsoft.com/office/officeart/2005/8/layout/gear1"/>
    <dgm:cxn modelId="{B25785E3-396A-4D4E-85E0-ECA24281FDE1}" type="presParOf" srcId="{E83BA3F9-A4D7-488A-BC2F-09C2DD768476}" destId="{8D17AB35-A007-4CDD-91C3-DB3FEFD1D53B}" srcOrd="2" destOrd="0" presId="urn:microsoft.com/office/officeart/2005/8/layout/gear1"/>
    <dgm:cxn modelId="{1AB4FA34-A647-4D9B-9014-1A662C7AC6AA}" type="presParOf" srcId="{E83BA3F9-A4D7-488A-BC2F-09C2DD768476}" destId="{87B8FA8D-11D0-4CDA-9E35-6F4E7F553912}" srcOrd="3" destOrd="0" presId="urn:microsoft.com/office/officeart/2005/8/layout/gear1"/>
    <dgm:cxn modelId="{18867009-17C4-4A2A-9B11-87E5005DD9E4}" type="presParOf" srcId="{E83BA3F9-A4D7-488A-BC2F-09C2DD768476}" destId="{CF22348F-B6BA-445A-AF80-6F5D40DCFC62}" srcOrd="4" destOrd="0" presId="urn:microsoft.com/office/officeart/2005/8/layout/gear1"/>
    <dgm:cxn modelId="{B21FA186-C3B8-47EB-9068-DBA444D16B52}" type="presParOf" srcId="{E83BA3F9-A4D7-488A-BC2F-09C2DD768476}" destId="{7CF79142-D5AE-4EC0-88F5-285D126B3A11}" srcOrd="5" destOrd="0" presId="urn:microsoft.com/office/officeart/2005/8/layout/gear1"/>
    <dgm:cxn modelId="{8C8874BB-B813-4697-86D5-3B670DD7FC57}" type="presParOf" srcId="{E83BA3F9-A4D7-488A-BC2F-09C2DD768476}" destId="{E555FAD8-CCF5-472A-864A-2EEC1C68791D}" srcOrd="6" destOrd="0" presId="urn:microsoft.com/office/officeart/2005/8/layout/gear1"/>
    <dgm:cxn modelId="{831BE89A-EC27-4CF8-B320-C22175550C18}" type="presParOf" srcId="{E83BA3F9-A4D7-488A-BC2F-09C2DD768476}" destId="{21BECCEE-62E2-40B4-84FA-4A99182C643C}" srcOrd="7" destOrd="0" presId="urn:microsoft.com/office/officeart/2005/8/layout/gear1"/>
    <dgm:cxn modelId="{7933D298-78D7-4BB6-A44A-509FFBDD526D}" type="presParOf" srcId="{E83BA3F9-A4D7-488A-BC2F-09C2DD768476}" destId="{A0CD88B5-057E-45DA-979E-6EF1C2F33D9A}" srcOrd="8" destOrd="0" presId="urn:microsoft.com/office/officeart/2005/8/layout/gear1"/>
    <dgm:cxn modelId="{910510D5-DB7E-4C2F-9AB3-3CD79ACF7631}" type="presParOf" srcId="{E83BA3F9-A4D7-488A-BC2F-09C2DD768476}" destId="{9D047EA5-9FF0-41D0-BBE7-A164A3D56B3D}" srcOrd="9" destOrd="0" presId="urn:microsoft.com/office/officeart/2005/8/layout/gear1"/>
    <dgm:cxn modelId="{C392E25A-DCBB-41C2-BE7A-6DD309AE9DD3}" type="presParOf" srcId="{E83BA3F9-A4D7-488A-BC2F-09C2DD768476}" destId="{79D9F767-B9DD-40FF-856A-0CFADEDE85EF}" srcOrd="10" destOrd="0" presId="urn:microsoft.com/office/officeart/2005/8/layout/gear1"/>
    <dgm:cxn modelId="{D91D8006-20DF-4550-855C-EB1A0CF4BF6B}" type="presParOf" srcId="{E83BA3F9-A4D7-488A-BC2F-09C2DD768476}" destId="{CAE11C0D-DF5F-4947-9DF6-53246D07399C}" srcOrd="11" destOrd="0" presId="urn:microsoft.com/office/officeart/2005/8/layout/gear1"/>
    <dgm:cxn modelId="{EEF2B70D-0F57-4FED-AF8C-85B06006758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C4EAB027-F7BE-402E-92DE-A50E66F2F2E1}" type="presOf" srcId="{1377D043-041A-4807-BEF0-33346443ECBD}" destId="{5BFDF03F-7B1D-4745-8B16-CAD084824D76}" srcOrd="1" destOrd="0" presId="urn:microsoft.com/office/officeart/2005/8/layout/gear1"/>
    <dgm:cxn modelId="{FBCE4295-8203-497E-BC53-4FCD634AE491}" type="presOf" srcId="{74035EA3-4365-44FA-8A9E-4E2EA61E5A15}" destId="{79D9F767-B9DD-40FF-856A-0CFADEDE85EF}" srcOrd="0" destOrd="0" presId="urn:microsoft.com/office/officeart/2005/8/layout/gear1"/>
    <dgm:cxn modelId="{33D4C345-B140-4E31-B2E3-034C3913F72C}" type="presOf" srcId="{DB8E7253-BBFA-41B2-A96F-48EE9C195F59}" destId="{7CF79142-D5AE-4EC0-88F5-285D126B3A11}" srcOrd="2" destOrd="0" presId="urn:microsoft.com/office/officeart/2005/8/layout/gear1"/>
    <dgm:cxn modelId="{EEBBE7CA-68CB-445B-9484-A43ABBE34179}" type="presOf" srcId="{135091D9-929A-48B1-8C63-6DE72DC69C44}" destId="{21BECCEE-62E2-40B4-84FA-4A99182C643C}" srcOrd="1" destOrd="0" presId="urn:microsoft.com/office/officeart/2005/8/layout/gear1"/>
    <dgm:cxn modelId="{C3A9A852-53AE-4726-8045-36EDBF5AFC7B}" type="presOf" srcId="{135091D9-929A-48B1-8C63-6DE72DC69C44}" destId="{9D047EA5-9FF0-41D0-BBE7-A164A3D56B3D}" srcOrd="3" destOrd="0" presId="urn:microsoft.com/office/officeart/2005/8/layout/gear1"/>
    <dgm:cxn modelId="{EF3C0AD6-33B3-4BEC-838B-BB09144F04CD}" type="presOf" srcId="{135091D9-929A-48B1-8C63-6DE72DC69C44}" destId="{A0CD88B5-057E-45DA-979E-6EF1C2F33D9A}" srcOrd="2" destOrd="0" presId="urn:microsoft.com/office/officeart/2005/8/layout/gear1"/>
    <dgm:cxn modelId="{2B47E166-8975-461C-A2B9-B8C95498E4D1}" type="presOf" srcId="{1377D043-041A-4807-BEF0-33346443ECBD}" destId="{803DD2F7-6FF8-410E-A606-9DDD77194E4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F100A74E-ED73-43D0-BF17-53AF7A104D28}" type="presOf" srcId="{DB8E7253-BBFA-41B2-A96F-48EE9C195F59}" destId="{CF22348F-B6BA-445A-AF80-6F5D40DCFC62}" srcOrd="1" destOrd="0" presId="urn:microsoft.com/office/officeart/2005/8/layout/gear1"/>
    <dgm:cxn modelId="{FD923CAE-2E59-45DA-97E6-6A3DDB7B02A5}" type="presOf" srcId="{1377D043-041A-4807-BEF0-33346443ECBD}" destId="{8D17AB35-A007-4CDD-91C3-DB3FEFD1D53B}" srcOrd="2" destOrd="0" presId="urn:microsoft.com/office/officeart/2005/8/layout/gear1"/>
    <dgm:cxn modelId="{CA0E7133-57D9-4A85-ADFE-D07844780755}" type="presOf" srcId="{F2C71B3C-AD73-4D6C-B51C-47ADC737EDDC}" destId="{E83BA3F9-A4D7-488A-BC2F-09C2DD768476}" srcOrd="0" destOrd="0" presId="urn:microsoft.com/office/officeart/2005/8/layout/gear1"/>
    <dgm:cxn modelId="{F8FE9107-6B34-48B1-9D37-431F368B0721}" type="presOf" srcId="{135091D9-929A-48B1-8C63-6DE72DC69C44}" destId="{E555FAD8-CCF5-472A-864A-2EEC1C68791D}" srcOrd="0" destOrd="0" presId="urn:microsoft.com/office/officeart/2005/8/layout/gear1"/>
    <dgm:cxn modelId="{33FF483A-BD8F-4ADB-9F78-E07A105BF7BB}"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91A9E588-31F8-4B81-A09E-8B85F25EDC97}" type="presOf" srcId="{039A7B88-0C86-4101-980F-004A64C04902}" destId="{CAE11C0D-DF5F-4947-9DF6-53246D07399C}"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7820C1A4-4E3A-49F7-BBCB-33B3EFFFEB8D}" type="presOf" srcId="{DB8E7253-BBFA-41B2-A96F-48EE9C195F59}" destId="{87B8FA8D-11D0-4CDA-9E35-6F4E7F553912}" srcOrd="0" destOrd="0" presId="urn:microsoft.com/office/officeart/2005/8/layout/gear1"/>
    <dgm:cxn modelId="{C8B3BF83-828D-4FA9-A982-4A1F65837F6A}" type="presParOf" srcId="{E83BA3F9-A4D7-488A-BC2F-09C2DD768476}" destId="{803DD2F7-6FF8-410E-A606-9DDD77194E4C}" srcOrd="0" destOrd="0" presId="urn:microsoft.com/office/officeart/2005/8/layout/gear1"/>
    <dgm:cxn modelId="{2CBF1211-1B9B-4838-BB83-36A8C94B102A}" type="presParOf" srcId="{E83BA3F9-A4D7-488A-BC2F-09C2DD768476}" destId="{5BFDF03F-7B1D-4745-8B16-CAD084824D76}" srcOrd="1" destOrd="0" presId="urn:microsoft.com/office/officeart/2005/8/layout/gear1"/>
    <dgm:cxn modelId="{6D3A0BAB-3173-4279-A3A4-288D3E806E56}" type="presParOf" srcId="{E83BA3F9-A4D7-488A-BC2F-09C2DD768476}" destId="{8D17AB35-A007-4CDD-91C3-DB3FEFD1D53B}" srcOrd="2" destOrd="0" presId="urn:microsoft.com/office/officeart/2005/8/layout/gear1"/>
    <dgm:cxn modelId="{CB82D13C-E1D1-417D-8BA6-6059AD8DA432}" type="presParOf" srcId="{E83BA3F9-A4D7-488A-BC2F-09C2DD768476}" destId="{87B8FA8D-11D0-4CDA-9E35-6F4E7F553912}" srcOrd="3" destOrd="0" presId="urn:microsoft.com/office/officeart/2005/8/layout/gear1"/>
    <dgm:cxn modelId="{7B45C287-DF48-4C69-BAF9-1ED0B15033A9}" type="presParOf" srcId="{E83BA3F9-A4D7-488A-BC2F-09C2DD768476}" destId="{CF22348F-B6BA-445A-AF80-6F5D40DCFC62}" srcOrd="4" destOrd="0" presId="urn:microsoft.com/office/officeart/2005/8/layout/gear1"/>
    <dgm:cxn modelId="{45439EF5-9148-4AE9-B004-BE62EB547A4A}" type="presParOf" srcId="{E83BA3F9-A4D7-488A-BC2F-09C2DD768476}" destId="{7CF79142-D5AE-4EC0-88F5-285D126B3A11}" srcOrd="5" destOrd="0" presId="urn:microsoft.com/office/officeart/2005/8/layout/gear1"/>
    <dgm:cxn modelId="{0ED2FBD7-91AA-47C3-8F96-D81615DD41BC}" type="presParOf" srcId="{E83BA3F9-A4D7-488A-BC2F-09C2DD768476}" destId="{E555FAD8-CCF5-472A-864A-2EEC1C68791D}" srcOrd="6" destOrd="0" presId="urn:microsoft.com/office/officeart/2005/8/layout/gear1"/>
    <dgm:cxn modelId="{110AD921-310A-4C89-ACC2-02EA3108660B}" type="presParOf" srcId="{E83BA3F9-A4D7-488A-BC2F-09C2DD768476}" destId="{21BECCEE-62E2-40B4-84FA-4A99182C643C}" srcOrd="7" destOrd="0" presId="urn:microsoft.com/office/officeart/2005/8/layout/gear1"/>
    <dgm:cxn modelId="{EDB6F4D0-0917-44BE-BF7C-2A776C61371F}" type="presParOf" srcId="{E83BA3F9-A4D7-488A-BC2F-09C2DD768476}" destId="{A0CD88B5-057E-45DA-979E-6EF1C2F33D9A}" srcOrd="8" destOrd="0" presId="urn:microsoft.com/office/officeart/2005/8/layout/gear1"/>
    <dgm:cxn modelId="{84E26B86-3F00-4F3F-803C-F5E06EAF3CAF}" type="presParOf" srcId="{E83BA3F9-A4D7-488A-BC2F-09C2DD768476}" destId="{9D047EA5-9FF0-41D0-BBE7-A164A3D56B3D}" srcOrd="9" destOrd="0" presId="urn:microsoft.com/office/officeart/2005/8/layout/gear1"/>
    <dgm:cxn modelId="{B24F67AF-AD6D-4CCF-AE20-F4265BBB550B}" type="presParOf" srcId="{E83BA3F9-A4D7-488A-BC2F-09C2DD768476}" destId="{79D9F767-B9DD-40FF-856A-0CFADEDE85EF}" srcOrd="10" destOrd="0" presId="urn:microsoft.com/office/officeart/2005/8/layout/gear1"/>
    <dgm:cxn modelId="{01ECC7E9-A6B6-44DA-934B-96D4C46203C6}" type="presParOf" srcId="{E83BA3F9-A4D7-488A-BC2F-09C2DD768476}" destId="{CAE11C0D-DF5F-4947-9DF6-53246D07399C}" srcOrd="11" destOrd="0" presId="urn:microsoft.com/office/officeart/2005/8/layout/gear1"/>
    <dgm:cxn modelId="{AF73743E-662B-4095-8A5B-4A9739111F6B}"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0A945BB-87E3-465F-9949-CA3C4DF05387}" type="presOf" srcId="{1377D043-041A-4807-BEF0-33346443ECBD}" destId="{803DD2F7-6FF8-410E-A606-9DDD77194E4C}" srcOrd="0" destOrd="0" presId="urn:microsoft.com/office/officeart/2005/8/layout/gear1"/>
    <dgm:cxn modelId="{E0409DD8-2A59-483B-883C-2EEE6754BF96}" type="presOf" srcId="{135091D9-929A-48B1-8C63-6DE72DC69C44}" destId="{21BECCEE-62E2-40B4-84FA-4A99182C643C}" srcOrd="1" destOrd="0" presId="urn:microsoft.com/office/officeart/2005/8/layout/gear1"/>
    <dgm:cxn modelId="{F843536F-B7C6-4705-87D8-1ED93ABA9084}" type="presOf" srcId="{DB8E7253-BBFA-41B2-A96F-48EE9C195F59}" destId="{7CF79142-D5AE-4EC0-88F5-285D126B3A11}" srcOrd="2" destOrd="0" presId="urn:microsoft.com/office/officeart/2005/8/layout/gear1"/>
    <dgm:cxn modelId="{88EC10EA-116B-46AF-8C7E-CDC6A752E1CC}" type="presOf" srcId="{DB8E7253-BBFA-41B2-A96F-48EE9C195F59}" destId="{87B8FA8D-11D0-4CDA-9E35-6F4E7F553912}" srcOrd="0" destOrd="0" presId="urn:microsoft.com/office/officeart/2005/8/layout/gear1"/>
    <dgm:cxn modelId="{40209D51-7C83-46AA-932C-FC19A6EA3A78}" type="presOf" srcId="{039A7B88-0C86-4101-980F-004A64C04902}" destId="{CAE11C0D-DF5F-4947-9DF6-53246D07399C}" srcOrd="0" destOrd="0" presId="urn:microsoft.com/office/officeart/2005/8/layout/gear1"/>
    <dgm:cxn modelId="{068BF24F-ED79-4DF0-85C8-9147511DC6F0}" type="presOf" srcId="{FA0E55EB-D7E6-4B12-8FD1-A9B8B2374DC8}" destId="{DAC3E15B-14F5-4DA0-8357-86B831091D57}" srcOrd="0" destOrd="0" presId="urn:microsoft.com/office/officeart/2005/8/layout/gear1"/>
    <dgm:cxn modelId="{0035A882-2655-4BD3-B4A1-6CCFA9D9729F}" type="presOf" srcId="{1377D043-041A-4807-BEF0-33346443ECBD}" destId="{8D17AB35-A007-4CDD-91C3-DB3FEFD1D53B}" srcOrd="2" destOrd="0" presId="urn:microsoft.com/office/officeart/2005/8/layout/gear1"/>
    <dgm:cxn modelId="{20707B71-FDFC-4B23-9718-C115A3760D8E}" type="presOf" srcId="{F2C71B3C-AD73-4D6C-B51C-47ADC737EDDC}" destId="{E83BA3F9-A4D7-488A-BC2F-09C2DD768476}" srcOrd="0" destOrd="0" presId="urn:microsoft.com/office/officeart/2005/8/layout/gear1"/>
    <dgm:cxn modelId="{F0E726AA-386E-4177-9662-DFAC3147821D}" type="presOf" srcId="{135091D9-929A-48B1-8C63-6DE72DC69C44}" destId="{E555FAD8-CCF5-472A-864A-2EEC1C68791D}" srcOrd="0" destOrd="0" presId="urn:microsoft.com/office/officeart/2005/8/layout/gear1"/>
    <dgm:cxn modelId="{737109EE-9A1D-4F3C-A4CF-A8EEF76E0360}"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7439B5F-80F3-4618-97FF-8A90BE8CB3FE}" type="presOf" srcId="{135091D9-929A-48B1-8C63-6DE72DC69C44}" destId="{9D047EA5-9FF0-41D0-BBE7-A164A3D56B3D}" srcOrd="3" destOrd="0" presId="urn:microsoft.com/office/officeart/2005/8/layout/gear1"/>
    <dgm:cxn modelId="{9C305903-513D-41C5-9440-6928B74B4B10}" type="presOf" srcId="{DB8E7253-BBFA-41B2-A96F-48EE9C195F59}" destId="{CF22348F-B6BA-445A-AF80-6F5D40DCFC62}" srcOrd="1" destOrd="0" presId="urn:microsoft.com/office/officeart/2005/8/layout/gear1"/>
    <dgm:cxn modelId="{CF7109AB-7588-4154-B940-3CC623A56A36}"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B17C89A3-B098-4623-8759-C83944F53DC0}" type="presOf" srcId="{135091D9-929A-48B1-8C63-6DE72DC69C44}" destId="{A0CD88B5-057E-45DA-979E-6EF1C2F33D9A}"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862C17C-A0BC-4526-8454-00D088E16897}" type="presParOf" srcId="{E83BA3F9-A4D7-488A-BC2F-09C2DD768476}" destId="{803DD2F7-6FF8-410E-A606-9DDD77194E4C}" srcOrd="0" destOrd="0" presId="urn:microsoft.com/office/officeart/2005/8/layout/gear1"/>
    <dgm:cxn modelId="{733E954E-DE58-4705-B163-F6DFF6C7BC67}" type="presParOf" srcId="{E83BA3F9-A4D7-488A-BC2F-09C2DD768476}" destId="{5BFDF03F-7B1D-4745-8B16-CAD084824D76}" srcOrd="1" destOrd="0" presId="urn:microsoft.com/office/officeart/2005/8/layout/gear1"/>
    <dgm:cxn modelId="{988F4987-358B-40AC-B68F-D434F85AB679}" type="presParOf" srcId="{E83BA3F9-A4D7-488A-BC2F-09C2DD768476}" destId="{8D17AB35-A007-4CDD-91C3-DB3FEFD1D53B}" srcOrd="2" destOrd="0" presId="urn:microsoft.com/office/officeart/2005/8/layout/gear1"/>
    <dgm:cxn modelId="{2223F80A-0DC5-47FE-9FDA-C76F6F755FA6}" type="presParOf" srcId="{E83BA3F9-A4D7-488A-BC2F-09C2DD768476}" destId="{87B8FA8D-11D0-4CDA-9E35-6F4E7F553912}" srcOrd="3" destOrd="0" presId="urn:microsoft.com/office/officeart/2005/8/layout/gear1"/>
    <dgm:cxn modelId="{0AD9E298-ADD5-4DA6-9CF2-51702249E4FF}" type="presParOf" srcId="{E83BA3F9-A4D7-488A-BC2F-09C2DD768476}" destId="{CF22348F-B6BA-445A-AF80-6F5D40DCFC62}" srcOrd="4" destOrd="0" presId="urn:microsoft.com/office/officeart/2005/8/layout/gear1"/>
    <dgm:cxn modelId="{B5B33BC1-FD13-4750-B64B-3858865F46DB}" type="presParOf" srcId="{E83BA3F9-A4D7-488A-BC2F-09C2DD768476}" destId="{7CF79142-D5AE-4EC0-88F5-285D126B3A11}" srcOrd="5" destOrd="0" presId="urn:microsoft.com/office/officeart/2005/8/layout/gear1"/>
    <dgm:cxn modelId="{B1C265A8-202D-4D55-BF35-5E3F432B4ECB}" type="presParOf" srcId="{E83BA3F9-A4D7-488A-BC2F-09C2DD768476}" destId="{E555FAD8-CCF5-472A-864A-2EEC1C68791D}" srcOrd="6" destOrd="0" presId="urn:microsoft.com/office/officeart/2005/8/layout/gear1"/>
    <dgm:cxn modelId="{3F435FA4-65AE-440D-8835-0D122EFF878E}" type="presParOf" srcId="{E83BA3F9-A4D7-488A-BC2F-09C2DD768476}" destId="{21BECCEE-62E2-40B4-84FA-4A99182C643C}" srcOrd="7" destOrd="0" presId="urn:microsoft.com/office/officeart/2005/8/layout/gear1"/>
    <dgm:cxn modelId="{D111CC71-EE34-425D-A6E6-A6A5B9B3ED7D}" type="presParOf" srcId="{E83BA3F9-A4D7-488A-BC2F-09C2DD768476}" destId="{A0CD88B5-057E-45DA-979E-6EF1C2F33D9A}" srcOrd="8" destOrd="0" presId="urn:microsoft.com/office/officeart/2005/8/layout/gear1"/>
    <dgm:cxn modelId="{6B1EEDCF-64BB-4497-8084-DA01BD6D072F}" type="presParOf" srcId="{E83BA3F9-A4D7-488A-BC2F-09C2DD768476}" destId="{9D047EA5-9FF0-41D0-BBE7-A164A3D56B3D}" srcOrd="9" destOrd="0" presId="urn:microsoft.com/office/officeart/2005/8/layout/gear1"/>
    <dgm:cxn modelId="{D42169BA-DEF5-42C1-AB9C-6A55B760999F}" type="presParOf" srcId="{E83BA3F9-A4D7-488A-BC2F-09C2DD768476}" destId="{79D9F767-B9DD-40FF-856A-0CFADEDE85EF}" srcOrd="10" destOrd="0" presId="urn:microsoft.com/office/officeart/2005/8/layout/gear1"/>
    <dgm:cxn modelId="{5201395F-9B8D-4CE1-9006-8B4970CFBC98}" type="presParOf" srcId="{E83BA3F9-A4D7-488A-BC2F-09C2DD768476}" destId="{CAE11C0D-DF5F-4947-9DF6-53246D07399C}" srcOrd="11" destOrd="0" presId="urn:microsoft.com/office/officeart/2005/8/layout/gear1"/>
    <dgm:cxn modelId="{5F025E3B-D3CC-4F26-8175-2490DB3FB75E}"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B33A1CA0-F75F-4F12-B102-279D069DAFFE}" type="presOf" srcId="{1377D043-041A-4807-BEF0-33346443ECBD}" destId="{803DD2F7-6FF8-410E-A606-9DDD77194E4C}" srcOrd="0" destOrd="0" presId="urn:microsoft.com/office/officeart/2005/8/layout/gear1"/>
    <dgm:cxn modelId="{3C96898D-8BBE-458C-9E4B-7456AF5B41A6}" type="presOf" srcId="{74035EA3-4365-44FA-8A9E-4E2EA61E5A15}" destId="{79D9F767-B9DD-40FF-856A-0CFADEDE85EF}" srcOrd="0" destOrd="0" presId="urn:microsoft.com/office/officeart/2005/8/layout/gear1"/>
    <dgm:cxn modelId="{5E1827DE-8F45-495A-B009-DAF270D8B11F}" type="presOf" srcId="{DB8E7253-BBFA-41B2-A96F-48EE9C195F59}" destId="{CF22348F-B6BA-445A-AF80-6F5D40DCFC62}" srcOrd="1" destOrd="0" presId="urn:microsoft.com/office/officeart/2005/8/layout/gear1"/>
    <dgm:cxn modelId="{A0FDB25C-9FF8-46F5-BAD0-29D3BB16C309}" type="presOf" srcId="{DB8E7253-BBFA-41B2-A96F-48EE9C195F59}" destId="{87B8FA8D-11D0-4CDA-9E35-6F4E7F553912}" srcOrd="0" destOrd="0" presId="urn:microsoft.com/office/officeart/2005/8/layout/gear1"/>
    <dgm:cxn modelId="{8F96C9E1-C5F2-445B-B561-FE909A664FA2}" type="presOf" srcId="{1377D043-041A-4807-BEF0-33346443ECBD}" destId="{5BFDF03F-7B1D-4745-8B16-CAD084824D76}" srcOrd="1" destOrd="0" presId="urn:microsoft.com/office/officeart/2005/8/layout/gear1"/>
    <dgm:cxn modelId="{D0FFA45C-F0E1-4D67-9C2F-27E925C5EEEA}" type="presOf" srcId="{135091D9-929A-48B1-8C63-6DE72DC69C44}" destId="{9D047EA5-9FF0-41D0-BBE7-A164A3D56B3D}" srcOrd="3" destOrd="0" presId="urn:microsoft.com/office/officeart/2005/8/layout/gear1"/>
    <dgm:cxn modelId="{0934D7E6-ED69-4018-B156-F38AA4D01B41}" type="presOf" srcId="{135091D9-929A-48B1-8C63-6DE72DC69C44}" destId="{E555FAD8-CCF5-472A-864A-2EEC1C68791D}" srcOrd="0" destOrd="0" presId="urn:microsoft.com/office/officeart/2005/8/layout/gear1"/>
    <dgm:cxn modelId="{FD6CB8DE-C1A8-4621-AFB5-FB8D6A8976F4}" type="presOf" srcId="{135091D9-929A-48B1-8C63-6DE72DC69C44}" destId="{21BECCEE-62E2-40B4-84FA-4A99182C643C}" srcOrd="1" destOrd="0" presId="urn:microsoft.com/office/officeart/2005/8/layout/gear1"/>
    <dgm:cxn modelId="{76E28EE6-37BF-483A-BEDF-A2C28222099E}" type="presOf" srcId="{1377D043-041A-4807-BEF0-33346443ECBD}" destId="{8D17AB35-A007-4CDD-91C3-DB3FEFD1D53B}" srcOrd="2" destOrd="0" presId="urn:microsoft.com/office/officeart/2005/8/layout/gear1"/>
    <dgm:cxn modelId="{6D5F227B-A7FA-48CA-9C18-4873C9E2BD6E}" type="presOf" srcId="{F2C71B3C-AD73-4D6C-B51C-47ADC737EDDC}" destId="{E83BA3F9-A4D7-488A-BC2F-09C2DD768476}"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45C1068-DC9C-4848-BA32-C76A8E3D8E16}"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6D3ABE91-DB0D-4734-9FF9-DCBFC00F5C69}" type="presOf" srcId="{DB8E7253-BBFA-41B2-A96F-48EE9C195F59}" destId="{7CF79142-D5AE-4EC0-88F5-285D126B3A11}" srcOrd="2" destOrd="0" presId="urn:microsoft.com/office/officeart/2005/8/layout/gear1"/>
    <dgm:cxn modelId="{7790D535-6890-4755-AE20-4B64B0A4E915}" type="presOf" srcId="{135091D9-929A-48B1-8C63-6DE72DC69C44}" destId="{A0CD88B5-057E-45DA-979E-6EF1C2F33D9A}" srcOrd="2" destOrd="0" presId="urn:microsoft.com/office/officeart/2005/8/layout/gear1"/>
    <dgm:cxn modelId="{A59EB33E-C766-4CA7-8D12-CE9A2E92EA94}" type="presOf" srcId="{039A7B88-0C86-4101-980F-004A64C04902}" destId="{CAE11C0D-DF5F-4947-9DF6-53246D07399C}"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3560D4D-70C6-4C57-8FB7-CC7A37B5CC1B}" type="presParOf" srcId="{E83BA3F9-A4D7-488A-BC2F-09C2DD768476}" destId="{803DD2F7-6FF8-410E-A606-9DDD77194E4C}" srcOrd="0" destOrd="0" presId="urn:microsoft.com/office/officeart/2005/8/layout/gear1"/>
    <dgm:cxn modelId="{78A82AC1-2E46-4AEC-B5DC-898FC34FC138}" type="presParOf" srcId="{E83BA3F9-A4D7-488A-BC2F-09C2DD768476}" destId="{5BFDF03F-7B1D-4745-8B16-CAD084824D76}" srcOrd="1" destOrd="0" presId="urn:microsoft.com/office/officeart/2005/8/layout/gear1"/>
    <dgm:cxn modelId="{ACDE9CC0-69D2-4D3C-AB93-F0EEC15DAEA9}" type="presParOf" srcId="{E83BA3F9-A4D7-488A-BC2F-09C2DD768476}" destId="{8D17AB35-A007-4CDD-91C3-DB3FEFD1D53B}" srcOrd="2" destOrd="0" presId="urn:microsoft.com/office/officeart/2005/8/layout/gear1"/>
    <dgm:cxn modelId="{3FF6BCC7-AADB-4076-83E8-877912E12097}" type="presParOf" srcId="{E83BA3F9-A4D7-488A-BC2F-09C2DD768476}" destId="{87B8FA8D-11D0-4CDA-9E35-6F4E7F553912}" srcOrd="3" destOrd="0" presId="urn:microsoft.com/office/officeart/2005/8/layout/gear1"/>
    <dgm:cxn modelId="{427B32F3-DE02-4CDB-A03B-78737A48B669}" type="presParOf" srcId="{E83BA3F9-A4D7-488A-BC2F-09C2DD768476}" destId="{CF22348F-B6BA-445A-AF80-6F5D40DCFC62}" srcOrd="4" destOrd="0" presId="urn:microsoft.com/office/officeart/2005/8/layout/gear1"/>
    <dgm:cxn modelId="{F6D166C1-420E-4BF0-9454-C64A415F90D0}" type="presParOf" srcId="{E83BA3F9-A4D7-488A-BC2F-09C2DD768476}" destId="{7CF79142-D5AE-4EC0-88F5-285D126B3A11}" srcOrd="5" destOrd="0" presId="urn:microsoft.com/office/officeart/2005/8/layout/gear1"/>
    <dgm:cxn modelId="{CEA83ACF-35D0-4274-9C39-36E35B4F5C15}" type="presParOf" srcId="{E83BA3F9-A4D7-488A-BC2F-09C2DD768476}" destId="{E555FAD8-CCF5-472A-864A-2EEC1C68791D}" srcOrd="6" destOrd="0" presId="urn:microsoft.com/office/officeart/2005/8/layout/gear1"/>
    <dgm:cxn modelId="{F02B4E15-3A1B-41FB-BCC3-3C388AC1118E}" type="presParOf" srcId="{E83BA3F9-A4D7-488A-BC2F-09C2DD768476}" destId="{21BECCEE-62E2-40B4-84FA-4A99182C643C}" srcOrd="7" destOrd="0" presId="urn:microsoft.com/office/officeart/2005/8/layout/gear1"/>
    <dgm:cxn modelId="{74C2C5DC-F168-4958-BD1D-5D587F80328A}" type="presParOf" srcId="{E83BA3F9-A4D7-488A-BC2F-09C2DD768476}" destId="{A0CD88B5-057E-45DA-979E-6EF1C2F33D9A}" srcOrd="8" destOrd="0" presId="urn:microsoft.com/office/officeart/2005/8/layout/gear1"/>
    <dgm:cxn modelId="{DD704866-70AF-4CD4-9CC5-B732B805D762}" type="presParOf" srcId="{E83BA3F9-A4D7-488A-BC2F-09C2DD768476}" destId="{9D047EA5-9FF0-41D0-BBE7-A164A3D56B3D}" srcOrd="9" destOrd="0" presId="urn:microsoft.com/office/officeart/2005/8/layout/gear1"/>
    <dgm:cxn modelId="{D26FB277-480E-4E7D-9775-219C2F917B97}" type="presParOf" srcId="{E83BA3F9-A4D7-488A-BC2F-09C2DD768476}" destId="{79D9F767-B9DD-40FF-856A-0CFADEDE85EF}" srcOrd="10" destOrd="0" presId="urn:microsoft.com/office/officeart/2005/8/layout/gear1"/>
    <dgm:cxn modelId="{0AAA6D82-0872-4D78-8EBD-7AF178CA88B3}" type="presParOf" srcId="{E83BA3F9-A4D7-488A-BC2F-09C2DD768476}" destId="{CAE11C0D-DF5F-4947-9DF6-53246D07399C}" srcOrd="11" destOrd="0" presId="urn:microsoft.com/office/officeart/2005/8/layout/gear1"/>
    <dgm:cxn modelId="{17027B80-C549-4D2B-B363-B7F444BC45C3}"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75C8373-4BA6-4305-AD18-30AEC7AD8695}" type="presOf" srcId="{135091D9-929A-48B1-8C63-6DE72DC69C44}" destId="{21BECCEE-62E2-40B4-84FA-4A99182C643C}" srcOrd="1" destOrd="0" presId="urn:microsoft.com/office/officeart/2005/8/layout/gear1"/>
    <dgm:cxn modelId="{7AAC3037-9D18-4ABC-A39F-E60B22F2B6CA}" type="presOf" srcId="{DB8E7253-BBFA-41B2-A96F-48EE9C195F59}" destId="{CF22348F-B6BA-445A-AF80-6F5D40DCFC62}" srcOrd="1" destOrd="0" presId="urn:microsoft.com/office/officeart/2005/8/layout/gear1"/>
    <dgm:cxn modelId="{ACC84F53-3BC1-4EEC-8DCE-FBAB41B0B786}" type="presOf" srcId="{135091D9-929A-48B1-8C63-6DE72DC69C44}" destId="{E555FAD8-CCF5-472A-864A-2EEC1C68791D}" srcOrd="0" destOrd="0" presId="urn:microsoft.com/office/officeart/2005/8/layout/gear1"/>
    <dgm:cxn modelId="{5E5F39CB-1937-435F-AAF3-D438EB2B654A}" type="presOf" srcId="{DB8E7253-BBFA-41B2-A96F-48EE9C195F59}" destId="{87B8FA8D-11D0-4CDA-9E35-6F4E7F553912}" srcOrd="0" destOrd="0" presId="urn:microsoft.com/office/officeart/2005/8/layout/gear1"/>
    <dgm:cxn modelId="{1B2E5922-1743-4FB9-8761-EE0DE7564F28}" type="presOf" srcId="{74035EA3-4365-44FA-8A9E-4E2EA61E5A15}" destId="{79D9F767-B9DD-40FF-856A-0CFADEDE85EF}" srcOrd="0" destOrd="0" presId="urn:microsoft.com/office/officeart/2005/8/layout/gear1"/>
    <dgm:cxn modelId="{F907AFB4-5698-4AF0-BEE4-BC7C7F4894ED}" type="presOf" srcId="{1377D043-041A-4807-BEF0-33346443ECBD}" destId="{803DD2F7-6FF8-410E-A606-9DDD77194E4C}" srcOrd="0" destOrd="0" presId="urn:microsoft.com/office/officeart/2005/8/layout/gear1"/>
    <dgm:cxn modelId="{385CE683-0084-44C7-BBE2-7C111E433AE4}" type="presOf" srcId="{DB8E7253-BBFA-41B2-A96F-48EE9C195F59}" destId="{7CF79142-D5AE-4EC0-88F5-285D126B3A11}" srcOrd="2" destOrd="0" presId="urn:microsoft.com/office/officeart/2005/8/layout/gear1"/>
    <dgm:cxn modelId="{E9E497E9-7EC7-474A-94BE-08785B355BBB}" type="presOf" srcId="{135091D9-929A-48B1-8C63-6DE72DC69C44}" destId="{A0CD88B5-057E-45DA-979E-6EF1C2F33D9A}" srcOrd="2" destOrd="0" presId="urn:microsoft.com/office/officeart/2005/8/layout/gear1"/>
    <dgm:cxn modelId="{76D03255-7AB1-4B91-82FC-72D6FA846006}" type="presOf" srcId="{F2C71B3C-AD73-4D6C-B51C-47ADC737EDDC}" destId="{E83BA3F9-A4D7-488A-BC2F-09C2DD768476}"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C255DF9-C48C-4F46-A808-1F94ACFD9161}" type="presOf" srcId="{039A7B88-0C86-4101-980F-004A64C04902}" destId="{CAE11C0D-DF5F-4947-9DF6-53246D07399C}" srcOrd="0" destOrd="0" presId="urn:microsoft.com/office/officeart/2005/8/layout/gear1"/>
    <dgm:cxn modelId="{8070F0FD-7F5C-48F0-8000-4D249AA6A0E9}" type="presOf" srcId="{FA0E55EB-D7E6-4B12-8FD1-A9B8B2374DC8}" destId="{DAC3E15B-14F5-4DA0-8357-86B831091D57}" srcOrd="0" destOrd="0" presId="urn:microsoft.com/office/officeart/2005/8/layout/gear1"/>
    <dgm:cxn modelId="{2D535F44-2366-4457-AF1E-915D5D3E0E48}" type="presOf" srcId="{1377D043-041A-4807-BEF0-33346443ECBD}" destId="{5BFDF03F-7B1D-4745-8B16-CAD084824D76}" srcOrd="1" destOrd="0" presId="urn:microsoft.com/office/officeart/2005/8/layout/gear1"/>
    <dgm:cxn modelId="{426E867F-8A85-403F-8493-B7C9FA170C4E}" type="presOf" srcId="{135091D9-929A-48B1-8C63-6DE72DC69C44}" destId="{9D047EA5-9FF0-41D0-BBE7-A164A3D56B3D}" srcOrd="3"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842431C0-2761-4596-8594-A51EFCC51437}" type="presOf" srcId="{1377D043-041A-4807-BEF0-33346443ECBD}" destId="{8D17AB35-A007-4CDD-91C3-DB3FEFD1D53B}" srcOrd="2" destOrd="0" presId="urn:microsoft.com/office/officeart/2005/8/layout/gear1"/>
    <dgm:cxn modelId="{68AD895B-FBA4-4640-8E73-7A080939A5F9}" type="presParOf" srcId="{E83BA3F9-A4D7-488A-BC2F-09C2DD768476}" destId="{803DD2F7-6FF8-410E-A606-9DDD77194E4C}" srcOrd="0" destOrd="0" presId="urn:microsoft.com/office/officeart/2005/8/layout/gear1"/>
    <dgm:cxn modelId="{CF5E47A1-5715-4DA3-8580-583E3F932A4F}" type="presParOf" srcId="{E83BA3F9-A4D7-488A-BC2F-09C2DD768476}" destId="{5BFDF03F-7B1D-4745-8B16-CAD084824D76}" srcOrd="1" destOrd="0" presId="urn:microsoft.com/office/officeart/2005/8/layout/gear1"/>
    <dgm:cxn modelId="{6A49A781-91C6-41D3-9CAE-7F8DB426B783}" type="presParOf" srcId="{E83BA3F9-A4D7-488A-BC2F-09C2DD768476}" destId="{8D17AB35-A007-4CDD-91C3-DB3FEFD1D53B}" srcOrd="2" destOrd="0" presId="urn:microsoft.com/office/officeart/2005/8/layout/gear1"/>
    <dgm:cxn modelId="{9583ED25-BE76-4B8F-9D24-E199C03ABF68}" type="presParOf" srcId="{E83BA3F9-A4D7-488A-BC2F-09C2DD768476}" destId="{87B8FA8D-11D0-4CDA-9E35-6F4E7F553912}" srcOrd="3" destOrd="0" presId="urn:microsoft.com/office/officeart/2005/8/layout/gear1"/>
    <dgm:cxn modelId="{EA699B3D-7940-46F9-A541-9E23222E5144}" type="presParOf" srcId="{E83BA3F9-A4D7-488A-BC2F-09C2DD768476}" destId="{CF22348F-B6BA-445A-AF80-6F5D40DCFC62}" srcOrd="4" destOrd="0" presId="urn:microsoft.com/office/officeart/2005/8/layout/gear1"/>
    <dgm:cxn modelId="{AFB3BA57-8AD5-4398-94D5-0F3DCC7C339F}" type="presParOf" srcId="{E83BA3F9-A4D7-488A-BC2F-09C2DD768476}" destId="{7CF79142-D5AE-4EC0-88F5-285D126B3A11}" srcOrd="5" destOrd="0" presId="urn:microsoft.com/office/officeart/2005/8/layout/gear1"/>
    <dgm:cxn modelId="{CAA16620-ED11-4774-823E-935D60FC8A60}" type="presParOf" srcId="{E83BA3F9-A4D7-488A-BC2F-09C2DD768476}" destId="{E555FAD8-CCF5-472A-864A-2EEC1C68791D}" srcOrd="6" destOrd="0" presId="urn:microsoft.com/office/officeart/2005/8/layout/gear1"/>
    <dgm:cxn modelId="{DD1DEE58-7D9F-4F1B-9D99-6AD93F44D02B}" type="presParOf" srcId="{E83BA3F9-A4D7-488A-BC2F-09C2DD768476}" destId="{21BECCEE-62E2-40B4-84FA-4A99182C643C}" srcOrd="7" destOrd="0" presId="urn:microsoft.com/office/officeart/2005/8/layout/gear1"/>
    <dgm:cxn modelId="{F173FE77-773D-43D0-BE3C-24AA6D045468}" type="presParOf" srcId="{E83BA3F9-A4D7-488A-BC2F-09C2DD768476}" destId="{A0CD88B5-057E-45DA-979E-6EF1C2F33D9A}" srcOrd="8" destOrd="0" presId="urn:microsoft.com/office/officeart/2005/8/layout/gear1"/>
    <dgm:cxn modelId="{81E6820B-738C-43F2-A460-2DA0B768CAE3}" type="presParOf" srcId="{E83BA3F9-A4D7-488A-BC2F-09C2DD768476}" destId="{9D047EA5-9FF0-41D0-BBE7-A164A3D56B3D}" srcOrd="9" destOrd="0" presId="urn:microsoft.com/office/officeart/2005/8/layout/gear1"/>
    <dgm:cxn modelId="{9A9E5F1A-A161-4EE2-A247-82A73FE1FFAD}" type="presParOf" srcId="{E83BA3F9-A4D7-488A-BC2F-09C2DD768476}" destId="{79D9F767-B9DD-40FF-856A-0CFADEDE85EF}" srcOrd="10" destOrd="0" presId="urn:microsoft.com/office/officeart/2005/8/layout/gear1"/>
    <dgm:cxn modelId="{D54A5AF6-867C-4082-897F-D768F65E44C9}" type="presParOf" srcId="{E83BA3F9-A4D7-488A-BC2F-09C2DD768476}" destId="{CAE11C0D-DF5F-4947-9DF6-53246D07399C}" srcOrd="11" destOrd="0" presId="urn:microsoft.com/office/officeart/2005/8/layout/gear1"/>
    <dgm:cxn modelId="{3BF434E8-2B78-4B14-88F3-C3B09DA00425}"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1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E84C62E-F4A0-4095-942C-4B86E74AD487}" type="presOf" srcId="{135091D9-929A-48B1-8C63-6DE72DC69C44}" destId="{21BECCEE-62E2-40B4-84FA-4A99182C643C}" srcOrd="1" destOrd="0" presId="urn:microsoft.com/office/officeart/2005/8/layout/gear1"/>
    <dgm:cxn modelId="{8C98C196-3D82-4D1A-BC28-D2B677615A09}" type="presOf" srcId="{DB8E7253-BBFA-41B2-A96F-48EE9C195F59}" destId="{CF22348F-B6BA-445A-AF80-6F5D40DCFC62}" srcOrd="1" destOrd="0" presId="urn:microsoft.com/office/officeart/2005/8/layout/gear1"/>
    <dgm:cxn modelId="{23F5B11F-D70B-41D5-9895-3192DBA64CFA}" type="presOf" srcId="{1377D043-041A-4807-BEF0-33346443ECBD}" destId="{5BFDF03F-7B1D-4745-8B16-CAD084824D76}" srcOrd="1" destOrd="0" presId="urn:microsoft.com/office/officeart/2005/8/layout/gear1"/>
    <dgm:cxn modelId="{B7171F80-E131-4D2A-B6BF-F734B06FC901}" type="presOf" srcId="{1377D043-041A-4807-BEF0-33346443ECBD}" destId="{8D17AB35-A007-4CDD-91C3-DB3FEFD1D53B}" srcOrd="2" destOrd="0" presId="urn:microsoft.com/office/officeart/2005/8/layout/gear1"/>
    <dgm:cxn modelId="{61BA2B08-09F9-4307-8CFC-1DB9F9E5346C}" type="presOf" srcId="{74035EA3-4365-44FA-8A9E-4E2EA61E5A15}" destId="{79D9F767-B9DD-40FF-856A-0CFADEDE85EF}" srcOrd="0" destOrd="0" presId="urn:microsoft.com/office/officeart/2005/8/layout/gear1"/>
    <dgm:cxn modelId="{6628B70E-B936-44BD-AEDD-49BB652916B4}" type="presOf" srcId="{DB8E7253-BBFA-41B2-A96F-48EE9C195F59}" destId="{87B8FA8D-11D0-4CDA-9E35-6F4E7F553912}" srcOrd="0" destOrd="0" presId="urn:microsoft.com/office/officeart/2005/8/layout/gear1"/>
    <dgm:cxn modelId="{020F03B1-883A-4956-9CC6-01428824D8DA}" type="presOf" srcId="{FA0E55EB-D7E6-4B12-8FD1-A9B8B2374DC8}" destId="{DAC3E15B-14F5-4DA0-8357-86B831091D57}" srcOrd="0" destOrd="0" presId="urn:microsoft.com/office/officeart/2005/8/layout/gear1"/>
    <dgm:cxn modelId="{222FAA31-C7D3-4EC6-97B9-04D514F6A2FC}" type="presOf" srcId="{135091D9-929A-48B1-8C63-6DE72DC69C44}" destId="{A0CD88B5-057E-45DA-979E-6EF1C2F33D9A}" srcOrd="2" destOrd="0" presId="urn:microsoft.com/office/officeart/2005/8/layout/gear1"/>
    <dgm:cxn modelId="{15E8D68A-0E97-4F86-8B0D-6D16F1422732}" type="presOf" srcId="{F2C71B3C-AD73-4D6C-B51C-47ADC737EDDC}" destId="{E83BA3F9-A4D7-488A-BC2F-09C2DD768476}"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DDCA7B4A-ABB9-4212-A031-3B561030F275}" type="presOf" srcId="{135091D9-929A-48B1-8C63-6DE72DC69C44}" destId="{E555FAD8-CCF5-472A-864A-2EEC1C68791D}" srcOrd="0" destOrd="0" presId="urn:microsoft.com/office/officeart/2005/8/layout/gear1"/>
    <dgm:cxn modelId="{7D5286DD-84D5-4AEC-905C-995DD4FE216C}" type="presOf" srcId="{039A7B88-0C86-4101-980F-004A64C04902}" destId="{CAE11C0D-DF5F-4947-9DF6-53246D07399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9D1DCD4E-3BB6-4683-AC69-8F0D40740C6C}" type="presOf" srcId="{135091D9-929A-48B1-8C63-6DE72DC69C44}" destId="{9D047EA5-9FF0-41D0-BBE7-A164A3D56B3D}" srcOrd="3" destOrd="0" presId="urn:microsoft.com/office/officeart/2005/8/layout/gear1"/>
    <dgm:cxn modelId="{CFAFDFCA-3AD8-4703-96F2-14655ABCCEBA}"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01770862-6BC1-46E0-916E-A874C0CDD2DD}" type="presOf" srcId="{1377D043-041A-4807-BEF0-33346443ECBD}" destId="{803DD2F7-6FF8-410E-A606-9DDD77194E4C}" srcOrd="0" destOrd="0" presId="urn:microsoft.com/office/officeart/2005/8/layout/gear1"/>
    <dgm:cxn modelId="{25BA5049-BC05-4545-BD34-8B5CD5798868}" type="presParOf" srcId="{E83BA3F9-A4D7-488A-BC2F-09C2DD768476}" destId="{803DD2F7-6FF8-410E-A606-9DDD77194E4C}" srcOrd="0" destOrd="0" presId="urn:microsoft.com/office/officeart/2005/8/layout/gear1"/>
    <dgm:cxn modelId="{B0C0BC2A-3A9B-47E4-8693-B4A610A94F01}" type="presParOf" srcId="{E83BA3F9-A4D7-488A-BC2F-09C2DD768476}" destId="{5BFDF03F-7B1D-4745-8B16-CAD084824D76}" srcOrd="1" destOrd="0" presId="urn:microsoft.com/office/officeart/2005/8/layout/gear1"/>
    <dgm:cxn modelId="{5271804F-DE21-4653-9F6F-024870AFC74E}" type="presParOf" srcId="{E83BA3F9-A4D7-488A-BC2F-09C2DD768476}" destId="{8D17AB35-A007-4CDD-91C3-DB3FEFD1D53B}" srcOrd="2" destOrd="0" presId="urn:microsoft.com/office/officeart/2005/8/layout/gear1"/>
    <dgm:cxn modelId="{7C58DEF6-F93F-4396-B0F9-DDD6135712C3}" type="presParOf" srcId="{E83BA3F9-A4D7-488A-BC2F-09C2DD768476}" destId="{87B8FA8D-11D0-4CDA-9E35-6F4E7F553912}" srcOrd="3" destOrd="0" presId="urn:microsoft.com/office/officeart/2005/8/layout/gear1"/>
    <dgm:cxn modelId="{35E76257-85EE-449A-B81A-24FA9FAFC47D}" type="presParOf" srcId="{E83BA3F9-A4D7-488A-BC2F-09C2DD768476}" destId="{CF22348F-B6BA-445A-AF80-6F5D40DCFC62}" srcOrd="4" destOrd="0" presId="urn:microsoft.com/office/officeart/2005/8/layout/gear1"/>
    <dgm:cxn modelId="{342E9222-8748-4B83-BB27-73FB65EEEC6C}" type="presParOf" srcId="{E83BA3F9-A4D7-488A-BC2F-09C2DD768476}" destId="{7CF79142-D5AE-4EC0-88F5-285D126B3A11}" srcOrd="5" destOrd="0" presId="urn:microsoft.com/office/officeart/2005/8/layout/gear1"/>
    <dgm:cxn modelId="{30BF1D18-6237-4E69-82C1-E8EF917F89CD}" type="presParOf" srcId="{E83BA3F9-A4D7-488A-BC2F-09C2DD768476}" destId="{E555FAD8-CCF5-472A-864A-2EEC1C68791D}" srcOrd="6" destOrd="0" presId="urn:microsoft.com/office/officeart/2005/8/layout/gear1"/>
    <dgm:cxn modelId="{53481B1D-A3E5-4E33-B67A-EA778B076D64}" type="presParOf" srcId="{E83BA3F9-A4D7-488A-BC2F-09C2DD768476}" destId="{21BECCEE-62E2-40B4-84FA-4A99182C643C}" srcOrd="7" destOrd="0" presId="urn:microsoft.com/office/officeart/2005/8/layout/gear1"/>
    <dgm:cxn modelId="{53586557-BF2F-4B84-B584-23190D0EF816}" type="presParOf" srcId="{E83BA3F9-A4D7-488A-BC2F-09C2DD768476}" destId="{A0CD88B5-057E-45DA-979E-6EF1C2F33D9A}" srcOrd="8" destOrd="0" presId="urn:microsoft.com/office/officeart/2005/8/layout/gear1"/>
    <dgm:cxn modelId="{5E09E0B3-1E83-42F5-B269-2B3493048A8E}" type="presParOf" srcId="{E83BA3F9-A4D7-488A-BC2F-09C2DD768476}" destId="{9D047EA5-9FF0-41D0-BBE7-A164A3D56B3D}" srcOrd="9" destOrd="0" presId="urn:microsoft.com/office/officeart/2005/8/layout/gear1"/>
    <dgm:cxn modelId="{9D966703-FF2E-498F-AE8C-847BC9A1863F}" type="presParOf" srcId="{E83BA3F9-A4D7-488A-BC2F-09C2DD768476}" destId="{79D9F767-B9DD-40FF-856A-0CFADEDE85EF}" srcOrd="10" destOrd="0" presId="urn:microsoft.com/office/officeart/2005/8/layout/gear1"/>
    <dgm:cxn modelId="{A154A889-05CB-4D7E-9619-32C7DB04D6FF}" type="presParOf" srcId="{E83BA3F9-A4D7-488A-BC2F-09C2DD768476}" destId="{CAE11C0D-DF5F-4947-9DF6-53246D07399C}" srcOrd="11" destOrd="0" presId="urn:microsoft.com/office/officeart/2005/8/layout/gear1"/>
    <dgm:cxn modelId="{B0CB8285-B6E1-4F6A-A1E4-F8B932A0D50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EBD462C-2CD1-40F1-B5DD-0D972AD6ADF9}" type="presOf" srcId="{FA0E55EB-D7E6-4B12-8FD1-A9B8B2374DC8}" destId="{DAC3E15B-14F5-4DA0-8357-86B831091D57}" srcOrd="0" destOrd="0" presId="urn:microsoft.com/office/officeart/2005/8/layout/gear1"/>
    <dgm:cxn modelId="{A053231C-CD17-4C52-9E90-9283AAE6146C}" type="presOf" srcId="{135091D9-929A-48B1-8C63-6DE72DC69C44}" destId="{21BECCEE-62E2-40B4-84FA-4A99182C643C}" srcOrd="1" destOrd="0" presId="urn:microsoft.com/office/officeart/2005/8/layout/gear1"/>
    <dgm:cxn modelId="{2B92E87A-D49B-4390-A059-AC0D7FFA3E6B}" type="presOf" srcId="{DB8E7253-BBFA-41B2-A96F-48EE9C195F59}" destId="{87B8FA8D-11D0-4CDA-9E35-6F4E7F553912}" srcOrd="0" destOrd="0" presId="urn:microsoft.com/office/officeart/2005/8/layout/gear1"/>
    <dgm:cxn modelId="{651EA309-F86E-4A71-959A-5A33F5A289BB}" type="presOf" srcId="{F2C71B3C-AD73-4D6C-B51C-47ADC737EDDC}" destId="{E83BA3F9-A4D7-488A-BC2F-09C2DD768476}" srcOrd="0" destOrd="0" presId="urn:microsoft.com/office/officeart/2005/8/layout/gear1"/>
    <dgm:cxn modelId="{5E3BE8DE-2CC2-40CF-875C-76894A59CD8B}" type="presOf" srcId="{135091D9-929A-48B1-8C63-6DE72DC69C44}" destId="{9D047EA5-9FF0-41D0-BBE7-A164A3D56B3D}" srcOrd="3" destOrd="0" presId="urn:microsoft.com/office/officeart/2005/8/layout/gear1"/>
    <dgm:cxn modelId="{D23A15F9-0863-4A78-8457-1C684095A465}" type="presOf" srcId="{135091D9-929A-48B1-8C63-6DE72DC69C44}" destId="{A0CD88B5-057E-45DA-979E-6EF1C2F33D9A}" srcOrd="2" destOrd="0" presId="urn:microsoft.com/office/officeart/2005/8/layout/gear1"/>
    <dgm:cxn modelId="{3DAD86D6-871E-4D58-8671-18E78EA66DEC}" type="presOf" srcId="{DB8E7253-BBFA-41B2-A96F-48EE9C195F59}" destId="{7CF79142-D5AE-4EC0-88F5-285D126B3A11}" srcOrd="2" destOrd="0" presId="urn:microsoft.com/office/officeart/2005/8/layout/gear1"/>
    <dgm:cxn modelId="{72131CCD-E1CC-4BE2-9891-0D2704206F71}"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12637EE-B79C-421E-A7AE-39F57121F51A}" type="presOf" srcId="{135091D9-929A-48B1-8C63-6DE72DC69C44}" destId="{E555FAD8-CCF5-472A-864A-2EEC1C68791D}" srcOrd="0" destOrd="0" presId="urn:microsoft.com/office/officeart/2005/8/layout/gear1"/>
    <dgm:cxn modelId="{B064057B-8FB3-4254-A821-AB7DECAEA830}"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8572786E-F974-419C-893D-D565E0CBBA4C}" type="presOf" srcId="{1377D043-041A-4807-BEF0-33346443ECBD}" destId="{8D17AB35-A007-4CDD-91C3-DB3FEFD1D53B}" srcOrd="2" destOrd="0" presId="urn:microsoft.com/office/officeart/2005/8/layout/gear1"/>
    <dgm:cxn modelId="{AD7D07EE-8803-4DCD-A6B7-CB879C2EF14C}" type="presOf" srcId="{039A7B88-0C86-4101-980F-004A64C04902}" destId="{CAE11C0D-DF5F-4947-9DF6-53246D07399C}" srcOrd="0" destOrd="0" presId="urn:microsoft.com/office/officeart/2005/8/layout/gear1"/>
    <dgm:cxn modelId="{D3FD66E7-DA9A-4EA6-A82B-1FF16A0AC772}" type="presOf" srcId="{DB8E7253-BBFA-41B2-A96F-48EE9C195F59}" destId="{CF22348F-B6BA-445A-AF80-6F5D40DCFC62}" srcOrd="1" destOrd="0" presId="urn:microsoft.com/office/officeart/2005/8/layout/gear1"/>
    <dgm:cxn modelId="{593B63FD-63EB-4DA8-8A1F-F448E4834E79}" type="presOf" srcId="{1377D043-041A-4807-BEF0-33346443ECBD}" destId="{5BFDF03F-7B1D-4745-8B16-CAD084824D76}"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E69677A7-2D8E-4AF6-B3FB-07ECD40808C6}" type="presParOf" srcId="{E83BA3F9-A4D7-488A-BC2F-09C2DD768476}" destId="{803DD2F7-6FF8-410E-A606-9DDD77194E4C}" srcOrd="0" destOrd="0" presId="urn:microsoft.com/office/officeart/2005/8/layout/gear1"/>
    <dgm:cxn modelId="{DB762DE9-C9CF-4A7D-ADB7-7E008CA05881}" type="presParOf" srcId="{E83BA3F9-A4D7-488A-BC2F-09C2DD768476}" destId="{5BFDF03F-7B1D-4745-8B16-CAD084824D76}" srcOrd="1" destOrd="0" presId="urn:microsoft.com/office/officeart/2005/8/layout/gear1"/>
    <dgm:cxn modelId="{C649135F-17F5-47FF-90C3-0DA1BB4496BC}" type="presParOf" srcId="{E83BA3F9-A4D7-488A-BC2F-09C2DD768476}" destId="{8D17AB35-A007-4CDD-91C3-DB3FEFD1D53B}" srcOrd="2" destOrd="0" presId="urn:microsoft.com/office/officeart/2005/8/layout/gear1"/>
    <dgm:cxn modelId="{8CD32BB8-2325-4FB1-9FFC-3DAC95CEB2F4}" type="presParOf" srcId="{E83BA3F9-A4D7-488A-BC2F-09C2DD768476}" destId="{87B8FA8D-11D0-4CDA-9E35-6F4E7F553912}" srcOrd="3" destOrd="0" presId="urn:microsoft.com/office/officeart/2005/8/layout/gear1"/>
    <dgm:cxn modelId="{3CF47CD3-EE53-4E53-945C-B19A48E4007A}" type="presParOf" srcId="{E83BA3F9-A4D7-488A-BC2F-09C2DD768476}" destId="{CF22348F-B6BA-445A-AF80-6F5D40DCFC62}" srcOrd="4" destOrd="0" presId="urn:microsoft.com/office/officeart/2005/8/layout/gear1"/>
    <dgm:cxn modelId="{411ADB5C-AB50-4097-9AD8-1E798D97C545}" type="presParOf" srcId="{E83BA3F9-A4D7-488A-BC2F-09C2DD768476}" destId="{7CF79142-D5AE-4EC0-88F5-285D126B3A11}" srcOrd="5" destOrd="0" presId="urn:microsoft.com/office/officeart/2005/8/layout/gear1"/>
    <dgm:cxn modelId="{C4E9E929-E4DE-4952-A9E1-F2E571997B75}" type="presParOf" srcId="{E83BA3F9-A4D7-488A-BC2F-09C2DD768476}" destId="{E555FAD8-CCF5-472A-864A-2EEC1C68791D}" srcOrd="6" destOrd="0" presId="urn:microsoft.com/office/officeart/2005/8/layout/gear1"/>
    <dgm:cxn modelId="{BBB7B712-136D-429A-8DDF-A8EB0D24F855}" type="presParOf" srcId="{E83BA3F9-A4D7-488A-BC2F-09C2DD768476}" destId="{21BECCEE-62E2-40B4-84FA-4A99182C643C}" srcOrd="7" destOrd="0" presId="urn:microsoft.com/office/officeart/2005/8/layout/gear1"/>
    <dgm:cxn modelId="{962EB94C-4455-4AF1-A705-489AAE19519E}" type="presParOf" srcId="{E83BA3F9-A4D7-488A-BC2F-09C2DD768476}" destId="{A0CD88B5-057E-45DA-979E-6EF1C2F33D9A}" srcOrd="8" destOrd="0" presId="urn:microsoft.com/office/officeart/2005/8/layout/gear1"/>
    <dgm:cxn modelId="{9AD52C5E-352A-4F8F-9E5C-F08F74C1BB46}" type="presParOf" srcId="{E83BA3F9-A4D7-488A-BC2F-09C2DD768476}" destId="{9D047EA5-9FF0-41D0-BBE7-A164A3D56B3D}" srcOrd="9" destOrd="0" presId="urn:microsoft.com/office/officeart/2005/8/layout/gear1"/>
    <dgm:cxn modelId="{F48CA675-DB71-4080-955D-E150D1E78D9D}" type="presParOf" srcId="{E83BA3F9-A4D7-488A-BC2F-09C2DD768476}" destId="{79D9F767-B9DD-40FF-856A-0CFADEDE85EF}" srcOrd="10" destOrd="0" presId="urn:microsoft.com/office/officeart/2005/8/layout/gear1"/>
    <dgm:cxn modelId="{495C95D1-B457-48CB-9DA9-ADEA87340207}" type="presParOf" srcId="{E83BA3F9-A4D7-488A-BC2F-09C2DD768476}" destId="{CAE11C0D-DF5F-4947-9DF6-53246D07399C}" srcOrd="11" destOrd="0" presId="urn:microsoft.com/office/officeart/2005/8/layout/gear1"/>
    <dgm:cxn modelId="{645CF4D2-3FB1-494C-B258-D954CC4C1E67}"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5003B2F9-38DF-4F2B-BBEE-7D9EB9CDC8C1}" type="presOf" srcId="{135091D9-929A-48B1-8C63-6DE72DC69C44}" destId="{E555FAD8-CCF5-472A-864A-2EEC1C68791D}" srcOrd="0" destOrd="0" presId="urn:microsoft.com/office/officeart/2005/8/layout/gear1"/>
    <dgm:cxn modelId="{CCD6CB56-F486-41FC-AD02-B1A2FE4AEEAE}" type="presOf" srcId="{FA0E55EB-D7E6-4B12-8FD1-A9B8B2374DC8}" destId="{DAC3E15B-14F5-4DA0-8357-86B831091D57}" srcOrd="0" destOrd="0" presId="urn:microsoft.com/office/officeart/2005/8/layout/gear1"/>
    <dgm:cxn modelId="{45E6CFC4-D485-4102-B2DE-37200E4F3E14}" type="presOf" srcId="{74035EA3-4365-44FA-8A9E-4E2EA61E5A15}" destId="{79D9F767-B9DD-40FF-856A-0CFADEDE85EF}" srcOrd="0" destOrd="0" presId="urn:microsoft.com/office/officeart/2005/8/layout/gear1"/>
    <dgm:cxn modelId="{5D22CBB7-AC80-46C8-A711-099D50C7128B}" type="presOf" srcId="{1377D043-041A-4807-BEF0-33346443ECBD}" destId="{803DD2F7-6FF8-410E-A606-9DDD77194E4C}" srcOrd="0" destOrd="0" presId="urn:microsoft.com/office/officeart/2005/8/layout/gear1"/>
    <dgm:cxn modelId="{A8EC5C95-A1DC-46BF-AD6F-6DBDF2ED58D3}" type="presOf" srcId="{DB8E7253-BBFA-41B2-A96F-48EE9C195F59}" destId="{87B8FA8D-11D0-4CDA-9E35-6F4E7F553912}" srcOrd="0" destOrd="0" presId="urn:microsoft.com/office/officeart/2005/8/layout/gear1"/>
    <dgm:cxn modelId="{050BF2DF-08EB-4189-923A-B8C655F04FEF}" type="presOf" srcId="{F2C71B3C-AD73-4D6C-B51C-47ADC737EDDC}" destId="{E83BA3F9-A4D7-488A-BC2F-09C2DD768476}" srcOrd="0" destOrd="0" presId="urn:microsoft.com/office/officeart/2005/8/layout/gear1"/>
    <dgm:cxn modelId="{531BAA95-A6F5-4460-AB49-579CBEF2FEF3}" type="presOf" srcId="{DB8E7253-BBFA-41B2-A96F-48EE9C195F59}" destId="{7CF79142-D5AE-4EC0-88F5-285D126B3A11}" srcOrd="2" destOrd="0" presId="urn:microsoft.com/office/officeart/2005/8/layout/gear1"/>
    <dgm:cxn modelId="{ABE3D61F-F425-4756-B6B6-2217797B079D}" type="presOf" srcId="{135091D9-929A-48B1-8C63-6DE72DC69C44}" destId="{9D047EA5-9FF0-41D0-BBE7-A164A3D56B3D}" srcOrd="3" destOrd="0" presId="urn:microsoft.com/office/officeart/2005/8/layout/gear1"/>
    <dgm:cxn modelId="{68C0D190-4A1C-4735-91C0-7CC8FAA4C5B9}" type="presOf" srcId="{1377D043-041A-4807-BEF0-33346443ECBD}" destId="{5BFDF03F-7B1D-4745-8B16-CAD084824D76}" srcOrd="1" destOrd="0" presId="urn:microsoft.com/office/officeart/2005/8/layout/gear1"/>
    <dgm:cxn modelId="{B5E76428-EC49-4256-B3EA-EA3071D3154E}" type="presOf" srcId="{1377D043-041A-4807-BEF0-33346443ECBD}" destId="{8D17AB35-A007-4CDD-91C3-DB3FEFD1D53B}" srcOrd="2" destOrd="0" presId="urn:microsoft.com/office/officeart/2005/8/layout/gear1"/>
    <dgm:cxn modelId="{3C4FAB19-C50D-404E-80E0-A9CEAA8DDB07}" type="presOf" srcId="{135091D9-929A-48B1-8C63-6DE72DC69C44}" destId="{A0CD88B5-057E-45DA-979E-6EF1C2F33D9A}" srcOrd="2" destOrd="0" presId="urn:microsoft.com/office/officeart/2005/8/layout/gear1"/>
    <dgm:cxn modelId="{B710CE21-7B46-40E1-B83B-3655333A6DE1}" type="presOf" srcId="{039A7B88-0C86-4101-980F-004A64C04902}" destId="{CAE11C0D-DF5F-4947-9DF6-53246D07399C}" srcOrd="0" destOrd="0" presId="urn:microsoft.com/office/officeart/2005/8/layout/gear1"/>
    <dgm:cxn modelId="{0601883F-B7CB-4C56-8B46-DABD861AF5E4}" type="presOf" srcId="{135091D9-929A-48B1-8C63-6DE72DC69C44}" destId="{21BECCEE-62E2-40B4-84FA-4A99182C643C}"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6892ED6-71AF-415D-9760-E8C5D113CDEE}" srcId="{F2C71B3C-AD73-4D6C-B51C-47ADC737EDDC}" destId="{135091D9-929A-48B1-8C63-6DE72DC69C44}" srcOrd="2" destOrd="0" parTransId="{D799BE8C-F845-4CA4-9738-EEEFFAC94841}" sibTransId="{FA0E55EB-D7E6-4B12-8FD1-A9B8B2374DC8}"/>
    <dgm:cxn modelId="{89D9EF9F-67C6-4B81-BEC4-6E42EB109E58}" type="presOf" srcId="{DB8E7253-BBFA-41B2-A96F-48EE9C195F59}" destId="{CF22348F-B6BA-445A-AF80-6F5D40DCFC62}"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E51CFD93-70BF-40D2-8721-81A2341DCCBF}" type="presParOf" srcId="{E83BA3F9-A4D7-488A-BC2F-09C2DD768476}" destId="{803DD2F7-6FF8-410E-A606-9DDD77194E4C}" srcOrd="0" destOrd="0" presId="urn:microsoft.com/office/officeart/2005/8/layout/gear1"/>
    <dgm:cxn modelId="{3D2BCFE0-4FA2-4D52-B2CA-6D129C3C0487}" type="presParOf" srcId="{E83BA3F9-A4D7-488A-BC2F-09C2DD768476}" destId="{5BFDF03F-7B1D-4745-8B16-CAD084824D76}" srcOrd="1" destOrd="0" presId="urn:microsoft.com/office/officeart/2005/8/layout/gear1"/>
    <dgm:cxn modelId="{C700412B-4210-4DE2-8619-B7E8B0315405}" type="presParOf" srcId="{E83BA3F9-A4D7-488A-BC2F-09C2DD768476}" destId="{8D17AB35-A007-4CDD-91C3-DB3FEFD1D53B}" srcOrd="2" destOrd="0" presId="urn:microsoft.com/office/officeart/2005/8/layout/gear1"/>
    <dgm:cxn modelId="{603261D5-2E38-45F1-A304-6F4DC5631D1B}" type="presParOf" srcId="{E83BA3F9-A4D7-488A-BC2F-09C2DD768476}" destId="{87B8FA8D-11D0-4CDA-9E35-6F4E7F553912}" srcOrd="3" destOrd="0" presId="urn:microsoft.com/office/officeart/2005/8/layout/gear1"/>
    <dgm:cxn modelId="{CD3C11D3-B1E3-4572-891F-6CF3E973E709}" type="presParOf" srcId="{E83BA3F9-A4D7-488A-BC2F-09C2DD768476}" destId="{CF22348F-B6BA-445A-AF80-6F5D40DCFC62}" srcOrd="4" destOrd="0" presId="urn:microsoft.com/office/officeart/2005/8/layout/gear1"/>
    <dgm:cxn modelId="{A974D8CF-C996-4C17-87E5-3EC72919F16D}" type="presParOf" srcId="{E83BA3F9-A4D7-488A-BC2F-09C2DD768476}" destId="{7CF79142-D5AE-4EC0-88F5-285D126B3A11}" srcOrd="5" destOrd="0" presId="urn:microsoft.com/office/officeart/2005/8/layout/gear1"/>
    <dgm:cxn modelId="{CC0BCDD2-45F4-4905-B774-1AD0BC77A3C4}" type="presParOf" srcId="{E83BA3F9-A4D7-488A-BC2F-09C2DD768476}" destId="{E555FAD8-CCF5-472A-864A-2EEC1C68791D}" srcOrd="6" destOrd="0" presId="urn:microsoft.com/office/officeart/2005/8/layout/gear1"/>
    <dgm:cxn modelId="{D93F976A-9CA6-4A9C-82A1-2AE394719C71}" type="presParOf" srcId="{E83BA3F9-A4D7-488A-BC2F-09C2DD768476}" destId="{21BECCEE-62E2-40B4-84FA-4A99182C643C}" srcOrd="7" destOrd="0" presId="urn:microsoft.com/office/officeart/2005/8/layout/gear1"/>
    <dgm:cxn modelId="{41A54C8B-434C-4C9D-ACD6-79A825E4B0DB}" type="presParOf" srcId="{E83BA3F9-A4D7-488A-BC2F-09C2DD768476}" destId="{A0CD88B5-057E-45DA-979E-6EF1C2F33D9A}" srcOrd="8" destOrd="0" presId="urn:microsoft.com/office/officeart/2005/8/layout/gear1"/>
    <dgm:cxn modelId="{328DC0A4-FD33-46BA-BF8D-3C0A46184461}" type="presParOf" srcId="{E83BA3F9-A4D7-488A-BC2F-09C2DD768476}" destId="{9D047EA5-9FF0-41D0-BBE7-A164A3D56B3D}" srcOrd="9" destOrd="0" presId="urn:microsoft.com/office/officeart/2005/8/layout/gear1"/>
    <dgm:cxn modelId="{2DE8DE33-6BFF-406F-AAE4-383E47F14950}" type="presParOf" srcId="{E83BA3F9-A4D7-488A-BC2F-09C2DD768476}" destId="{79D9F767-B9DD-40FF-856A-0CFADEDE85EF}" srcOrd="10" destOrd="0" presId="urn:microsoft.com/office/officeart/2005/8/layout/gear1"/>
    <dgm:cxn modelId="{000DC0F0-4FF3-43ED-8220-969119795935}" type="presParOf" srcId="{E83BA3F9-A4D7-488A-BC2F-09C2DD768476}" destId="{CAE11C0D-DF5F-4947-9DF6-53246D07399C}" srcOrd="11" destOrd="0" presId="urn:microsoft.com/office/officeart/2005/8/layout/gear1"/>
    <dgm:cxn modelId="{4A9E9B75-2036-4309-B454-9B02904F9AA0}"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0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BFC770EF-08BC-4999-AD8A-4A3783614558}" type="presOf" srcId="{039A7B88-0C86-4101-980F-004A64C04902}" destId="{CAE11C0D-DF5F-4947-9DF6-53246D07399C}" srcOrd="0" destOrd="0" presId="urn:microsoft.com/office/officeart/2005/8/layout/gear1"/>
    <dgm:cxn modelId="{15AF3BF1-F2FD-4B09-BE90-DA7A11C1689C}" type="presOf" srcId="{DB8E7253-BBFA-41B2-A96F-48EE9C195F59}" destId="{87B8FA8D-11D0-4CDA-9E35-6F4E7F553912}" srcOrd="0" destOrd="0" presId="urn:microsoft.com/office/officeart/2005/8/layout/gear1"/>
    <dgm:cxn modelId="{2C4957C8-6EB6-4965-804B-B618C5DC1612}" type="presOf" srcId="{135091D9-929A-48B1-8C63-6DE72DC69C44}" destId="{A0CD88B5-057E-45DA-979E-6EF1C2F33D9A}" srcOrd="2" destOrd="0" presId="urn:microsoft.com/office/officeart/2005/8/layout/gear1"/>
    <dgm:cxn modelId="{F5E24878-DA0E-4387-9883-DA5F730F3B21}" type="presOf" srcId="{F2C71B3C-AD73-4D6C-B51C-47ADC737EDDC}" destId="{E83BA3F9-A4D7-488A-BC2F-09C2DD768476}" srcOrd="0" destOrd="0" presId="urn:microsoft.com/office/officeart/2005/8/layout/gear1"/>
    <dgm:cxn modelId="{3060A799-379B-4425-AA8E-24AD0CFEFE22}" type="presOf" srcId="{1377D043-041A-4807-BEF0-33346443ECBD}" destId="{5BFDF03F-7B1D-4745-8B16-CAD084824D76}" srcOrd="1" destOrd="0" presId="urn:microsoft.com/office/officeart/2005/8/layout/gear1"/>
    <dgm:cxn modelId="{99A591F1-F4FA-4956-9C96-086EE47362CE}" type="presOf" srcId="{74035EA3-4365-44FA-8A9E-4E2EA61E5A15}" destId="{79D9F767-B9DD-40FF-856A-0CFADEDE85EF}" srcOrd="0" destOrd="0" presId="urn:microsoft.com/office/officeart/2005/8/layout/gear1"/>
    <dgm:cxn modelId="{ADFF8B54-8705-4585-BB85-6245C1AB8387}" type="presOf" srcId="{135091D9-929A-48B1-8C63-6DE72DC69C44}" destId="{21BECCEE-62E2-40B4-84FA-4A99182C643C}" srcOrd="1" destOrd="0" presId="urn:microsoft.com/office/officeart/2005/8/layout/gear1"/>
    <dgm:cxn modelId="{5B9A7DCC-6571-4E4B-B4B8-D90D421601BD}" type="presOf" srcId="{1377D043-041A-4807-BEF0-33346443ECBD}" destId="{803DD2F7-6FF8-410E-A606-9DDD77194E4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FEE8F2E9-82E6-4E7E-85C0-0AF9D0E02BAA}" type="presOf" srcId="{135091D9-929A-48B1-8C63-6DE72DC69C44}" destId="{9D047EA5-9FF0-41D0-BBE7-A164A3D56B3D}" srcOrd="3" destOrd="0" presId="urn:microsoft.com/office/officeart/2005/8/layout/gear1"/>
    <dgm:cxn modelId="{26C1789F-F7FD-4908-B76B-933E5C0F4C92}" type="presOf" srcId="{1377D043-041A-4807-BEF0-33346443ECBD}" destId="{8D17AB35-A007-4CDD-91C3-DB3FEFD1D53B}" srcOrd="2" destOrd="0" presId="urn:microsoft.com/office/officeart/2005/8/layout/gear1"/>
    <dgm:cxn modelId="{D883EB19-C52C-4C9C-A9F6-77778CDADD4F}" type="presOf" srcId="{DB8E7253-BBFA-41B2-A96F-48EE9C195F59}" destId="{CF22348F-B6BA-445A-AF80-6F5D40DCFC62}" srcOrd="1" destOrd="0" presId="urn:microsoft.com/office/officeart/2005/8/layout/gear1"/>
    <dgm:cxn modelId="{C58F2037-D8FF-44BB-A58C-EBEF39E8DA68}"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6BEA19DA-CC9E-4CF3-B544-A061914102FC}" type="presOf" srcId="{DB8E7253-BBFA-41B2-A96F-48EE9C195F59}" destId="{7CF79142-D5AE-4EC0-88F5-285D126B3A11}" srcOrd="2" destOrd="0" presId="urn:microsoft.com/office/officeart/2005/8/layout/gear1"/>
    <dgm:cxn modelId="{692EF6C3-2DA2-45DD-8388-8745F374229E}"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A12F6374-3925-44AD-B292-8A9A79DB67CD}" type="presParOf" srcId="{E83BA3F9-A4D7-488A-BC2F-09C2DD768476}" destId="{803DD2F7-6FF8-410E-A606-9DDD77194E4C}" srcOrd="0" destOrd="0" presId="urn:microsoft.com/office/officeart/2005/8/layout/gear1"/>
    <dgm:cxn modelId="{9094D1C1-E5F6-448E-83A2-2BCE8973ACC5}" type="presParOf" srcId="{E83BA3F9-A4D7-488A-BC2F-09C2DD768476}" destId="{5BFDF03F-7B1D-4745-8B16-CAD084824D76}" srcOrd="1" destOrd="0" presId="urn:microsoft.com/office/officeart/2005/8/layout/gear1"/>
    <dgm:cxn modelId="{B872264B-EC4E-4CA8-90F5-E79135B28D13}" type="presParOf" srcId="{E83BA3F9-A4D7-488A-BC2F-09C2DD768476}" destId="{8D17AB35-A007-4CDD-91C3-DB3FEFD1D53B}" srcOrd="2" destOrd="0" presId="urn:microsoft.com/office/officeart/2005/8/layout/gear1"/>
    <dgm:cxn modelId="{12F22133-EC49-47F1-BAF8-DED704643B9D}" type="presParOf" srcId="{E83BA3F9-A4D7-488A-BC2F-09C2DD768476}" destId="{87B8FA8D-11D0-4CDA-9E35-6F4E7F553912}" srcOrd="3" destOrd="0" presId="urn:microsoft.com/office/officeart/2005/8/layout/gear1"/>
    <dgm:cxn modelId="{CEC05FDB-63AD-4CCD-93DE-A77A6B3242F7}" type="presParOf" srcId="{E83BA3F9-A4D7-488A-BC2F-09C2DD768476}" destId="{CF22348F-B6BA-445A-AF80-6F5D40DCFC62}" srcOrd="4" destOrd="0" presId="urn:microsoft.com/office/officeart/2005/8/layout/gear1"/>
    <dgm:cxn modelId="{8AC9D527-B9A2-4716-9F3C-69272C88EF59}" type="presParOf" srcId="{E83BA3F9-A4D7-488A-BC2F-09C2DD768476}" destId="{7CF79142-D5AE-4EC0-88F5-285D126B3A11}" srcOrd="5" destOrd="0" presId="urn:microsoft.com/office/officeart/2005/8/layout/gear1"/>
    <dgm:cxn modelId="{968F3D62-832C-4665-9E00-88A492961473}" type="presParOf" srcId="{E83BA3F9-A4D7-488A-BC2F-09C2DD768476}" destId="{E555FAD8-CCF5-472A-864A-2EEC1C68791D}" srcOrd="6" destOrd="0" presId="urn:microsoft.com/office/officeart/2005/8/layout/gear1"/>
    <dgm:cxn modelId="{51C6DA83-7EE5-4263-A8EB-0D514833E447}" type="presParOf" srcId="{E83BA3F9-A4D7-488A-BC2F-09C2DD768476}" destId="{21BECCEE-62E2-40B4-84FA-4A99182C643C}" srcOrd="7" destOrd="0" presId="urn:microsoft.com/office/officeart/2005/8/layout/gear1"/>
    <dgm:cxn modelId="{FB58C963-2734-47D5-9C96-6C0716552601}" type="presParOf" srcId="{E83BA3F9-A4D7-488A-BC2F-09C2DD768476}" destId="{A0CD88B5-057E-45DA-979E-6EF1C2F33D9A}" srcOrd="8" destOrd="0" presId="urn:microsoft.com/office/officeart/2005/8/layout/gear1"/>
    <dgm:cxn modelId="{629FB454-14DF-4262-BD6E-6EE1447286B8}" type="presParOf" srcId="{E83BA3F9-A4D7-488A-BC2F-09C2DD768476}" destId="{9D047EA5-9FF0-41D0-BBE7-A164A3D56B3D}" srcOrd="9" destOrd="0" presId="urn:microsoft.com/office/officeart/2005/8/layout/gear1"/>
    <dgm:cxn modelId="{A0A98EDE-06D9-45ED-9CEB-E75D5FD7225A}" type="presParOf" srcId="{E83BA3F9-A4D7-488A-BC2F-09C2DD768476}" destId="{79D9F767-B9DD-40FF-856A-0CFADEDE85EF}" srcOrd="10" destOrd="0" presId="urn:microsoft.com/office/officeart/2005/8/layout/gear1"/>
    <dgm:cxn modelId="{8BDC0589-6005-4AFD-9886-79F9DC0329C1}" type="presParOf" srcId="{E83BA3F9-A4D7-488A-BC2F-09C2DD768476}" destId="{CAE11C0D-DF5F-4947-9DF6-53246D07399C}" srcOrd="11" destOrd="0" presId="urn:microsoft.com/office/officeart/2005/8/layout/gear1"/>
    <dgm:cxn modelId="{BF5D8291-A7AF-4AF8-907D-301D3C0A9081}"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1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AF79E14-26FB-458C-9C4B-9360D67EBC0E}" type="presOf" srcId="{DB8E7253-BBFA-41B2-A96F-48EE9C195F59}" destId="{87B8FA8D-11D0-4CDA-9E35-6F4E7F553912}" srcOrd="0" destOrd="0" presId="urn:microsoft.com/office/officeart/2005/8/layout/gear1"/>
    <dgm:cxn modelId="{77A42D1B-7B99-41CB-BCD8-BA6242DBB992}" type="presOf" srcId="{F2C71B3C-AD73-4D6C-B51C-47ADC737EDDC}" destId="{E83BA3F9-A4D7-488A-BC2F-09C2DD768476}" srcOrd="0" destOrd="0" presId="urn:microsoft.com/office/officeart/2005/8/layout/gear1"/>
    <dgm:cxn modelId="{C24BC2A9-3ED9-49EC-ACB2-12C5B8FA0593}" type="presOf" srcId="{1377D043-041A-4807-BEF0-33346443ECBD}" destId="{8D17AB35-A007-4CDD-91C3-DB3FEFD1D53B}" srcOrd="2" destOrd="0" presId="urn:microsoft.com/office/officeart/2005/8/layout/gear1"/>
    <dgm:cxn modelId="{53ECA9C9-88D5-4A58-95F8-E9C3295628B2}" type="presOf" srcId="{135091D9-929A-48B1-8C63-6DE72DC69C44}" destId="{9D047EA5-9FF0-41D0-BBE7-A164A3D56B3D}" srcOrd="3" destOrd="0" presId="urn:microsoft.com/office/officeart/2005/8/layout/gear1"/>
    <dgm:cxn modelId="{9E8B8554-250D-4979-A0AA-985AC0521CE9}" type="presOf" srcId="{1377D043-041A-4807-BEF0-33346443ECBD}" destId="{803DD2F7-6FF8-410E-A606-9DDD77194E4C}" srcOrd="0" destOrd="0" presId="urn:microsoft.com/office/officeart/2005/8/layout/gear1"/>
    <dgm:cxn modelId="{BD22ED99-9654-4984-8911-7226C41FD371}" type="presOf" srcId="{135091D9-929A-48B1-8C63-6DE72DC69C44}" destId="{E555FAD8-CCF5-472A-864A-2EEC1C68791D}" srcOrd="0" destOrd="0" presId="urn:microsoft.com/office/officeart/2005/8/layout/gear1"/>
    <dgm:cxn modelId="{3BD554AF-FE63-40C1-B71F-5BE6BC824F9F}" type="presOf" srcId="{FA0E55EB-D7E6-4B12-8FD1-A9B8B2374DC8}" destId="{DAC3E15B-14F5-4DA0-8357-86B831091D57}" srcOrd="0" destOrd="0" presId="urn:microsoft.com/office/officeart/2005/8/layout/gear1"/>
    <dgm:cxn modelId="{5CD1A58C-CF2C-4CBB-B913-CF3EA1B53532}" type="presOf" srcId="{DB8E7253-BBFA-41B2-A96F-48EE9C195F59}" destId="{7CF79142-D5AE-4EC0-88F5-285D126B3A11}" srcOrd="2" destOrd="0" presId="urn:microsoft.com/office/officeart/2005/8/layout/gear1"/>
    <dgm:cxn modelId="{256B8969-A17F-4285-B990-403C189F4170}" type="presOf" srcId="{74035EA3-4365-44FA-8A9E-4E2EA61E5A15}" destId="{79D9F767-B9DD-40FF-856A-0CFADEDE85EF}" srcOrd="0" destOrd="0" presId="urn:microsoft.com/office/officeart/2005/8/layout/gear1"/>
    <dgm:cxn modelId="{65A661BA-BCDE-4A8B-A8C5-DD641CA8F87E}" type="presOf" srcId="{039A7B88-0C86-4101-980F-004A64C04902}" destId="{CAE11C0D-DF5F-4947-9DF6-53246D07399C}" srcOrd="0" destOrd="0" presId="urn:microsoft.com/office/officeart/2005/8/layout/gear1"/>
    <dgm:cxn modelId="{5B00B3E0-68F6-4125-92AE-88AB53226E3B}" type="presOf" srcId="{135091D9-929A-48B1-8C63-6DE72DC69C44}" destId="{21BECCEE-62E2-40B4-84FA-4A99182C643C}" srcOrd="1" destOrd="0" presId="urn:microsoft.com/office/officeart/2005/8/layout/gear1"/>
    <dgm:cxn modelId="{989443A5-4004-424C-A0CF-84F690C4CBCD}" type="presOf" srcId="{1377D043-041A-4807-BEF0-33346443ECBD}" destId="{5BFDF03F-7B1D-4745-8B16-CAD084824D76}"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F3AA65EA-C9C5-4F20-92FD-B18ACA383211}" type="presOf" srcId="{135091D9-929A-48B1-8C63-6DE72DC69C44}" destId="{A0CD88B5-057E-45DA-979E-6EF1C2F33D9A}"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F0D757C0-49B4-4EB4-BB17-3C1230C568A9}" type="presOf" srcId="{DB8E7253-BBFA-41B2-A96F-48EE9C195F59}" destId="{CF22348F-B6BA-445A-AF80-6F5D40DCFC62}"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98F913A-B31C-4D22-A697-915780D334A7}" type="presParOf" srcId="{E83BA3F9-A4D7-488A-BC2F-09C2DD768476}" destId="{803DD2F7-6FF8-410E-A606-9DDD77194E4C}" srcOrd="0" destOrd="0" presId="urn:microsoft.com/office/officeart/2005/8/layout/gear1"/>
    <dgm:cxn modelId="{CDDA3EB6-CDDB-49D3-A465-13D5DA2467F3}" type="presParOf" srcId="{E83BA3F9-A4D7-488A-BC2F-09C2DD768476}" destId="{5BFDF03F-7B1D-4745-8B16-CAD084824D76}" srcOrd="1" destOrd="0" presId="urn:microsoft.com/office/officeart/2005/8/layout/gear1"/>
    <dgm:cxn modelId="{FD8E5660-95A6-413D-BE98-319CD79C0C96}" type="presParOf" srcId="{E83BA3F9-A4D7-488A-BC2F-09C2DD768476}" destId="{8D17AB35-A007-4CDD-91C3-DB3FEFD1D53B}" srcOrd="2" destOrd="0" presId="urn:microsoft.com/office/officeart/2005/8/layout/gear1"/>
    <dgm:cxn modelId="{A2A560BA-87B0-48E3-9888-545A4AA40217}" type="presParOf" srcId="{E83BA3F9-A4D7-488A-BC2F-09C2DD768476}" destId="{87B8FA8D-11D0-4CDA-9E35-6F4E7F553912}" srcOrd="3" destOrd="0" presId="urn:microsoft.com/office/officeart/2005/8/layout/gear1"/>
    <dgm:cxn modelId="{83AF0E23-1627-44B5-9450-1648131E03B7}" type="presParOf" srcId="{E83BA3F9-A4D7-488A-BC2F-09C2DD768476}" destId="{CF22348F-B6BA-445A-AF80-6F5D40DCFC62}" srcOrd="4" destOrd="0" presId="urn:microsoft.com/office/officeart/2005/8/layout/gear1"/>
    <dgm:cxn modelId="{8401A5B0-A87E-4FFF-9E77-05603C21FB0D}" type="presParOf" srcId="{E83BA3F9-A4D7-488A-BC2F-09C2DD768476}" destId="{7CF79142-D5AE-4EC0-88F5-285D126B3A11}" srcOrd="5" destOrd="0" presId="urn:microsoft.com/office/officeart/2005/8/layout/gear1"/>
    <dgm:cxn modelId="{06033CA8-87A9-4B33-BC39-44ECA3FF0E86}" type="presParOf" srcId="{E83BA3F9-A4D7-488A-BC2F-09C2DD768476}" destId="{E555FAD8-CCF5-472A-864A-2EEC1C68791D}" srcOrd="6" destOrd="0" presId="urn:microsoft.com/office/officeart/2005/8/layout/gear1"/>
    <dgm:cxn modelId="{67A86419-3369-4D84-B437-792F89F1C79A}" type="presParOf" srcId="{E83BA3F9-A4D7-488A-BC2F-09C2DD768476}" destId="{21BECCEE-62E2-40B4-84FA-4A99182C643C}" srcOrd="7" destOrd="0" presId="urn:microsoft.com/office/officeart/2005/8/layout/gear1"/>
    <dgm:cxn modelId="{A0BBD7CC-EE92-4E16-B475-1739DAB1D9C3}" type="presParOf" srcId="{E83BA3F9-A4D7-488A-BC2F-09C2DD768476}" destId="{A0CD88B5-057E-45DA-979E-6EF1C2F33D9A}" srcOrd="8" destOrd="0" presId="urn:microsoft.com/office/officeart/2005/8/layout/gear1"/>
    <dgm:cxn modelId="{DEAD24FD-7520-485B-B3B5-CF5E6A615FEB}" type="presParOf" srcId="{E83BA3F9-A4D7-488A-BC2F-09C2DD768476}" destId="{9D047EA5-9FF0-41D0-BBE7-A164A3D56B3D}" srcOrd="9" destOrd="0" presId="urn:microsoft.com/office/officeart/2005/8/layout/gear1"/>
    <dgm:cxn modelId="{77C0FF14-89EF-4DC2-B3E9-BC8B19B9674D}" type="presParOf" srcId="{E83BA3F9-A4D7-488A-BC2F-09C2DD768476}" destId="{79D9F767-B9DD-40FF-856A-0CFADEDE85EF}" srcOrd="10" destOrd="0" presId="urn:microsoft.com/office/officeart/2005/8/layout/gear1"/>
    <dgm:cxn modelId="{54AE515E-99FD-424F-96EC-68C12C67E6C6}" type="presParOf" srcId="{E83BA3F9-A4D7-488A-BC2F-09C2DD768476}" destId="{CAE11C0D-DF5F-4947-9DF6-53246D07399C}" srcOrd="11" destOrd="0" presId="urn:microsoft.com/office/officeart/2005/8/layout/gear1"/>
    <dgm:cxn modelId="{5780F3DD-3EFD-4C10-9BA6-FAAA54E4BB7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1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B7D2675F-6BB3-4AE0-A4BC-A34DD3C0A344}" type="presOf" srcId="{1377D043-041A-4807-BEF0-33346443ECBD}" destId="{803DD2F7-6FF8-410E-A606-9DDD77194E4C}" srcOrd="0" destOrd="0" presId="urn:microsoft.com/office/officeart/2005/8/layout/gear1"/>
    <dgm:cxn modelId="{93BBF78B-0137-4EC0-854E-4CDF02110D18}" type="presOf" srcId="{1377D043-041A-4807-BEF0-33346443ECBD}" destId="{8D17AB35-A007-4CDD-91C3-DB3FEFD1D53B}" srcOrd="2" destOrd="0" presId="urn:microsoft.com/office/officeart/2005/8/layout/gear1"/>
    <dgm:cxn modelId="{AAF0F8A0-A07B-4ED3-B8BA-E3C95CC58D38}" type="presOf" srcId="{FA0E55EB-D7E6-4B12-8FD1-A9B8B2374DC8}" destId="{DAC3E15B-14F5-4DA0-8357-86B831091D57}" srcOrd="0" destOrd="0" presId="urn:microsoft.com/office/officeart/2005/8/layout/gear1"/>
    <dgm:cxn modelId="{3C3422E4-B2E0-435C-96E7-C6F81C12855B}" type="presOf" srcId="{039A7B88-0C86-4101-980F-004A64C04902}" destId="{CAE11C0D-DF5F-4947-9DF6-53246D07399C}" srcOrd="0" destOrd="0" presId="urn:microsoft.com/office/officeart/2005/8/layout/gear1"/>
    <dgm:cxn modelId="{6EE77FF2-6304-4C2A-AE32-C06DE4B28D90}" type="presOf" srcId="{135091D9-929A-48B1-8C63-6DE72DC69C44}" destId="{21BECCEE-62E2-40B4-84FA-4A99182C643C}" srcOrd="1" destOrd="0" presId="urn:microsoft.com/office/officeart/2005/8/layout/gear1"/>
    <dgm:cxn modelId="{AF16DE31-D642-46C6-A85E-F5AAEBF02C50}" type="presOf" srcId="{74035EA3-4365-44FA-8A9E-4E2EA61E5A15}" destId="{79D9F767-B9DD-40FF-856A-0CFADEDE85EF}" srcOrd="0" destOrd="0" presId="urn:microsoft.com/office/officeart/2005/8/layout/gear1"/>
    <dgm:cxn modelId="{37208E0B-979A-4BF8-BF71-BEB682E3D1E1}" type="presOf" srcId="{135091D9-929A-48B1-8C63-6DE72DC69C44}" destId="{9D047EA5-9FF0-41D0-BBE7-A164A3D56B3D}" srcOrd="3" destOrd="0" presId="urn:microsoft.com/office/officeart/2005/8/layout/gear1"/>
    <dgm:cxn modelId="{55D05132-F906-48F8-A3B3-A4B0F413D5A8}" type="presOf" srcId="{DB8E7253-BBFA-41B2-A96F-48EE9C195F59}" destId="{87B8FA8D-11D0-4CDA-9E35-6F4E7F553912}" srcOrd="0" destOrd="0" presId="urn:microsoft.com/office/officeart/2005/8/layout/gear1"/>
    <dgm:cxn modelId="{DC5C0D82-64F8-480D-934C-C5BBC18B9F89}" type="presOf" srcId="{DB8E7253-BBFA-41B2-A96F-48EE9C195F59}" destId="{7CF79142-D5AE-4EC0-88F5-285D126B3A11}"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F6516194-8C35-46DF-BDE3-7E645D7048AF}"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0A0F37A3-B560-491A-A85F-42D185D8B89D}" type="presOf" srcId="{1377D043-041A-4807-BEF0-33346443ECBD}" destId="{5BFDF03F-7B1D-4745-8B16-CAD084824D76}" srcOrd="1" destOrd="0" presId="urn:microsoft.com/office/officeart/2005/8/layout/gear1"/>
    <dgm:cxn modelId="{818ACC09-B45B-437D-BB07-A4A51FA4FDD7}" type="presOf" srcId="{F2C71B3C-AD73-4D6C-B51C-47ADC737EDDC}" destId="{E83BA3F9-A4D7-488A-BC2F-09C2DD768476}" srcOrd="0" destOrd="0" presId="urn:microsoft.com/office/officeart/2005/8/layout/gear1"/>
    <dgm:cxn modelId="{483C34EE-0484-4949-BCF6-D048E7E7E651}" type="presOf" srcId="{135091D9-929A-48B1-8C63-6DE72DC69C44}" destId="{A0CD88B5-057E-45DA-979E-6EF1C2F33D9A}" srcOrd="2" destOrd="0" presId="urn:microsoft.com/office/officeart/2005/8/layout/gear1"/>
    <dgm:cxn modelId="{5C01E4F5-0AC8-4DB4-9AAB-316D18FCCB8C}" type="presOf" srcId="{DB8E7253-BBFA-41B2-A96F-48EE9C195F59}" destId="{CF22348F-B6BA-445A-AF80-6F5D40DCFC62}"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50CBB0F6-429A-43F2-BBC6-1D59B24897B0}" type="presParOf" srcId="{E83BA3F9-A4D7-488A-BC2F-09C2DD768476}" destId="{803DD2F7-6FF8-410E-A606-9DDD77194E4C}" srcOrd="0" destOrd="0" presId="urn:microsoft.com/office/officeart/2005/8/layout/gear1"/>
    <dgm:cxn modelId="{6DDE46BD-F474-435B-87CB-AB1D89B16C3B}" type="presParOf" srcId="{E83BA3F9-A4D7-488A-BC2F-09C2DD768476}" destId="{5BFDF03F-7B1D-4745-8B16-CAD084824D76}" srcOrd="1" destOrd="0" presId="urn:microsoft.com/office/officeart/2005/8/layout/gear1"/>
    <dgm:cxn modelId="{DD2EF2B5-FAB6-46A4-A888-632A0B9E5CC8}" type="presParOf" srcId="{E83BA3F9-A4D7-488A-BC2F-09C2DD768476}" destId="{8D17AB35-A007-4CDD-91C3-DB3FEFD1D53B}" srcOrd="2" destOrd="0" presId="urn:microsoft.com/office/officeart/2005/8/layout/gear1"/>
    <dgm:cxn modelId="{9C0859BB-A048-4647-AF15-5C1D1AFBE8D6}" type="presParOf" srcId="{E83BA3F9-A4D7-488A-BC2F-09C2DD768476}" destId="{87B8FA8D-11D0-4CDA-9E35-6F4E7F553912}" srcOrd="3" destOrd="0" presId="urn:microsoft.com/office/officeart/2005/8/layout/gear1"/>
    <dgm:cxn modelId="{E7FB90E5-1403-492C-BFA8-E5B54FC283C8}" type="presParOf" srcId="{E83BA3F9-A4D7-488A-BC2F-09C2DD768476}" destId="{CF22348F-B6BA-445A-AF80-6F5D40DCFC62}" srcOrd="4" destOrd="0" presId="urn:microsoft.com/office/officeart/2005/8/layout/gear1"/>
    <dgm:cxn modelId="{FF1E8F67-89F8-463A-8E3A-DB4BA9101A77}" type="presParOf" srcId="{E83BA3F9-A4D7-488A-BC2F-09C2DD768476}" destId="{7CF79142-D5AE-4EC0-88F5-285D126B3A11}" srcOrd="5" destOrd="0" presId="urn:microsoft.com/office/officeart/2005/8/layout/gear1"/>
    <dgm:cxn modelId="{29273595-2719-4273-A458-D7983FB1D10A}" type="presParOf" srcId="{E83BA3F9-A4D7-488A-BC2F-09C2DD768476}" destId="{E555FAD8-CCF5-472A-864A-2EEC1C68791D}" srcOrd="6" destOrd="0" presId="urn:microsoft.com/office/officeart/2005/8/layout/gear1"/>
    <dgm:cxn modelId="{4B972A81-F786-4F5A-9351-07E32D7C143C}" type="presParOf" srcId="{E83BA3F9-A4D7-488A-BC2F-09C2DD768476}" destId="{21BECCEE-62E2-40B4-84FA-4A99182C643C}" srcOrd="7" destOrd="0" presId="urn:microsoft.com/office/officeart/2005/8/layout/gear1"/>
    <dgm:cxn modelId="{A07BCAA9-9E3F-421B-8269-4CA52E96DE59}" type="presParOf" srcId="{E83BA3F9-A4D7-488A-BC2F-09C2DD768476}" destId="{A0CD88B5-057E-45DA-979E-6EF1C2F33D9A}" srcOrd="8" destOrd="0" presId="urn:microsoft.com/office/officeart/2005/8/layout/gear1"/>
    <dgm:cxn modelId="{D641B74A-A2E0-44EF-BE2D-F6046F0D9993}" type="presParOf" srcId="{E83BA3F9-A4D7-488A-BC2F-09C2DD768476}" destId="{9D047EA5-9FF0-41D0-BBE7-A164A3D56B3D}" srcOrd="9" destOrd="0" presId="urn:microsoft.com/office/officeart/2005/8/layout/gear1"/>
    <dgm:cxn modelId="{9DA974C8-46FC-4147-8CDE-1DDBF2534680}" type="presParOf" srcId="{E83BA3F9-A4D7-488A-BC2F-09C2DD768476}" destId="{79D9F767-B9DD-40FF-856A-0CFADEDE85EF}" srcOrd="10" destOrd="0" presId="urn:microsoft.com/office/officeart/2005/8/layout/gear1"/>
    <dgm:cxn modelId="{BBB12667-592B-4F03-A713-517F49600E24}" type="presParOf" srcId="{E83BA3F9-A4D7-488A-BC2F-09C2DD768476}" destId="{CAE11C0D-DF5F-4947-9DF6-53246D07399C}" srcOrd="11" destOrd="0" presId="urn:microsoft.com/office/officeart/2005/8/layout/gear1"/>
    <dgm:cxn modelId="{DE6F318D-629E-4139-8AAC-40728F025672}"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61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05979EF-4DE7-4AAF-A320-C0C84BDBCF7B}" type="presOf" srcId="{1377D043-041A-4807-BEF0-33346443ECBD}" destId="{803DD2F7-6FF8-410E-A606-9DDD77194E4C}" srcOrd="0" destOrd="0" presId="urn:microsoft.com/office/officeart/2005/8/layout/gear1"/>
    <dgm:cxn modelId="{C816AEF6-51E2-4AD2-BC78-1D37A7FDAB78}" type="presOf" srcId="{039A7B88-0C86-4101-980F-004A64C04902}" destId="{CAE11C0D-DF5F-4947-9DF6-53246D07399C}" srcOrd="0" destOrd="0" presId="urn:microsoft.com/office/officeart/2005/8/layout/gear1"/>
    <dgm:cxn modelId="{A1C88815-15FA-4091-8233-45A23DD53C3D}" type="presOf" srcId="{F2C71B3C-AD73-4D6C-B51C-47ADC737EDDC}" destId="{E83BA3F9-A4D7-488A-BC2F-09C2DD768476}" srcOrd="0" destOrd="0" presId="urn:microsoft.com/office/officeart/2005/8/layout/gear1"/>
    <dgm:cxn modelId="{4AC77517-9788-46CB-80AE-6FC08CD58FCB}" type="presOf" srcId="{1377D043-041A-4807-BEF0-33346443ECBD}" destId="{5BFDF03F-7B1D-4745-8B16-CAD084824D76}" srcOrd="1" destOrd="0" presId="urn:microsoft.com/office/officeart/2005/8/layout/gear1"/>
    <dgm:cxn modelId="{5F50C08D-8503-410B-B18F-FD562AE5B23C}" type="presOf" srcId="{74035EA3-4365-44FA-8A9E-4E2EA61E5A15}" destId="{79D9F767-B9DD-40FF-856A-0CFADEDE85EF}" srcOrd="0" destOrd="0" presId="urn:microsoft.com/office/officeart/2005/8/layout/gear1"/>
    <dgm:cxn modelId="{4004049A-D599-4FF8-8A2A-595445B92FA8}" type="presOf" srcId="{1377D043-041A-4807-BEF0-33346443ECBD}" destId="{8D17AB35-A007-4CDD-91C3-DB3FEFD1D53B}" srcOrd="2" destOrd="0" presId="urn:microsoft.com/office/officeart/2005/8/layout/gear1"/>
    <dgm:cxn modelId="{67ECE9EF-15C5-4168-98D0-6623FA88D50B}" type="presOf" srcId="{135091D9-929A-48B1-8C63-6DE72DC69C44}" destId="{E555FAD8-CCF5-472A-864A-2EEC1C68791D}"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2E8104F-7980-48B0-AC40-7F4222D5DB23}" type="presOf" srcId="{DB8E7253-BBFA-41B2-A96F-48EE9C195F59}" destId="{CF22348F-B6BA-445A-AF80-6F5D40DCFC62}" srcOrd="1" destOrd="0" presId="urn:microsoft.com/office/officeart/2005/8/layout/gear1"/>
    <dgm:cxn modelId="{D2D687CA-6BDF-407A-A402-B21D5EA683C6}" type="presOf" srcId="{FA0E55EB-D7E6-4B12-8FD1-A9B8B2374DC8}" destId="{DAC3E15B-14F5-4DA0-8357-86B831091D57}" srcOrd="0" destOrd="0" presId="urn:microsoft.com/office/officeart/2005/8/layout/gear1"/>
    <dgm:cxn modelId="{66B597E9-BEE3-403B-8743-6F5ADE5F6362}" type="presOf" srcId="{135091D9-929A-48B1-8C63-6DE72DC69C44}" destId="{21BECCEE-62E2-40B4-84FA-4A99182C643C}" srcOrd="1" destOrd="0" presId="urn:microsoft.com/office/officeart/2005/8/layout/gear1"/>
    <dgm:cxn modelId="{7A8A55CA-5BE9-42A0-B6AF-602DB1A0BB90}" type="presOf" srcId="{DB8E7253-BBFA-41B2-A96F-48EE9C195F59}" destId="{7CF79142-D5AE-4EC0-88F5-285D126B3A11}"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494A03AB-9A28-43F1-8CC4-CFB7396AFB9D}" type="presOf" srcId="{135091D9-929A-48B1-8C63-6DE72DC69C44}" destId="{A0CD88B5-057E-45DA-979E-6EF1C2F33D9A}" srcOrd="2" destOrd="0" presId="urn:microsoft.com/office/officeart/2005/8/layout/gear1"/>
    <dgm:cxn modelId="{D82571F0-F138-414F-85C3-DB06BC2596BA}" type="presOf" srcId="{DB8E7253-BBFA-41B2-A96F-48EE9C195F59}" destId="{87B8FA8D-11D0-4CDA-9E35-6F4E7F553912}"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BBD81EB-E2E2-4B38-A809-1747CC3F0E30}" type="presOf" srcId="{135091D9-929A-48B1-8C63-6DE72DC69C44}" destId="{9D047EA5-9FF0-41D0-BBE7-A164A3D56B3D}" srcOrd="3" destOrd="0" presId="urn:microsoft.com/office/officeart/2005/8/layout/gear1"/>
    <dgm:cxn modelId="{765F4D4B-C408-4F8A-899F-FBF970CCE402}" type="presParOf" srcId="{E83BA3F9-A4D7-488A-BC2F-09C2DD768476}" destId="{803DD2F7-6FF8-410E-A606-9DDD77194E4C}" srcOrd="0" destOrd="0" presId="urn:microsoft.com/office/officeart/2005/8/layout/gear1"/>
    <dgm:cxn modelId="{C9730AE1-A23F-4284-821E-CD5D3C7DC24C}" type="presParOf" srcId="{E83BA3F9-A4D7-488A-BC2F-09C2DD768476}" destId="{5BFDF03F-7B1D-4745-8B16-CAD084824D76}" srcOrd="1" destOrd="0" presId="urn:microsoft.com/office/officeart/2005/8/layout/gear1"/>
    <dgm:cxn modelId="{AD610731-D978-4318-BB5A-F1E7A1925D9D}" type="presParOf" srcId="{E83BA3F9-A4D7-488A-BC2F-09C2DD768476}" destId="{8D17AB35-A007-4CDD-91C3-DB3FEFD1D53B}" srcOrd="2" destOrd="0" presId="urn:microsoft.com/office/officeart/2005/8/layout/gear1"/>
    <dgm:cxn modelId="{FB2331E3-3CFC-40E2-9E29-785C4EF27CA7}" type="presParOf" srcId="{E83BA3F9-A4D7-488A-BC2F-09C2DD768476}" destId="{87B8FA8D-11D0-4CDA-9E35-6F4E7F553912}" srcOrd="3" destOrd="0" presId="urn:microsoft.com/office/officeart/2005/8/layout/gear1"/>
    <dgm:cxn modelId="{82B5DBBE-FC1A-48CD-960C-2872BD2AD943}" type="presParOf" srcId="{E83BA3F9-A4D7-488A-BC2F-09C2DD768476}" destId="{CF22348F-B6BA-445A-AF80-6F5D40DCFC62}" srcOrd="4" destOrd="0" presId="urn:microsoft.com/office/officeart/2005/8/layout/gear1"/>
    <dgm:cxn modelId="{6D910519-33B5-4179-8116-E4E4670ADBC8}" type="presParOf" srcId="{E83BA3F9-A4D7-488A-BC2F-09C2DD768476}" destId="{7CF79142-D5AE-4EC0-88F5-285D126B3A11}" srcOrd="5" destOrd="0" presId="urn:microsoft.com/office/officeart/2005/8/layout/gear1"/>
    <dgm:cxn modelId="{BB04D7A8-8377-4BAC-ADC9-F8739E1F74FA}" type="presParOf" srcId="{E83BA3F9-A4D7-488A-BC2F-09C2DD768476}" destId="{E555FAD8-CCF5-472A-864A-2EEC1C68791D}" srcOrd="6" destOrd="0" presId="urn:microsoft.com/office/officeart/2005/8/layout/gear1"/>
    <dgm:cxn modelId="{F5C8DB5C-6A3C-4BE7-A32F-E1929A885DE4}" type="presParOf" srcId="{E83BA3F9-A4D7-488A-BC2F-09C2DD768476}" destId="{21BECCEE-62E2-40B4-84FA-4A99182C643C}" srcOrd="7" destOrd="0" presId="urn:microsoft.com/office/officeart/2005/8/layout/gear1"/>
    <dgm:cxn modelId="{2A145646-AD8A-45AB-9788-4A51AEE39390}" type="presParOf" srcId="{E83BA3F9-A4D7-488A-BC2F-09C2DD768476}" destId="{A0CD88B5-057E-45DA-979E-6EF1C2F33D9A}" srcOrd="8" destOrd="0" presId="urn:microsoft.com/office/officeart/2005/8/layout/gear1"/>
    <dgm:cxn modelId="{F1CAD0D4-C44C-4316-90CC-A8A13DD28128}" type="presParOf" srcId="{E83BA3F9-A4D7-488A-BC2F-09C2DD768476}" destId="{9D047EA5-9FF0-41D0-BBE7-A164A3D56B3D}" srcOrd="9" destOrd="0" presId="urn:microsoft.com/office/officeart/2005/8/layout/gear1"/>
    <dgm:cxn modelId="{3E7ED7EC-1DEC-4770-8543-D8C79A9CFAFE}" type="presParOf" srcId="{E83BA3F9-A4D7-488A-BC2F-09C2DD768476}" destId="{79D9F767-B9DD-40FF-856A-0CFADEDE85EF}" srcOrd="10" destOrd="0" presId="urn:microsoft.com/office/officeart/2005/8/layout/gear1"/>
    <dgm:cxn modelId="{DE909F64-D076-44A6-B2BD-DE7587D82B3F}" type="presParOf" srcId="{E83BA3F9-A4D7-488A-BC2F-09C2DD768476}" destId="{CAE11C0D-DF5F-4947-9DF6-53246D07399C}" srcOrd="11" destOrd="0" presId="urn:microsoft.com/office/officeart/2005/8/layout/gear1"/>
    <dgm:cxn modelId="{F39D0141-0CD7-4032-8475-829F84A1758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4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E44708F3-8032-4384-B436-B618146DCEA4}" type="presOf" srcId="{1377D043-041A-4807-BEF0-33346443ECBD}" destId="{803DD2F7-6FF8-410E-A606-9DDD77194E4C}" srcOrd="0" destOrd="0" presId="urn:microsoft.com/office/officeart/2005/8/layout/gear1"/>
    <dgm:cxn modelId="{04102DE0-7A5D-441B-B5D3-02E3ADB66F5E}" type="presOf" srcId="{1377D043-041A-4807-BEF0-33346443ECBD}" destId="{5BFDF03F-7B1D-4745-8B16-CAD084824D76}" srcOrd="1" destOrd="0" presId="urn:microsoft.com/office/officeart/2005/8/layout/gear1"/>
    <dgm:cxn modelId="{07F650C4-A6B8-452B-826A-6BC67FEF0213}" type="presOf" srcId="{1377D043-041A-4807-BEF0-33346443ECBD}" destId="{8D17AB35-A007-4CDD-91C3-DB3FEFD1D53B}" srcOrd="2" destOrd="0" presId="urn:microsoft.com/office/officeart/2005/8/layout/gear1"/>
    <dgm:cxn modelId="{00371E99-91D8-4964-8735-EA65EF2368F0}" type="presOf" srcId="{DB8E7253-BBFA-41B2-A96F-48EE9C195F59}" destId="{87B8FA8D-11D0-4CDA-9E35-6F4E7F553912}" srcOrd="0" destOrd="0" presId="urn:microsoft.com/office/officeart/2005/8/layout/gear1"/>
    <dgm:cxn modelId="{42C6E51C-6106-4372-AF22-FDB7869B87B8}" type="presOf" srcId="{135091D9-929A-48B1-8C63-6DE72DC69C44}" destId="{9D047EA5-9FF0-41D0-BBE7-A164A3D56B3D}" srcOrd="3" destOrd="0" presId="urn:microsoft.com/office/officeart/2005/8/layout/gear1"/>
    <dgm:cxn modelId="{493D25CC-E2DB-4EB8-A72E-C968C2AE674D}" type="presOf" srcId="{135091D9-929A-48B1-8C63-6DE72DC69C44}" destId="{A0CD88B5-057E-45DA-979E-6EF1C2F33D9A}" srcOrd="2" destOrd="0" presId="urn:microsoft.com/office/officeart/2005/8/layout/gear1"/>
    <dgm:cxn modelId="{A6C6FE1A-6A26-4838-8827-9EA21EA1BAE6}" type="presOf" srcId="{F2C71B3C-AD73-4D6C-B51C-47ADC737EDDC}" destId="{E83BA3F9-A4D7-488A-BC2F-09C2DD768476}" srcOrd="0" destOrd="0" presId="urn:microsoft.com/office/officeart/2005/8/layout/gear1"/>
    <dgm:cxn modelId="{27CF0719-E514-4246-BE88-905102AFCFF3}" type="presOf" srcId="{FA0E55EB-D7E6-4B12-8FD1-A9B8B2374DC8}" destId="{DAC3E15B-14F5-4DA0-8357-86B831091D57}" srcOrd="0" destOrd="0" presId="urn:microsoft.com/office/officeart/2005/8/layout/gear1"/>
    <dgm:cxn modelId="{D225DEA8-DFA0-4515-AE2C-057F344BAC40}" type="presOf" srcId="{DB8E7253-BBFA-41B2-A96F-48EE9C195F59}" destId="{CF22348F-B6BA-445A-AF80-6F5D40DCFC62}" srcOrd="1" destOrd="0" presId="urn:microsoft.com/office/officeart/2005/8/layout/gear1"/>
    <dgm:cxn modelId="{C9985CC7-5587-43D5-9924-170D490DB1A1}" type="presOf" srcId="{74035EA3-4365-44FA-8A9E-4E2EA61E5A15}" destId="{79D9F767-B9DD-40FF-856A-0CFADEDE85EF}" srcOrd="0" destOrd="0" presId="urn:microsoft.com/office/officeart/2005/8/layout/gear1"/>
    <dgm:cxn modelId="{74EDFBA6-9D68-4BFE-8EE4-CF3FE8DCE614}" type="presOf" srcId="{135091D9-929A-48B1-8C63-6DE72DC69C44}" destId="{E555FAD8-CCF5-472A-864A-2EEC1C68791D}"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26F3E67-A965-418B-BF20-EC9660AB8B2B}" type="presOf" srcId="{135091D9-929A-48B1-8C63-6DE72DC69C44}" destId="{21BECCEE-62E2-40B4-84FA-4A99182C643C}"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59C087CB-BFD4-466B-8112-13DE042F51C1}"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5113BF12-626B-4421-B28A-BEFFE9440B6C}" type="presOf" srcId="{039A7B88-0C86-4101-980F-004A64C04902}" destId="{CAE11C0D-DF5F-4947-9DF6-53246D07399C}" srcOrd="0" destOrd="0" presId="urn:microsoft.com/office/officeart/2005/8/layout/gear1"/>
    <dgm:cxn modelId="{40A70E95-DF58-4ED5-9862-5A03F551BBD4}" type="presParOf" srcId="{E83BA3F9-A4D7-488A-BC2F-09C2DD768476}" destId="{803DD2F7-6FF8-410E-A606-9DDD77194E4C}" srcOrd="0" destOrd="0" presId="urn:microsoft.com/office/officeart/2005/8/layout/gear1"/>
    <dgm:cxn modelId="{0123E975-500B-4387-ADD3-2EBDB0BDF3DF}" type="presParOf" srcId="{E83BA3F9-A4D7-488A-BC2F-09C2DD768476}" destId="{5BFDF03F-7B1D-4745-8B16-CAD084824D76}" srcOrd="1" destOrd="0" presId="urn:microsoft.com/office/officeart/2005/8/layout/gear1"/>
    <dgm:cxn modelId="{11738189-727A-4998-91E6-BE9735FE2509}" type="presParOf" srcId="{E83BA3F9-A4D7-488A-BC2F-09C2DD768476}" destId="{8D17AB35-A007-4CDD-91C3-DB3FEFD1D53B}" srcOrd="2" destOrd="0" presId="urn:microsoft.com/office/officeart/2005/8/layout/gear1"/>
    <dgm:cxn modelId="{36689BD9-0A32-4B47-ACF8-706B0C3BED55}" type="presParOf" srcId="{E83BA3F9-A4D7-488A-BC2F-09C2DD768476}" destId="{87B8FA8D-11D0-4CDA-9E35-6F4E7F553912}" srcOrd="3" destOrd="0" presId="urn:microsoft.com/office/officeart/2005/8/layout/gear1"/>
    <dgm:cxn modelId="{6F03E6BF-F406-4038-A6B3-F5D807CF83D1}" type="presParOf" srcId="{E83BA3F9-A4D7-488A-BC2F-09C2DD768476}" destId="{CF22348F-B6BA-445A-AF80-6F5D40DCFC62}" srcOrd="4" destOrd="0" presId="urn:microsoft.com/office/officeart/2005/8/layout/gear1"/>
    <dgm:cxn modelId="{A01BD592-FF4A-42AB-B423-AB6E9F3B93FE}" type="presParOf" srcId="{E83BA3F9-A4D7-488A-BC2F-09C2DD768476}" destId="{7CF79142-D5AE-4EC0-88F5-285D126B3A11}" srcOrd="5" destOrd="0" presId="urn:microsoft.com/office/officeart/2005/8/layout/gear1"/>
    <dgm:cxn modelId="{12BA4696-69AB-457D-8C46-550CC1334C7C}" type="presParOf" srcId="{E83BA3F9-A4D7-488A-BC2F-09C2DD768476}" destId="{E555FAD8-CCF5-472A-864A-2EEC1C68791D}" srcOrd="6" destOrd="0" presId="urn:microsoft.com/office/officeart/2005/8/layout/gear1"/>
    <dgm:cxn modelId="{DEB06E12-4063-4036-9D65-673A0F650277}" type="presParOf" srcId="{E83BA3F9-A4D7-488A-BC2F-09C2DD768476}" destId="{21BECCEE-62E2-40B4-84FA-4A99182C643C}" srcOrd="7" destOrd="0" presId="urn:microsoft.com/office/officeart/2005/8/layout/gear1"/>
    <dgm:cxn modelId="{9EF4A446-7A55-4D97-9C21-56A71660C835}" type="presParOf" srcId="{E83BA3F9-A4D7-488A-BC2F-09C2DD768476}" destId="{A0CD88B5-057E-45DA-979E-6EF1C2F33D9A}" srcOrd="8" destOrd="0" presId="urn:microsoft.com/office/officeart/2005/8/layout/gear1"/>
    <dgm:cxn modelId="{9B0833A8-4A99-45E9-8151-946CEE392DED}" type="presParOf" srcId="{E83BA3F9-A4D7-488A-BC2F-09C2DD768476}" destId="{9D047EA5-9FF0-41D0-BBE7-A164A3D56B3D}" srcOrd="9" destOrd="0" presId="urn:microsoft.com/office/officeart/2005/8/layout/gear1"/>
    <dgm:cxn modelId="{A0C681EE-46D4-4A36-BC16-7F4626C840F8}" type="presParOf" srcId="{E83BA3F9-A4D7-488A-BC2F-09C2DD768476}" destId="{79D9F767-B9DD-40FF-856A-0CFADEDE85EF}" srcOrd="10" destOrd="0" presId="urn:microsoft.com/office/officeart/2005/8/layout/gear1"/>
    <dgm:cxn modelId="{25B5E215-8B9C-4179-AD0E-72052E04BEFE}" type="presParOf" srcId="{E83BA3F9-A4D7-488A-BC2F-09C2DD768476}" destId="{CAE11C0D-DF5F-4947-9DF6-53246D07399C}" srcOrd="11" destOrd="0" presId="urn:microsoft.com/office/officeart/2005/8/layout/gear1"/>
    <dgm:cxn modelId="{71A45943-5996-419B-8AE9-8C6E82A9012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4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F32C151-8484-44CA-ADDE-D340A89400F9}" type="presOf" srcId="{FA0E55EB-D7E6-4B12-8FD1-A9B8B2374DC8}" destId="{DAC3E15B-14F5-4DA0-8357-86B831091D57}" srcOrd="0" destOrd="0" presId="urn:microsoft.com/office/officeart/2005/8/layout/gear1"/>
    <dgm:cxn modelId="{39DE49E5-5AEB-4DD0-81E0-CDC49C5E5ADA}" type="presOf" srcId="{135091D9-929A-48B1-8C63-6DE72DC69C44}" destId="{21BECCEE-62E2-40B4-84FA-4A99182C643C}" srcOrd="1" destOrd="0" presId="urn:microsoft.com/office/officeart/2005/8/layout/gear1"/>
    <dgm:cxn modelId="{0636E8E2-D041-45EF-8C37-71FC86B55EEE}" type="presOf" srcId="{1377D043-041A-4807-BEF0-33346443ECBD}" destId="{5BFDF03F-7B1D-4745-8B16-CAD084824D76}" srcOrd="1" destOrd="0" presId="urn:microsoft.com/office/officeart/2005/8/layout/gear1"/>
    <dgm:cxn modelId="{A8206A73-3A91-4A34-9C02-C5C79E194D54}" type="presOf" srcId="{DB8E7253-BBFA-41B2-A96F-48EE9C195F59}" destId="{CF22348F-B6BA-445A-AF80-6F5D40DCFC62}" srcOrd="1" destOrd="0" presId="urn:microsoft.com/office/officeart/2005/8/layout/gear1"/>
    <dgm:cxn modelId="{37068572-CDD2-4B81-A35E-D30FDF951479}" type="presOf" srcId="{135091D9-929A-48B1-8C63-6DE72DC69C44}" destId="{9D047EA5-9FF0-41D0-BBE7-A164A3D56B3D}" srcOrd="3" destOrd="0" presId="urn:microsoft.com/office/officeart/2005/8/layout/gear1"/>
    <dgm:cxn modelId="{13BF1245-AAE1-465C-995C-EDE9DFA9D13B}" type="presOf" srcId="{DB8E7253-BBFA-41B2-A96F-48EE9C195F59}" destId="{7CF79142-D5AE-4EC0-88F5-285D126B3A11}" srcOrd="2" destOrd="0" presId="urn:microsoft.com/office/officeart/2005/8/layout/gear1"/>
    <dgm:cxn modelId="{BD9B1D8F-4155-4539-805D-48B9F74629CB}" type="presOf" srcId="{135091D9-929A-48B1-8C63-6DE72DC69C44}" destId="{A0CD88B5-057E-45DA-979E-6EF1C2F33D9A}" srcOrd="2" destOrd="0" presId="urn:microsoft.com/office/officeart/2005/8/layout/gear1"/>
    <dgm:cxn modelId="{6945BCB2-FF09-4A66-AD31-BB3B58BBE7AE}" type="presOf" srcId="{74035EA3-4365-44FA-8A9E-4E2EA61E5A15}" destId="{79D9F767-B9DD-40FF-856A-0CFADEDE85EF}" srcOrd="0" destOrd="0" presId="urn:microsoft.com/office/officeart/2005/8/layout/gear1"/>
    <dgm:cxn modelId="{06A6DC6D-ACAE-41B3-8DFB-5DE2F4CE1035}" type="presOf" srcId="{1377D043-041A-4807-BEF0-33346443ECBD}" destId="{8D17AB35-A007-4CDD-91C3-DB3FEFD1D53B}" srcOrd="2" destOrd="0" presId="urn:microsoft.com/office/officeart/2005/8/layout/gear1"/>
    <dgm:cxn modelId="{FC98CE84-DC8C-40F9-A5BC-79DB0BC3ACCF}" type="presOf" srcId="{F2C71B3C-AD73-4D6C-B51C-47ADC737EDDC}" destId="{E83BA3F9-A4D7-488A-BC2F-09C2DD768476}" srcOrd="0" destOrd="0" presId="urn:microsoft.com/office/officeart/2005/8/layout/gear1"/>
    <dgm:cxn modelId="{980C340E-82E3-48B8-8D91-FCB84662B987}"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2F771A4-1BCA-46EB-8CD3-7155AA7FD42F}" type="presOf" srcId="{1377D043-041A-4807-BEF0-33346443ECBD}" destId="{803DD2F7-6FF8-410E-A606-9DDD77194E4C}" srcOrd="0" destOrd="0" presId="urn:microsoft.com/office/officeart/2005/8/layout/gear1"/>
    <dgm:cxn modelId="{C608DFE9-E25C-4E02-85C6-9115B67475E7}" type="presOf" srcId="{135091D9-929A-48B1-8C63-6DE72DC69C44}" destId="{E555FAD8-CCF5-472A-864A-2EEC1C68791D}" srcOrd="0" destOrd="0" presId="urn:microsoft.com/office/officeart/2005/8/layout/gear1"/>
    <dgm:cxn modelId="{6E65A375-D0DC-42DC-9AFE-6D646DCB9D73}" type="presOf" srcId="{039A7B88-0C86-4101-980F-004A64C04902}" destId="{CAE11C0D-DF5F-4947-9DF6-53246D07399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F4C4CEB1-BB6E-4667-A94F-ECD1E5A1F0F9}" type="presParOf" srcId="{E83BA3F9-A4D7-488A-BC2F-09C2DD768476}" destId="{803DD2F7-6FF8-410E-A606-9DDD77194E4C}" srcOrd="0" destOrd="0" presId="urn:microsoft.com/office/officeart/2005/8/layout/gear1"/>
    <dgm:cxn modelId="{6FC029C8-32EB-4A7A-AE2B-814ADF3A07F6}" type="presParOf" srcId="{E83BA3F9-A4D7-488A-BC2F-09C2DD768476}" destId="{5BFDF03F-7B1D-4745-8B16-CAD084824D76}" srcOrd="1" destOrd="0" presId="urn:microsoft.com/office/officeart/2005/8/layout/gear1"/>
    <dgm:cxn modelId="{FD9B3C34-C51F-4EAA-B4B4-F8509A0B0298}" type="presParOf" srcId="{E83BA3F9-A4D7-488A-BC2F-09C2DD768476}" destId="{8D17AB35-A007-4CDD-91C3-DB3FEFD1D53B}" srcOrd="2" destOrd="0" presId="urn:microsoft.com/office/officeart/2005/8/layout/gear1"/>
    <dgm:cxn modelId="{2937496E-F6D9-4EE1-BF43-CD1578CB58BD}" type="presParOf" srcId="{E83BA3F9-A4D7-488A-BC2F-09C2DD768476}" destId="{87B8FA8D-11D0-4CDA-9E35-6F4E7F553912}" srcOrd="3" destOrd="0" presId="urn:microsoft.com/office/officeart/2005/8/layout/gear1"/>
    <dgm:cxn modelId="{58ED44B7-E740-4677-937B-015EAA9EC232}" type="presParOf" srcId="{E83BA3F9-A4D7-488A-BC2F-09C2DD768476}" destId="{CF22348F-B6BA-445A-AF80-6F5D40DCFC62}" srcOrd="4" destOrd="0" presId="urn:microsoft.com/office/officeart/2005/8/layout/gear1"/>
    <dgm:cxn modelId="{AC7EB17F-6FE2-488C-90B4-07F0EF3E231D}" type="presParOf" srcId="{E83BA3F9-A4D7-488A-BC2F-09C2DD768476}" destId="{7CF79142-D5AE-4EC0-88F5-285D126B3A11}" srcOrd="5" destOrd="0" presId="urn:microsoft.com/office/officeart/2005/8/layout/gear1"/>
    <dgm:cxn modelId="{5A6EC75A-9FB1-4E06-B083-F978760CA076}" type="presParOf" srcId="{E83BA3F9-A4D7-488A-BC2F-09C2DD768476}" destId="{E555FAD8-CCF5-472A-864A-2EEC1C68791D}" srcOrd="6" destOrd="0" presId="urn:microsoft.com/office/officeart/2005/8/layout/gear1"/>
    <dgm:cxn modelId="{B1179D60-FB06-4AA8-808D-79659DBF033D}" type="presParOf" srcId="{E83BA3F9-A4D7-488A-BC2F-09C2DD768476}" destId="{21BECCEE-62E2-40B4-84FA-4A99182C643C}" srcOrd="7" destOrd="0" presId="urn:microsoft.com/office/officeart/2005/8/layout/gear1"/>
    <dgm:cxn modelId="{CB18D5C2-A5A3-4EEB-BEAE-ACDBF2B1559E}" type="presParOf" srcId="{E83BA3F9-A4D7-488A-BC2F-09C2DD768476}" destId="{A0CD88B5-057E-45DA-979E-6EF1C2F33D9A}" srcOrd="8" destOrd="0" presId="urn:microsoft.com/office/officeart/2005/8/layout/gear1"/>
    <dgm:cxn modelId="{4BA6EF53-965E-4B25-8B1B-90F8413FDA8E}" type="presParOf" srcId="{E83BA3F9-A4D7-488A-BC2F-09C2DD768476}" destId="{9D047EA5-9FF0-41D0-BBE7-A164A3D56B3D}" srcOrd="9" destOrd="0" presId="urn:microsoft.com/office/officeart/2005/8/layout/gear1"/>
    <dgm:cxn modelId="{2768F7E1-002E-4570-9F35-62875936845A}" type="presParOf" srcId="{E83BA3F9-A4D7-488A-BC2F-09C2DD768476}" destId="{79D9F767-B9DD-40FF-856A-0CFADEDE85EF}" srcOrd="10" destOrd="0" presId="urn:microsoft.com/office/officeart/2005/8/layout/gear1"/>
    <dgm:cxn modelId="{32E89409-585D-4960-820C-2C5F6F47FA56}" type="presParOf" srcId="{E83BA3F9-A4D7-488A-BC2F-09C2DD768476}" destId="{CAE11C0D-DF5F-4947-9DF6-53246D07399C}" srcOrd="11" destOrd="0" presId="urn:microsoft.com/office/officeart/2005/8/layout/gear1"/>
    <dgm:cxn modelId="{28B5124E-E43B-4F2A-911A-74953942A43F}"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4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0925C4B9-0B05-49AB-9508-A8D7B4C8AB06}" type="presOf" srcId="{135091D9-929A-48B1-8C63-6DE72DC69C44}" destId="{E555FAD8-CCF5-472A-864A-2EEC1C68791D}" srcOrd="0" destOrd="0" presId="urn:microsoft.com/office/officeart/2005/8/layout/gear1"/>
    <dgm:cxn modelId="{ECA2247F-FA5E-4E16-AB0B-59611077618E}" type="presOf" srcId="{1377D043-041A-4807-BEF0-33346443ECBD}" destId="{803DD2F7-6FF8-410E-A606-9DDD77194E4C}" srcOrd="0" destOrd="0" presId="urn:microsoft.com/office/officeart/2005/8/layout/gear1"/>
    <dgm:cxn modelId="{E530B2B1-FA5A-4B87-8C0D-ACB9D9FF335B}" type="presOf" srcId="{DB8E7253-BBFA-41B2-A96F-48EE9C195F59}" destId="{CF22348F-B6BA-445A-AF80-6F5D40DCFC62}" srcOrd="1" destOrd="0" presId="urn:microsoft.com/office/officeart/2005/8/layout/gear1"/>
    <dgm:cxn modelId="{9A4D43A1-AB1B-4B85-A1E6-9078CB6D4519}" type="presOf" srcId="{1377D043-041A-4807-BEF0-33346443ECBD}" destId="{5BFDF03F-7B1D-4745-8B16-CAD084824D76}" srcOrd="1" destOrd="0" presId="urn:microsoft.com/office/officeart/2005/8/layout/gear1"/>
    <dgm:cxn modelId="{BB0C69B1-E112-4B8D-BE9E-73BE35627CBB}" type="presOf" srcId="{74035EA3-4365-44FA-8A9E-4E2EA61E5A15}" destId="{79D9F767-B9DD-40FF-856A-0CFADEDE85EF}" srcOrd="0" destOrd="0" presId="urn:microsoft.com/office/officeart/2005/8/layout/gear1"/>
    <dgm:cxn modelId="{16383C66-9A39-4F14-92AA-BFBD07245EDA}" type="presOf" srcId="{039A7B88-0C86-4101-980F-004A64C04902}" destId="{CAE11C0D-DF5F-4947-9DF6-53246D07399C}" srcOrd="0" destOrd="0" presId="urn:microsoft.com/office/officeart/2005/8/layout/gear1"/>
    <dgm:cxn modelId="{18565636-B2A5-406A-AB47-A1F016D0ABFF}" type="presOf" srcId="{135091D9-929A-48B1-8C63-6DE72DC69C44}" destId="{21BECCEE-62E2-40B4-84FA-4A99182C643C}" srcOrd="1" destOrd="0" presId="urn:microsoft.com/office/officeart/2005/8/layout/gear1"/>
    <dgm:cxn modelId="{54649325-9E8F-4FD0-9EFA-279371346F14}" type="presOf" srcId="{DB8E7253-BBFA-41B2-A96F-48EE9C195F59}" destId="{7CF79142-D5AE-4EC0-88F5-285D126B3A11}"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158607C-51F1-41D0-8B66-324E648B3217}" type="presOf" srcId="{135091D9-929A-48B1-8C63-6DE72DC69C44}" destId="{9D047EA5-9FF0-41D0-BBE7-A164A3D56B3D}" srcOrd="3" destOrd="0" presId="urn:microsoft.com/office/officeart/2005/8/layout/gear1"/>
    <dgm:cxn modelId="{6D88C898-0C21-4CBC-B93D-5A5007041DCB}" type="presOf" srcId="{FA0E55EB-D7E6-4B12-8FD1-A9B8B2374DC8}" destId="{DAC3E15B-14F5-4DA0-8357-86B831091D57}" srcOrd="0" destOrd="0" presId="urn:microsoft.com/office/officeart/2005/8/layout/gear1"/>
    <dgm:cxn modelId="{F7BA7B1E-FFF0-46E5-8B74-1C06D510B350}" type="presOf" srcId="{DB8E7253-BBFA-41B2-A96F-48EE9C195F59}" destId="{87B8FA8D-11D0-4CDA-9E35-6F4E7F553912}" srcOrd="0" destOrd="0" presId="urn:microsoft.com/office/officeart/2005/8/layout/gear1"/>
    <dgm:cxn modelId="{50EDD518-3C8D-41A6-8F77-6A49DE059836}" type="presOf" srcId="{135091D9-929A-48B1-8C63-6DE72DC69C44}" destId="{A0CD88B5-057E-45DA-979E-6EF1C2F33D9A}" srcOrd="2" destOrd="0" presId="urn:microsoft.com/office/officeart/2005/8/layout/gear1"/>
    <dgm:cxn modelId="{7821D20B-3283-44F8-BB52-02FA6C57E80E}" type="presOf" srcId="{F2C71B3C-AD73-4D6C-B51C-47ADC737EDDC}" destId="{E83BA3F9-A4D7-488A-BC2F-09C2DD768476}"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AC76F08E-30B9-4798-85AE-A4BC4BAD78E6}" type="presOf" srcId="{1377D043-041A-4807-BEF0-33346443ECBD}" destId="{8D17AB35-A007-4CDD-91C3-DB3FEFD1D53B}"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7C725810-8F5C-4C82-8C04-69C2A80DCC57}" type="presParOf" srcId="{E83BA3F9-A4D7-488A-BC2F-09C2DD768476}" destId="{803DD2F7-6FF8-410E-A606-9DDD77194E4C}" srcOrd="0" destOrd="0" presId="urn:microsoft.com/office/officeart/2005/8/layout/gear1"/>
    <dgm:cxn modelId="{20A169FC-0488-4A39-AE67-FFD58E3B07BB}" type="presParOf" srcId="{E83BA3F9-A4D7-488A-BC2F-09C2DD768476}" destId="{5BFDF03F-7B1D-4745-8B16-CAD084824D76}" srcOrd="1" destOrd="0" presId="urn:microsoft.com/office/officeart/2005/8/layout/gear1"/>
    <dgm:cxn modelId="{CCB4675E-D28F-4F03-A7F4-76A015D551CD}" type="presParOf" srcId="{E83BA3F9-A4D7-488A-BC2F-09C2DD768476}" destId="{8D17AB35-A007-4CDD-91C3-DB3FEFD1D53B}" srcOrd="2" destOrd="0" presId="urn:microsoft.com/office/officeart/2005/8/layout/gear1"/>
    <dgm:cxn modelId="{95C44C82-CA95-4FF7-8BF8-FB9CBE91BC5E}" type="presParOf" srcId="{E83BA3F9-A4D7-488A-BC2F-09C2DD768476}" destId="{87B8FA8D-11D0-4CDA-9E35-6F4E7F553912}" srcOrd="3" destOrd="0" presId="urn:microsoft.com/office/officeart/2005/8/layout/gear1"/>
    <dgm:cxn modelId="{1903412B-D83E-45B9-B8FC-DB37679BD817}" type="presParOf" srcId="{E83BA3F9-A4D7-488A-BC2F-09C2DD768476}" destId="{CF22348F-B6BA-445A-AF80-6F5D40DCFC62}" srcOrd="4" destOrd="0" presId="urn:microsoft.com/office/officeart/2005/8/layout/gear1"/>
    <dgm:cxn modelId="{E6FA8ADA-5A6C-4285-88CA-A87159012DD3}" type="presParOf" srcId="{E83BA3F9-A4D7-488A-BC2F-09C2DD768476}" destId="{7CF79142-D5AE-4EC0-88F5-285D126B3A11}" srcOrd="5" destOrd="0" presId="urn:microsoft.com/office/officeart/2005/8/layout/gear1"/>
    <dgm:cxn modelId="{0ED49C8B-29C4-4648-9F3F-DD7AE6C5B169}" type="presParOf" srcId="{E83BA3F9-A4D7-488A-BC2F-09C2DD768476}" destId="{E555FAD8-CCF5-472A-864A-2EEC1C68791D}" srcOrd="6" destOrd="0" presId="urn:microsoft.com/office/officeart/2005/8/layout/gear1"/>
    <dgm:cxn modelId="{21FF4106-137E-4B5C-A943-48635907CA8D}" type="presParOf" srcId="{E83BA3F9-A4D7-488A-BC2F-09C2DD768476}" destId="{21BECCEE-62E2-40B4-84FA-4A99182C643C}" srcOrd="7" destOrd="0" presId="urn:microsoft.com/office/officeart/2005/8/layout/gear1"/>
    <dgm:cxn modelId="{15B6C827-67AD-4DF7-845F-EEF2AF206A26}" type="presParOf" srcId="{E83BA3F9-A4D7-488A-BC2F-09C2DD768476}" destId="{A0CD88B5-057E-45DA-979E-6EF1C2F33D9A}" srcOrd="8" destOrd="0" presId="urn:microsoft.com/office/officeart/2005/8/layout/gear1"/>
    <dgm:cxn modelId="{40DAC8AE-6AA8-4C1F-825D-08E8166E179D}" type="presParOf" srcId="{E83BA3F9-A4D7-488A-BC2F-09C2DD768476}" destId="{9D047EA5-9FF0-41D0-BBE7-A164A3D56B3D}" srcOrd="9" destOrd="0" presId="urn:microsoft.com/office/officeart/2005/8/layout/gear1"/>
    <dgm:cxn modelId="{0F29BEEF-0476-4A82-A43B-11616DC5A898}" type="presParOf" srcId="{E83BA3F9-A4D7-488A-BC2F-09C2DD768476}" destId="{79D9F767-B9DD-40FF-856A-0CFADEDE85EF}" srcOrd="10" destOrd="0" presId="urn:microsoft.com/office/officeart/2005/8/layout/gear1"/>
    <dgm:cxn modelId="{A1D03F74-B418-4669-BFB1-0BF0EF51FF0A}" type="presParOf" srcId="{E83BA3F9-A4D7-488A-BC2F-09C2DD768476}" destId="{CAE11C0D-DF5F-4947-9DF6-53246D07399C}" srcOrd="11" destOrd="0" presId="urn:microsoft.com/office/officeart/2005/8/layout/gear1"/>
    <dgm:cxn modelId="{C72CEA9A-D0A6-4FF1-B2D7-7A36B1E027B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4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5CCC79F7-66CC-4749-A6DA-A86BFE77968C}" type="presOf" srcId="{135091D9-929A-48B1-8C63-6DE72DC69C44}" destId="{A0CD88B5-057E-45DA-979E-6EF1C2F33D9A}" srcOrd="2" destOrd="0" presId="urn:microsoft.com/office/officeart/2005/8/layout/gear1"/>
    <dgm:cxn modelId="{50B20046-F716-401E-B921-D9C93BD6C4A3}" type="presOf" srcId="{135091D9-929A-48B1-8C63-6DE72DC69C44}" destId="{E555FAD8-CCF5-472A-864A-2EEC1C68791D}" srcOrd="0" destOrd="0" presId="urn:microsoft.com/office/officeart/2005/8/layout/gear1"/>
    <dgm:cxn modelId="{6D8BEE98-9ED3-4E03-B94A-6D43AA64DC11}" type="presOf" srcId="{FA0E55EB-D7E6-4B12-8FD1-A9B8B2374DC8}" destId="{DAC3E15B-14F5-4DA0-8357-86B831091D57}" srcOrd="0" destOrd="0" presId="urn:microsoft.com/office/officeart/2005/8/layout/gear1"/>
    <dgm:cxn modelId="{BBAB7FD9-940A-4DBE-8EAD-015D2EF61886}" type="presOf" srcId="{1377D043-041A-4807-BEF0-33346443ECBD}" destId="{803DD2F7-6FF8-410E-A606-9DDD77194E4C}" srcOrd="0" destOrd="0" presId="urn:microsoft.com/office/officeart/2005/8/layout/gear1"/>
    <dgm:cxn modelId="{9DE4944E-CAF2-40C2-A125-DDD5D150A49D}" type="presOf" srcId="{1377D043-041A-4807-BEF0-33346443ECBD}" destId="{5BFDF03F-7B1D-4745-8B16-CAD084824D76}" srcOrd="1" destOrd="0" presId="urn:microsoft.com/office/officeart/2005/8/layout/gear1"/>
    <dgm:cxn modelId="{5C456B35-F356-44C5-9602-FDAAE5B77B55}" type="presOf" srcId="{039A7B88-0C86-4101-980F-004A64C04902}" destId="{CAE11C0D-DF5F-4947-9DF6-53246D07399C}" srcOrd="0" destOrd="0" presId="urn:microsoft.com/office/officeart/2005/8/layout/gear1"/>
    <dgm:cxn modelId="{86528480-A835-466F-BAB9-FA333538ED66}" type="presOf" srcId="{1377D043-041A-4807-BEF0-33346443ECBD}" destId="{8D17AB35-A007-4CDD-91C3-DB3FEFD1D53B}" srcOrd="2" destOrd="0" presId="urn:microsoft.com/office/officeart/2005/8/layout/gear1"/>
    <dgm:cxn modelId="{0ECC17CE-33A4-4E12-B177-39BDE648CFBC}" type="presOf" srcId="{135091D9-929A-48B1-8C63-6DE72DC69C44}" destId="{21BECCEE-62E2-40B4-84FA-4A99182C643C}"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AA76F8E-977B-47BE-9643-80634BAC4D97}" type="presOf" srcId="{F2C71B3C-AD73-4D6C-B51C-47ADC737EDDC}" destId="{E83BA3F9-A4D7-488A-BC2F-09C2DD768476}" srcOrd="0" destOrd="0" presId="urn:microsoft.com/office/officeart/2005/8/layout/gear1"/>
    <dgm:cxn modelId="{90C35132-2758-4C0B-97C8-F47C626CEEA3}" type="presOf" srcId="{135091D9-929A-48B1-8C63-6DE72DC69C44}" destId="{9D047EA5-9FF0-41D0-BBE7-A164A3D56B3D}" srcOrd="3" destOrd="0" presId="urn:microsoft.com/office/officeart/2005/8/layout/gear1"/>
    <dgm:cxn modelId="{18BED837-C15A-4151-A1FB-B3255D4AEAB6}" type="presOf" srcId="{DB8E7253-BBFA-41B2-A96F-48EE9C195F59}" destId="{7CF79142-D5AE-4EC0-88F5-285D126B3A11}"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0CF67D1E-19A7-4173-B55B-410AE3037D1C}" type="presOf" srcId="{DB8E7253-BBFA-41B2-A96F-48EE9C195F59}" destId="{87B8FA8D-11D0-4CDA-9E35-6F4E7F553912}" srcOrd="0" destOrd="0" presId="urn:microsoft.com/office/officeart/2005/8/layout/gear1"/>
    <dgm:cxn modelId="{E924AEC3-5AE5-4A5E-8048-705086CA7E25}" type="presOf" srcId="{DB8E7253-BBFA-41B2-A96F-48EE9C195F59}" destId="{CF22348F-B6BA-445A-AF80-6F5D40DCFC62}"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B9D6D6E-75A0-4D46-B2E3-5905B8F03039}" type="presOf" srcId="{74035EA3-4365-44FA-8A9E-4E2EA61E5A15}" destId="{79D9F767-B9DD-40FF-856A-0CFADEDE85EF}" srcOrd="0" destOrd="0" presId="urn:microsoft.com/office/officeart/2005/8/layout/gear1"/>
    <dgm:cxn modelId="{D9539879-DF07-4B17-85C8-4BB74BB759E3}" type="presParOf" srcId="{E83BA3F9-A4D7-488A-BC2F-09C2DD768476}" destId="{803DD2F7-6FF8-410E-A606-9DDD77194E4C}" srcOrd="0" destOrd="0" presId="urn:microsoft.com/office/officeart/2005/8/layout/gear1"/>
    <dgm:cxn modelId="{1F0227C2-3CD2-44BC-8035-7F077EEA0400}" type="presParOf" srcId="{E83BA3F9-A4D7-488A-BC2F-09C2DD768476}" destId="{5BFDF03F-7B1D-4745-8B16-CAD084824D76}" srcOrd="1" destOrd="0" presId="urn:microsoft.com/office/officeart/2005/8/layout/gear1"/>
    <dgm:cxn modelId="{C38E42C2-8B52-4CD7-B5A3-B8042AD076F9}" type="presParOf" srcId="{E83BA3F9-A4D7-488A-BC2F-09C2DD768476}" destId="{8D17AB35-A007-4CDD-91C3-DB3FEFD1D53B}" srcOrd="2" destOrd="0" presId="urn:microsoft.com/office/officeart/2005/8/layout/gear1"/>
    <dgm:cxn modelId="{1A489BE8-E647-4752-8F1E-7A9CEA81610D}" type="presParOf" srcId="{E83BA3F9-A4D7-488A-BC2F-09C2DD768476}" destId="{87B8FA8D-11D0-4CDA-9E35-6F4E7F553912}" srcOrd="3" destOrd="0" presId="urn:microsoft.com/office/officeart/2005/8/layout/gear1"/>
    <dgm:cxn modelId="{A5067464-A18E-4B4B-91BD-A30103353359}" type="presParOf" srcId="{E83BA3F9-A4D7-488A-BC2F-09C2DD768476}" destId="{CF22348F-B6BA-445A-AF80-6F5D40DCFC62}" srcOrd="4" destOrd="0" presId="urn:microsoft.com/office/officeart/2005/8/layout/gear1"/>
    <dgm:cxn modelId="{FCC0687A-35F2-47A7-BB9C-B7BC2842B763}" type="presParOf" srcId="{E83BA3F9-A4D7-488A-BC2F-09C2DD768476}" destId="{7CF79142-D5AE-4EC0-88F5-285D126B3A11}" srcOrd="5" destOrd="0" presId="urn:microsoft.com/office/officeart/2005/8/layout/gear1"/>
    <dgm:cxn modelId="{EC60D6B8-6E4F-4EE4-89F0-E9D67FFF14CC}" type="presParOf" srcId="{E83BA3F9-A4D7-488A-BC2F-09C2DD768476}" destId="{E555FAD8-CCF5-472A-864A-2EEC1C68791D}" srcOrd="6" destOrd="0" presId="urn:microsoft.com/office/officeart/2005/8/layout/gear1"/>
    <dgm:cxn modelId="{048266E4-4759-4327-9074-139FBC6299B5}" type="presParOf" srcId="{E83BA3F9-A4D7-488A-BC2F-09C2DD768476}" destId="{21BECCEE-62E2-40B4-84FA-4A99182C643C}" srcOrd="7" destOrd="0" presId="urn:microsoft.com/office/officeart/2005/8/layout/gear1"/>
    <dgm:cxn modelId="{8C2BB199-CDD8-4F8E-B05D-093E67E1FDF2}" type="presParOf" srcId="{E83BA3F9-A4D7-488A-BC2F-09C2DD768476}" destId="{A0CD88B5-057E-45DA-979E-6EF1C2F33D9A}" srcOrd="8" destOrd="0" presId="urn:microsoft.com/office/officeart/2005/8/layout/gear1"/>
    <dgm:cxn modelId="{9FA1A7E2-0AC5-4B7C-BE93-CCDB31D0B3F9}" type="presParOf" srcId="{E83BA3F9-A4D7-488A-BC2F-09C2DD768476}" destId="{9D047EA5-9FF0-41D0-BBE7-A164A3D56B3D}" srcOrd="9" destOrd="0" presId="urn:microsoft.com/office/officeart/2005/8/layout/gear1"/>
    <dgm:cxn modelId="{4EE0C067-1AFD-4535-B7F0-111E7DB925D2}" type="presParOf" srcId="{E83BA3F9-A4D7-488A-BC2F-09C2DD768476}" destId="{79D9F767-B9DD-40FF-856A-0CFADEDE85EF}" srcOrd="10" destOrd="0" presId="urn:microsoft.com/office/officeart/2005/8/layout/gear1"/>
    <dgm:cxn modelId="{47576CE2-FAC4-4EC8-A8C3-55569181B4E6}" type="presParOf" srcId="{E83BA3F9-A4D7-488A-BC2F-09C2DD768476}" destId="{CAE11C0D-DF5F-4947-9DF6-53246D07399C}" srcOrd="11" destOrd="0" presId="urn:microsoft.com/office/officeart/2005/8/layout/gear1"/>
    <dgm:cxn modelId="{2EA61F5C-FF67-4253-B6B5-5CFA21AC2A9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00B61F0-8063-41D1-8DA8-D7B585BB5E95}" type="presOf" srcId="{F2C71B3C-AD73-4D6C-B51C-47ADC737EDDC}" destId="{E83BA3F9-A4D7-488A-BC2F-09C2DD768476}" srcOrd="0" destOrd="0" presId="urn:microsoft.com/office/officeart/2005/8/layout/gear1"/>
    <dgm:cxn modelId="{47FBE34E-DD8D-49BD-8CA8-B672953BB3AD}" type="presOf" srcId="{1377D043-041A-4807-BEF0-33346443ECBD}" destId="{8D17AB35-A007-4CDD-91C3-DB3FEFD1D53B}" srcOrd="2" destOrd="0" presId="urn:microsoft.com/office/officeart/2005/8/layout/gear1"/>
    <dgm:cxn modelId="{54518B2B-5301-458D-B3C6-1E084DF147B5}" type="presOf" srcId="{135091D9-929A-48B1-8C63-6DE72DC69C44}" destId="{21BECCEE-62E2-40B4-84FA-4A99182C643C}" srcOrd="1" destOrd="0" presId="urn:microsoft.com/office/officeart/2005/8/layout/gear1"/>
    <dgm:cxn modelId="{358CF3F3-074F-4935-BCFF-5A4906535A11}" type="presOf" srcId="{135091D9-929A-48B1-8C63-6DE72DC69C44}" destId="{E555FAD8-CCF5-472A-864A-2EEC1C68791D}" srcOrd="0" destOrd="0" presId="urn:microsoft.com/office/officeart/2005/8/layout/gear1"/>
    <dgm:cxn modelId="{E9CEC714-598E-4AD0-90FD-FF41BD17963B}" type="presOf" srcId="{1377D043-041A-4807-BEF0-33346443ECBD}" destId="{803DD2F7-6FF8-410E-A606-9DDD77194E4C}" srcOrd="0" destOrd="0" presId="urn:microsoft.com/office/officeart/2005/8/layout/gear1"/>
    <dgm:cxn modelId="{8220A446-32BC-4D38-8BB7-D38EE58C7C19}" type="presOf" srcId="{1377D043-041A-4807-BEF0-33346443ECBD}" destId="{5BFDF03F-7B1D-4745-8B16-CAD084824D76}" srcOrd="1" destOrd="0" presId="urn:microsoft.com/office/officeart/2005/8/layout/gear1"/>
    <dgm:cxn modelId="{DC12C521-B2AA-424D-966E-57CE10CD6485}" type="presOf" srcId="{DB8E7253-BBFA-41B2-A96F-48EE9C195F59}" destId="{7CF79142-D5AE-4EC0-88F5-285D126B3A11}" srcOrd="2" destOrd="0" presId="urn:microsoft.com/office/officeart/2005/8/layout/gear1"/>
    <dgm:cxn modelId="{9799E544-8FD3-49E8-A8A4-C208D55C66E0}" type="presOf" srcId="{039A7B88-0C86-4101-980F-004A64C04902}" destId="{CAE11C0D-DF5F-4947-9DF6-53246D07399C}" srcOrd="0" destOrd="0" presId="urn:microsoft.com/office/officeart/2005/8/layout/gear1"/>
    <dgm:cxn modelId="{B93FEA1D-3EE0-4170-8500-2A67EF5D4A04}"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ECDE651-EB20-4FB5-A645-C00565DA2360}" type="presOf" srcId="{FA0E55EB-D7E6-4B12-8FD1-A9B8B2374DC8}" destId="{DAC3E15B-14F5-4DA0-8357-86B831091D57}" srcOrd="0" destOrd="0" presId="urn:microsoft.com/office/officeart/2005/8/layout/gear1"/>
    <dgm:cxn modelId="{E6069A4D-A4A9-4263-B103-C39F0BBC64D1}" type="presOf" srcId="{74035EA3-4365-44FA-8A9E-4E2EA61E5A15}" destId="{79D9F767-B9DD-40FF-856A-0CFADEDE85EF}"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9F1CB095-650C-47B0-B453-D35C78F10DA9}" type="presOf" srcId="{135091D9-929A-48B1-8C63-6DE72DC69C44}" destId="{9D047EA5-9FF0-41D0-BBE7-A164A3D56B3D}" srcOrd="3" destOrd="0" presId="urn:microsoft.com/office/officeart/2005/8/layout/gear1"/>
    <dgm:cxn modelId="{923FF8C4-3661-4CDD-AEDB-4C85E4CC0FAF}" type="presOf" srcId="{DB8E7253-BBFA-41B2-A96F-48EE9C195F59}" destId="{CF22348F-B6BA-445A-AF80-6F5D40DCFC62}" srcOrd="1" destOrd="0" presId="urn:microsoft.com/office/officeart/2005/8/layout/gear1"/>
    <dgm:cxn modelId="{07C90E68-C519-46B4-8C80-D5E29163F900}" type="presOf" srcId="{135091D9-929A-48B1-8C63-6DE72DC69C44}" destId="{A0CD88B5-057E-45DA-979E-6EF1C2F33D9A}"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EFB5549-8304-40E3-9F57-C38EA8F90076}" type="presParOf" srcId="{E83BA3F9-A4D7-488A-BC2F-09C2DD768476}" destId="{803DD2F7-6FF8-410E-A606-9DDD77194E4C}" srcOrd="0" destOrd="0" presId="urn:microsoft.com/office/officeart/2005/8/layout/gear1"/>
    <dgm:cxn modelId="{F13ED388-B03A-45EC-A746-E965FA9A8206}" type="presParOf" srcId="{E83BA3F9-A4D7-488A-BC2F-09C2DD768476}" destId="{5BFDF03F-7B1D-4745-8B16-CAD084824D76}" srcOrd="1" destOrd="0" presId="urn:microsoft.com/office/officeart/2005/8/layout/gear1"/>
    <dgm:cxn modelId="{C239F57A-9E23-4506-A4F2-FF59738B5BD8}" type="presParOf" srcId="{E83BA3F9-A4D7-488A-BC2F-09C2DD768476}" destId="{8D17AB35-A007-4CDD-91C3-DB3FEFD1D53B}" srcOrd="2" destOrd="0" presId="urn:microsoft.com/office/officeart/2005/8/layout/gear1"/>
    <dgm:cxn modelId="{250443E2-8A07-4708-95E3-F27A4ADFF9A0}" type="presParOf" srcId="{E83BA3F9-A4D7-488A-BC2F-09C2DD768476}" destId="{87B8FA8D-11D0-4CDA-9E35-6F4E7F553912}" srcOrd="3" destOrd="0" presId="urn:microsoft.com/office/officeart/2005/8/layout/gear1"/>
    <dgm:cxn modelId="{EB0F8DF8-63A2-4949-B0AF-309D614D1C5E}" type="presParOf" srcId="{E83BA3F9-A4D7-488A-BC2F-09C2DD768476}" destId="{CF22348F-B6BA-445A-AF80-6F5D40DCFC62}" srcOrd="4" destOrd="0" presId="urn:microsoft.com/office/officeart/2005/8/layout/gear1"/>
    <dgm:cxn modelId="{F5A14F87-93A0-4798-80AE-210FC0252546}" type="presParOf" srcId="{E83BA3F9-A4D7-488A-BC2F-09C2DD768476}" destId="{7CF79142-D5AE-4EC0-88F5-285D126B3A11}" srcOrd="5" destOrd="0" presId="urn:microsoft.com/office/officeart/2005/8/layout/gear1"/>
    <dgm:cxn modelId="{96FDDBDE-C362-47D1-9DD4-CA0E05B5CAD6}" type="presParOf" srcId="{E83BA3F9-A4D7-488A-BC2F-09C2DD768476}" destId="{E555FAD8-CCF5-472A-864A-2EEC1C68791D}" srcOrd="6" destOrd="0" presId="urn:microsoft.com/office/officeart/2005/8/layout/gear1"/>
    <dgm:cxn modelId="{01C79FBA-3056-4459-B69B-F9FC1E9D14F5}" type="presParOf" srcId="{E83BA3F9-A4D7-488A-BC2F-09C2DD768476}" destId="{21BECCEE-62E2-40B4-84FA-4A99182C643C}" srcOrd="7" destOrd="0" presId="urn:microsoft.com/office/officeart/2005/8/layout/gear1"/>
    <dgm:cxn modelId="{E340AF85-D8B9-41BB-8A97-7A73B3976589}" type="presParOf" srcId="{E83BA3F9-A4D7-488A-BC2F-09C2DD768476}" destId="{A0CD88B5-057E-45DA-979E-6EF1C2F33D9A}" srcOrd="8" destOrd="0" presId="urn:microsoft.com/office/officeart/2005/8/layout/gear1"/>
    <dgm:cxn modelId="{B53FB857-B6C5-442E-90CF-770A7E135552}" type="presParOf" srcId="{E83BA3F9-A4D7-488A-BC2F-09C2DD768476}" destId="{9D047EA5-9FF0-41D0-BBE7-A164A3D56B3D}" srcOrd="9" destOrd="0" presId="urn:microsoft.com/office/officeart/2005/8/layout/gear1"/>
    <dgm:cxn modelId="{87061973-753B-418F-B696-3883EEE0F9EC}" type="presParOf" srcId="{E83BA3F9-A4D7-488A-BC2F-09C2DD768476}" destId="{79D9F767-B9DD-40FF-856A-0CFADEDE85EF}" srcOrd="10" destOrd="0" presId="urn:microsoft.com/office/officeart/2005/8/layout/gear1"/>
    <dgm:cxn modelId="{B79EE818-1286-4245-BB59-16B599F3CBED}" type="presParOf" srcId="{E83BA3F9-A4D7-488A-BC2F-09C2DD768476}" destId="{CAE11C0D-DF5F-4947-9DF6-53246D07399C}" srcOrd="11" destOrd="0" presId="urn:microsoft.com/office/officeart/2005/8/layout/gear1"/>
    <dgm:cxn modelId="{419AC0F5-06AA-4DB1-B11E-AC0E8BA936C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4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314AA410-E2A7-4C50-B858-0538E2CE1828}" type="presOf" srcId="{1377D043-041A-4807-BEF0-33346443ECBD}" destId="{8D17AB35-A007-4CDD-91C3-DB3FEFD1D53B}" srcOrd="2" destOrd="0" presId="urn:microsoft.com/office/officeart/2005/8/layout/gear1"/>
    <dgm:cxn modelId="{B77626BE-567E-4C2D-8FBA-DAFC620A21BB}" type="presOf" srcId="{1377D043-041A-4807-BEF0-33346443ECBD}" destId="{803DD2F7-6FF8-410E-A606-9DDD77194E4C}" srcOrd="0" destOrd="0" presId="urn:microsoft.com/office/officeart/2005/8/layout/gear1"/>
    <dgm:cxn modelId="{461266A6-9A0A-4D72-9D9E-DE27AAF096FE}" type="presOf" srcId="{74035EA3-4365-44FA-8A9E-4E2EA61E5A15}" destId="{79D9F767-B9DD-40FF-856A-0CFADEDE85EF}" srcOrd="0" destOrd="0" presId="urn:microsoft.com/office/officeart/2005/8/layout/gear1"/>
    <dgm:cxn modelId="{7EC088BA-4FDE-492D-A425-3FCB2A00EEA2}" type="presOf" srcId="{DB8E7253-BBFA-41B2-A96F-48EE9C195F59}" destId="{CF22348F-B6BA-445A-AF80-6F5D40DCFC62}" srcOrd="1" destOrd="0" presId="urn:microsoft.com/office/officeart/2005/8/layout/gear1"/>
    <dgm:cxn modelId="{765361A6-D0B1-40DD-9D25-EFDC34691F74}" type="presOf" srcId="{1377D043-041A-4807-BEF0-33346443ECBD}" destId="{5BFDF03F-7B1D-4745-8B16-CAD084824D76}" srcOrd="1" destOrd="0" presId="urn:microsoft.com/office/officeart/2005/8/layout/gear1"/>
    <dgm:cxn modelId="{479C7A87-175F-4127-A223-7E59866A7E90}" type="presOf" srcId="{135091D9-929A-48B1-8C63-6DE72DC69C44}" destId="{A0CD88B5-057E-45DA-979E-6EF1C2F33D9A}" srcOrd="2" destOrd="0" presId="urn:microsoft.com/office/officeart/2005/8/layout/gear1"/>
    <dgm:cxn modelId="{0F5E5CE9-370F-4964-B8D2-8359D46BA65C}" type="presOf" srcId="{039A7B88-0C86-4101-980F-004A64C04902}" destId="{CAE11C0D-DF5F-4947-9DF6-53246D07399C}" srcOrd="0" destOrd="0" presId="urn:microsoft.com/office/officeart/2005/8/layout/gear1"/>
    <dgm:cxn modelId="{D8529CA4-8E94-4380-A3C6-73A857C1EF01}" type="presOf" srcId="{DB8E7253-BBFA-41B2-A96F-48EE9C195F59}" destId="{87B8FA8D-11D0-4CDA-9E35-6F4E7F553912}" srcOrd="0" destOrd="0" presId="urn:microsoft.com/office/officeart/2005/8/layout/gear1"/>
    <dgm:cxn modelId="{3F187BD7-D2FD-4F67-8D51-98A8FFDFE462}" type="presOf" srcId="{135091D9-929A-48B1-8C63-6DE72DC69C44}" destId="{9D047EA5-9FF0-41D0-BBE7-A164A3D56B3D}" srcOrd="3" destOrd="0" presId="urn:microsoft.com/office/officeart/2005/8/layout/gear1"/>
    <dgm:cxn modelId="{F28A7121-02EA-4468-A1F1-40895EDA334A}" type="presOf" srcId="{F2C71B3C-AD73-4D6C-B51C-47ADC737EDDC}" destId="{E83BA3F9-A4D7-488A-BC2F-09C2DD768476}" srcOrd="0" destOrd="0" presId="urn:microsoft.com/office/officeart/2005/8/layout/gear1"/>
    <dgm:cxn modelId="{CC955B31-EC47-4631-AA47-A7B103C74F4F}" type="presOf" srcId="{DB8E7253-BBFA-41B2-A96F-48EE9C195F59}" destId="{7CF79142-D5AE-4EC0-88F5-285D126B3A11}" srcOrd="2" destOrd="0" presId="urn:microsoft.com/office/officeart/2005/8/layout/gear1"/>
    <dgm:cxn modelId="{78EEB2EE-43BC-4513-BA4D-B195400E176C}" type="presOf" srcId="{135091D9-929A-48B1-8C63-6DE72DC69C44}" destId="{E555FAD8-CCF5-472A-864A-2EEC1C68791D}"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6892ED6-71AF-415D-9760-E8C5D113CDEE}" srcId="{F2C71B3C-AD73-4D6C-B51C-47ADC737EDDC}" destId="{135091D9-929A-48B1-8C63-6DE72DC69C44}" srcOrd="2" destOrd="0" parTransId="{D799BE8C-F845-4CA4-9738-EEEFFAC94841}" sibTransId="{FA0E55EB-D7E6-4B12-8FD1-A9B8B2374DC8}"/>
    <dgm:cxn modelId="{C9350032-3A81-4A47-87A5-2C52F2107502}"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3F0EFA86-73E3-4C41-9011-ED31F6196A3F}" type="presOf" srcId="{FA0E55EB-D7E6-4B12-8FD1-A9B8B2374DC8}" destId="{DAC3E15B-14F5-4DA0-8357-86B831091D57}" srcOrd="0" destOrd="0" presId="urn:microsoft.com/office/officeart/2005/8/layout/gear1"/>
    <dgm:cxn modelId="{0CEDB41F-6F29-48F9-A1F2-84A39BAA0C11}" type="presParOf" srcId="{E83BA3F9-A4D7-488A-BC2F-09C2DD768476}" destId="{803DD2F7-6FF8-410E-A606-9DDD77194E4C}" srcOrd="0" destOrd="0" presId="urn:microsoft.com/office/officeart/2005/8/layout/gear1"/>
    <dgm:cxn modelId="{299482FA-4221-4124-A9E5-D820F268E001}" type="presParOf" srcId="{E83BA3F9-A4D7-488A-BC2F-09C2DD768476}" destId="{5BFDF03F-7B1D-4745-8B16-CAD084824D76}" srcOrd="1" destOrd="0" presId="urn:microsoft.com/office/officeart/2005/8/layout/gear1"/>
    <dgm:cxn modelId="{B77AE8F2-5187-4AB3-BEF8-7ABF38C44F93}" type="presParOf" srcId="{E83BA3F9-A4D7-488A-BC2F-09C2DD768476}" destId="{8D17AB35-A007-4CDD-91C3-DB3FEFD1D53B}" srcOrd="2" destOrd="0" presId="urn:microsoft.com/office/officeart/2005/8/layout/gear1"/>
    <dgm:cxn modelId="{F13454FB-045B-4DC0-9418-C74C37AB2206}" type="presParOf" srcId="{E83BA3F9-A4D7-488A-BC2F-09C2DD768476}" destId="{87B8FA8D-11D0-4CDA-9E35-6F4E7F553912}" srcOrd="3" destOrd="0" presId="urn:microsoft.com/office/officeart/2005/8/layout/gear1"/>
    <dgm:cxn modelId="{48E2A584-8177-4770-A4AA-914BB7C2F4BA}" type="presParOf" srcId="{E83BA3F9-A4D7-488A-BC2F-09C2DD768476}" destId="{CF22348F-B6BA-445A-AF80-6F5D40DCFC62}" srcOrd="4" destOrd="0" presId="urn:microsoft.com/office/officeart/2005/8/layout/gear1"/>
    <dgm:cxn modelId="{03BAE81F-49E9-4997-8E40-DA7CE533AC59}" type="presParOf" srcId="{E83BA3F9-A4D7-488A-BC2F-09C2DD768476}" destId="{7CF79142-D5AE-4EC0-88F5-285D126B3A11}" srcOrd="5" destOrd="0" presId="urn:microsoft.com/office/officeart/2005/8/layout/gear1"/>
    <dgm:cxn modelId="{5263EB37-4716-4262-9B59-513A3F679ED7}" type="presParOf" srcId="{E83BA3F9-A4D7-488A-BC2F-09C2DD768476}" destId="{E555FAD8-CCF5-472A-864A-2EEC1C68791D}" srcOrd="6" destOrd="0" presId="urn:microsoft.com/office/officeart/2005/8/layout/gear1"/>
    <dgm:cxn modelId="{49492612-5230-4512-AED6-1E2DF352C64D}" type="presParOf" srcId="{E83BA3F9-A4D7-488A-BC2F-09C2DD768476}" destId="{21BECCEE-62E2-40B4-84FA-4A99182C643C}" srcOrd="7" destOrd="0" presId="urn:microsoft.com/office/officeart/2005/8/layout/gear1"/>
    <dgm:cxn modelId="{DCF73623-A2EE-4B51-AE9A-9901D4A9FCFC}" type="presParOf" srcId="{E83BA3F9-A4D7-488A-BC2F-09C2DD768476}" destId="{A0CD88B5-057E-45DA-979E-6EF1C2F33D9A}" srcOrd="8" destOrd="0" presId="urn:microsoft.com/office/officeart/2005/8/layout/gear1"/>
    <dgm:cxn modelId="{BDBBB20E-FE25-45F5-AB66-B71036F3C0CF}" type="presParOf" srcId="{E83BA3F9-A4D7-488A-BC2F-09C2DD768476}" destId="{9D047EA5-9FF0-41D0-BBE7-A164A3D56B3D}" srcOrd="9" destOrd="0" presId="urn:microsoft.com/office/officeart/2005/8/layout/gear1"/>
    <dgm:cxn modelId="{9CD7495A-CF91-4FAF-9C59-E65A09141F7E}" type="presParOf" srcId="{E83BA3F9-A4D7-488A-BC2F-09C2DD768476}" destId="{79D9F767-B9DD-40FF-856A-0CFADEDE85EF}" srcOrd="10" destOrd="0" presId="urn:microsoft.com/office/officeart/2005/8/layout/gear1"/>
    <dgm:cxn modelId="{D1EF4D16-09CA-4AA1-B0B2-F25F6AA7079C}" type="presParOf" srcId="{E83BA3F9-A4D7-488A-BC2F-09C2DD768476}" destId="{CAE11C0D-DF5F-4947-9DF6-53246D07399C}" srcOrd="11" destOrd="0" presId="urn:microsoft.com/office/officeart/2005/8/layout/gear1"/>
    <dgm:cxn modelId="{3BB6B317-F187-49A0-8942-39FE61FBDE02}"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5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3F5F6B43-2624-4150-867E-45A37D2164BE}" type="presOf" srcId="{039A7B88-0C86-4101-980F-004A64C04902}" destId="{CAE11C0D-DF5F-4947-9DF6-53246D07399C}" srcOrd="0" destOrd="0" presId="urn:microsoft.com/office/officeart/2005/8/layout/gear1"/>
    <dgm:cxn modelId="{59149226-2848-4D3C-98C1-808778602DB9}" type="presOf" srcId="{135091D9-929A-48B1-8C63-6DE72DC69C44}" destId="{9D047EA5-9FF0-41D0-BBE7-A164A3D56B3D}" srcOrd="3" destOrd="0" presId="urn:microsoft.com/office/officeart/2005/8/layout/gear1"/>
    <dgm:cxn modelId="{FFC09CFF-D66D-4E29-B1E4-EC7D01346A93}" type="presOf" srcId="{74035EA3-4365-44FA-8A9E-4E2EA61E5A15}" destId="{79D9F767-B9DD-40FF-856A-0CFADEDE85EF}" srcOrd="0" destOrd="0" presId="urn:microsoft.com/office/officeart/2005/8/layout/gear1"/>
    <dgm:cxn modelId="{851EC69C-7CCD-4CB5-8EC7-3A7B7670A558}" type="presOf" srcId="{1377D043-041A-4807-BEF0-33346443ECBD}" destId="{5BFDF03F-7B1D-4745-8B16-CAD084824D76}" srcOrd="1" destOrd="0" presId="urn:microsoft.com/office/officeart/2005/8/layout/gear1"/>
    <dgm:cxn modelId="{F092BDB5-FD3B-4319-A6A7-3EBE5C67C819}" type="presOf" srcId="{FA0E55EB-D7E6-4B12-8FD1-A9B8B2374DC8}" destId="{DAC3E15B-14F5-4DA0-8357-86B831091D57}" srcOrd="0" destOrd="0" presId="urn:microsoft.com/office/officeart/2005/8/layout/gear1"/>
    <dgm:cxn modelId="{EEA21B1D-BDEA-4CDC-8386-4E3E2465FCAA}" type="presOf" srcId="{135091D9-929A-48B1-8C63-6DE72DC69C44}" destId="{A0CD88B5-057E-45DA-979E-6EF1C2F33D9A}" srcOrd="2" destOrd="0" presId="urn:microsoft.com/office/officeart/2005/8/layout/gear1"/>
    <dgm:cxn modelId="{C8125D21-8504-4A15-9DA9-2C4928A36325}" type="presOf" srcId="{135091D9-929A-48B1-8C63-6DE72DC69C44}" destId="{21BECCEE-62E2-40B4-84FA-4A99182C643C}" srcOrd="1" destOrd="0" presId="urn:microsoft.com/office/officeart/2005/8/layout/gear1"/>
    <dgm:cxn modelId="{217DC425-A130-448F-AFB3-B83DD802F62A}" type="presOf" srcId="{F2C71B3C-AD73-4D6C-B51C-47ADC737EDDC}" destId="{E83BA3F9-A4D7-488A-BC2F-09C2DD768476}" srcOrd="0" destOrd="0" presId="urn:microsoft.com/office/officeart/2005/8/layout/gear1"/>
    <dgm:cxn modelId="{88AE08FB-8588-4ECB-9454-DBBFF75C0E3C}" type="presOf" srcId="{DB8E7253-BBFA-41B2-A96F-48EE9C195F59}" destId="{87B8FA8D-11D0-4CDA-9E35-6F4E7F553912}" srcOrd="0" destOrd="0" presId="urn:microsoft.com/office/officeart/2005/8/layout/gear1"/>
    <dgm:cxn modelId="{D91683AF-9A57-4091-B91F-37C9B6CDC5DF}" type="presOf" srcId="{DB8E7253-BBFA-41B2-A96F-48EE9C195F59}" destId="{CF22348F-B6BA-445A-AF80-6F5D40DCFC62}" srcOrd="1" destOrd="0" presId="urn:microsoft.com/office/officeart/2005/8/layout/gear1"/>
    <dgm:cxn modelId="{5C509E7B-E59B-4D22-BDF8-B2FC19629F54}" type="presOf" srcId="{1377D043-041A-4807-BEF0-33346443ECBD}" destId="{803DD2F7-6FF8-410E-A606-9DDD77194E4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39CF538B-0456-4AFA-81A5-74CD474C9514}" type="presOf" srcId="{DB8E7253-BBFA-41B2-A96F-48EE9C195F59}" destId="{7CF79142-D5AE-4EC0-88F5-285D126B3A11}" srcOrd="2" destOrd="0" presId="urn:microsoft.com/office/officeart/2005/8/layout/gear1"/>
    <dgm:cxn modelId="{A305C61F-6A68-4D80-B082-0DBB45AD0963}" type="presOf" srcId="{1377D043-041A-4807-BEF0-33346443ECBD}" destId="{8D17AB35-A007-4CDD-91C3-DB3FEFD1D53B}"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6B97B07A-7EBB-48B1-8036-A98D3C5C634C}" type="presOf" srcId="{135091D9-929A-48B1-8C63-6DE72DC69C44}" destId="{E555FAD8-CCF5-472A-864A-2EEC1C68791D}" srcOrd="0" destOrd="0" presId="urn:microsoft.com/office/officeart/2005/8/layout/gear1"/>
    <dgm:cxn modelId="{1C70CAA3-B22C-480D-8620-628E33ED5772}" type="presParOf" srcId="{E83BA3F9-A4D7-488A-BC2F-09C2DD768476}" destId="{803DD2F7-6FF8-410E-A606-9DDD77194E4C}" srcOrd="0" destOrd="0" presId="urn:microsoft.com/office/officeart/2005/8/layout/gear1"/>
    <dgm:cxn modelId="{D5B7D626-18F3-4700-AD18-47B619B7B2CF}" type="presParOf" srcId="{E83BA3F9-A4D7-488A-BC2F-09C2DD768476}" destId="{5BFDF03F-7B1D-4745-8B16-CAD084824D76}" srcOrd="1" destOrd="0" presId="urn:microsoft.com/office/officeart/2005/8/layout/gear1"/>
    <dgm:cxn modelId="{79004916-FE43-432E-882F-A5B95C78C9ED}" type="presParOf" srcId="{E83BA3F9-A4D7-488A-BC2F-09C2DD768476}" destId="{8D17AB35-A007-4CDD-91C3-DB3FEFD1D53B}" srcOrd="2" destOrd="0" presId="urn:microsoft.com/office/officeart/2005/8/layout/gear1"/>
    <dgm:cxn modelId="{73EF5E83-D6E0-4C25-881A-76538A751586}" type="presParOf" srcId="{E83BA3F9-A4D7-488A-BC2F-09C2DD768476}" destId="{87B8FA8D-11D0-4CDA-9E35-6F4E7F553912}" srcOrd="3" destOrd="0" presId="urn:microsoft.com/office/officeart/2005/8/layout/gear1"/>
    <dgm:cxn modelId="{FD2734A1-77C2-436D-B038-F1DDEE48AED5}" type="presParOf" srcId="{E83BA3F9-A4D7-488A-BC2F-09C2DD768476}" destId="{CF22348F-B6BA-445A-AF80-6F5D40DCFC62}" srcOrd="4" destOrd="0" presId="urn:microsoft.com/office/officeart/2005/8/layout/gear1"/>
    <dgm:cxn modelId="{A2356BEB-DB99-457E-A805-103E9D63809D}" type="presParOf" srcId="{E83BA3F9-A4D7-488A-BC2F-09C2DD768476}" destId="{7CF79142-D5AE-4EC0-88F5-285D126B3A11}" srcOrd="5" destOrd="0" presId="urn:microsoft.com/office/officeart/2005/8/layout/gear1"/>
    <dgm:cxn modelId="{77F41DE9-3F6B-4B1D-8461-8A3F75D00597}" type="presParOf" srcId="{E83BA3F9-A4D7-488A-BC2F-09C2DD768476}" destId="{E555FAD8-CCF5-472A-864A-2EEC1C68791D}" srcOrd="6" destOrd="0" presId="urn:microsoft.com/office/officeart/2005/8/layout/gear1"/>
    <dgm:cxn modelId="{4B041237-4D14-4752-8B2C-B7D3FA1DF5A2}" type="presParOf" srcId="{E83BA3F9-A4D7-488A-BC2F-09C2DD768476}" destId="{21BECCEE-62E2-40B4-84FA-4A99182C643C}" srcOrd="7" destOrd="0" presId="urn:microsoft.com/office/officeart/2005/8/layout/gear1"/>
    <dgm:cxn modelId="{7738422B-691C-4979-96BE-3C23D75C592F}" type="presParOf" srcId="{E83BA3F9-A4D7-488A-BC2F-09C2DD768476}" destId="{A0CD88B5-057E-45DA-979E-6EF1C2F33D9A}" srcOrd="8" destOrd="0" presId="urn:microsoft.com/office/officeart/2005/8/layout/gear1"/>
    <dgm:cxn modelId="{D9FB7C51-05D3-4225-B142-8BB79EC0A046}" type="presParOf" srcId="{E83BA3F9-A4D7-488A-BC2F-09C2DD768476}" destId="{9D047EA5-9FF0-41D0-BBE7-A164A3D56B3D}" srcOrd="9" destOrd="0" presId="urn:microsoft.com/office/officeart/2005/8/layout/gear1"/>
    <dgm:cxn modelId="{D15811B7-8AA8-4760-A306-FF311BC10124}" type="presParOf" srcId="{E83BA3F9-A4D7-488A-BC2F-09C2DD768476}" destId="{79D9F767-B9DD-40FF-856A-0CFADEDE85EF}" srcOrd="10" destOrd="0" presId="urn:microsoft.com/office/officeart/2005/8/layout/gear1"/>
    <dgm:cxn modelId="{0BE96B1B-62C9-4DD1-BCB0-BC913CCEFAA8}" type="presParOf" srcId="{E83BA3F9-A4D7-488A-BC2F-09C2DD768476}" destId="{CAE11C0D-DF5F-4947-9DF6-53246D07399C}" srcOrd="11" destOrd="0" presId="urn:microsoft.com/office/officeart/2005/8/layout/gear1"/>
    <dgm:cxn modelId="{9DA9EAD7-D2F8-4B64-ADC4-ACA60CCCB6F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5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49CC3FE9-4CC2-4E2D-ABA0-37B90E7D4FB9}" type="presOf" srcId="{135091D9-929A-48B1-8C63-6DE72DC69C44}" destId="{E555FAD8-CCF5-472A-864A-2EEC1C68791D}" srcOrd="0" destOrd="0" presId="urn:microsoft.com/office/officeart/2005/8/layout/gear1"/>
    <dgm:cxn modelId="{0A936434-1C64-4C9A-B6DD-361BF352AD3B}" type="presOf" srcId="{1377D043-041A-4807-BEF0-33346443ECBD}" destId="{5BFDF03F-7B1D-4745-8B16-CAD084824D76}" srcOrd="1" destOrd="0" presId="urn:microsoft.com/office/officeart/2005/8/layout/gear1"/>
    <dgm:cxn modelId="{37EA0C53-2FD7-49A0-A328-786C0F3A29D2}" type="presOf" srcId="{135091D9-929A-48B1-8C63-6DE72DC69C44}" destId="{21BECCEE-62E2-40B4-84FA-4A99182C643C}" srcOrd="1" destOrd="0" presId="urn:microsoft.com/office/officeart/2005/8/layout/gear1"/>
    <dgm:cxn modelId="{54071D5E-3708-4FDD-AB72-8644D8DC4378}" type="presOf" srcId="{DB8E7253-BBFA-41B2-A96F-48EE9C195F59}" destId="{CF22348F-B6BA-445A-AF80-6F5D40DCFC62}" srcOrd="1" destOrd="0" presId="urn:microsoft.com/office/officeart/2005/8/layout/gear1"/>
    <dgm:cxn modelId="{129DA954-A392-42AF-9F05-D3D86A1175D9}" type="presOf" srcId="{DB8E7253-BBFA-41B2-A96F-48EE9C195F59}" destId="{87B8FA8D-11D0-4CDA-9E35-6F4E7F553912}" srcOrd="0" destOrd="0" presId="urn:microsoft.com/office/officeart/2005/8/layout/gear1"/>
    <dgm:cxn modelId="{5B287BFD-BC43-4E4B-ADD5-E711F87E0379}" type="presOf" srcId="{F2C71B3C-AD73-4D6C-B51C-47ADC737EDDC}" destId="{E83BA3F9-A4D7-488A-BC2F-09C2DD768476}" srcOrd="0" destOrd="0" presId="urn:microsoft.com/office/officeart/2005/8/layout/gear1"/>
    <dgm:cxn modelId="{7AB5FBF5-063F-448E-AAE5-A77F6A81B3A0}" type="presOf" srcId="{74035EA3-4365-44FA-8A9E-4E2EA61E5A15}" destId="{79D9F767-B9DD-40FF-856A-0CFADEDE85EF}" srcOrd="0" destOrd="0" presId="urn:microsoft.com/office/officeart/2005/8/layout/gear1"/>
    <dgm:cxn modelId="{173F8442-EBA1-429F-B7CF-BBDF2ED69DFA}" type="presOf" srcId="{FA0E55EB-D7E6-4B12-8FD1-A9B8B2374DC8}" destId="{DAC3E15B-14F5-4DA0-8357-86B831091D57}" srcOrd="0" destOrd="0" presId="urn:microsoft.com/office/officeart/2005/8/layout/gear1"/>
    <dgm:cxn modelId="{672CD907-6FC2-404B-BC04-80DCE6AAC2DC}"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ABBCD097-9217-4415-8E74-09A35665EAA9}" type="presOf" srcId="{DB8E7253-BBFA-41B2-A96F-48EE9C195F59}" destId="{7CF79142-D5AE-4EC0-88F5-285D126B3A11}" srcOrd="2" destOrd="0" presId="urn:microsoft.com/office/officeart/2005/8/layout/gear1"/>
    <dgm:cxn modelId="{86629BBF-E16B-4DC0-A834-A129D262FAAF}" type="presOf" srcId="{039A7B88-0C86-4101-980F-004A64C04902}" destId="{CAE11C0D-DF5F-4947-9DF6-53246D07399C}" srcOrd="0" destOrd="0" presId="urn:microsoft.com/office/officeart/2005/8/layout/gear1"/>
    <dgm:cxn modelId="{B555C07D-113B-484E-964B-9CCF04139DF4}" type="presOf" srcId="{135091D9-929A-48B1-8C63-6DE72DC69C44}" destId="{A0CD88B5-057E-45DA-979E-6EF1C2F33D9A}" srcOrd="2" destOrd="0" presId="urn:microsoft.com/office/officeart/2005/8/layout/gear1"/>
    <dgm:cxn modelId="{0BFDDCEF-1E00-4096-9BCA-29C55593A397}"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86445034-86EC-42E7-A3F4-2672432381F3}" type="presOf" srcId="{1377D043-041A-4807-BEF0-33346443ECBD}" destId="{8D17AB35-A007-4CDD-91C3-DB3FEFD1D53B}"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AFAE62D-CC85-45A6-A6EA-0E3FC977C6EF}" type="presParOf" srcId="{E83BA3F9-A4D7-488A-BC2F-09C2DD768476}" destId="{803DD2F7-6FF8-410E-A606-9DDD77194E4C}" srcOrd="0" destOrd="0" presId="urn:microsoft.com/office/officeart/2005/8/layout/gear1"/>
    <dgm:cxn modelId="{A5A7AB0B-BF00-4FE3-95DB-376AFE49D2E8}" type="presParOf" srcId="{E83BA3F9-A4D7-488A-BC2F-09C2DD768476}" destId="{5BFDF03F-7B1D-4745-8B16-CAD084824D76}" srcOrd="1" destOrd="0" presId="urn:microsoft.com/office/officeart/2005/8/layout/gear1"/>
    <dgm:cxn modelId="{68634308-E610-4950-8BD7-6657B093075B}" type="presParOf" srcId="{E83BA3F9-A4D7-488A-BC2F-09C2DD768476}" destId="{8D17AB35-A007-4CDD-91C3-DB3FEFD1D53B}" srcOrd="2" destOrd="0" presId="urn:microsoft.com/office/officeart/2005/8/layout/gear1"/>
    <dgm:cxn modelId="{ACDD40EE-3045-4A99-B252-32239E208DB7}" type="presParOf" srcId="{E83BA3F9-A4D7-488A-BC2F-09C2DD768476}" destId="{87B8FA8D-11D0-4CDA-9E35-6F4E7F553912}" srcOrd="3" destOrd="0" presId="urn:microsoft.com/office/officeart/2005/8/layout/gear1"/>
    <dgm:cxn modelId="{6471243A-0282-4753-9330-A3BCEFFF1FA8}" type="presParOf" srcId="{E83BA3F9-A4D7-488A-BC2F-09C2DD768476}" destId="{CF22348F-B6BA-445A-AF80-6F5D40DCFC62}" srcOrd="4" destOrd="0" presId="urn:microsoft.com/office/officeart/2005/8/layout/gear1"/>
    <dgm:cxn modelId="{77E871DF-E265-4607-8B85-D5F61F5F8291}" type="presParOf" srcId="{E83BA3F9-A4D7-488A-BC2F-09C2DD768476}" destId="{7CF79142-D5AE-4EC0-88F5-285D126B3A11}" srcOrd="5" destOrd="0" presId="urn:microsoft.com/office/officeart/2005/8/layout/gear1"/>
    <dgm:cxn modelId="{B3EA3D1E-F245-4AEF-8B47-426535B44808}" type="presParOf" srcId="{E83BA3F9-A4D7-488A-BC2F-09C2DD768476}" destId="{E555FAD8-CCF5-472A-864A-2EEC1C68791D}" srcOrd="6" destOrd="0" presId="urn:microsoft.com/office/officeart/2005/8/layout/gear1"/>
    <dgm:cxn modelId="{900D4657-7E3A-4306-8D1B-87F552B4D2FF}" type="presParOf" srcId="{E83BA3F9-A4D7-488A-BC2F-09C2DD768476}" destId="{21BECCEE-62E2-40B4-84FA-4A99182C643C}" srcOrd="7" destOrd="0" presId="urn:microsoft.com/office/officeart/2005/8/layout/gear1"/>
    <dgm:cxn modelId="{D49994B7-CE0C-48F3-A8E3-D692270A02F6}" type="presParOf" srcId="{E83BA3F9-A4D7-488A-BC2F-09C2DD768476}" destId="{A0CD88B5-057E-45DA-979E-6EF1C2F33D9A}" srcOrd="8" destOrd="0" presId="urn:microsoft.com/office/officeart/2005/8/layout/gear1"/>
    <dgm:cxn modelId="{3E9036C9-B9C3-4E0C-A076-46B90C908C0C}" type="presParOf" srcId="{E83BA3F9-A4D7-488A-BC2F-09C2DD768476}" destId="{9D047EA5-9FF0-41D0-BBE7-A164A3D56B3D}" srcOrd="9" destOrd="0" presId="urn:microsoft.com/office/officeart/2005/8/layout/gear1"/>
    <dgm:cxn modelId="{4B8CE9DB-3EDE-40CC-8C8D-4361647A3143}" type="presParOf" srcId="{E83BA3F9-A4D7-488A-BC2F-09C2DD768476}" destId="{79D9F767-B9DD-40FF-856A-0CFADEDE85EF}" srcOrd="10" destOrd="0" presId="urn:microsoft.com/office/officeart/2005/8/layout/gear1"/>
    <dgm:cxn modelId="{252A7499-34CF-400E-858B-B94896E09310}" type="presParOf" srcId="{E83BA3F9-A4D7-488A-BC2F-09C2DD768476}" destId="{CAE11C0D-DF5F-4947-9DF6-53246D07399C}" srcOrd="11" destOrd="0" presId="urn:microsoft.com/office/officeart/2005/8/layout/gear1"/>
    <dgm:cxn modelId="{1A0A81A9-88F3-42EB-8794-3ED81CD974B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5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CA608E10-6833-40C3-92CF-499AFDE1BB65}" type="presOf" srcId="{039A7B88-0C86-4101-980F-004A64C04902}" destId="{CAE11C0D-DF5F-4947-9DF6-53246D07399C}" srcOrd="0" destOrd="0" presId="urn:microsoft.com/office/officeart/2005/8/layout/gear1"/>
    <dgm:cxn modelId="{85014B8F-09F6-439F-A6F5-7ACF481317A4}" type="presOf" srcId="{135091D9-929A-48B1-8C63-6DE72DC69C44}" destId="{9D047EA5-9FF0-41D0-BBE7-A164A3D56B3D}" srcOrd="3" destOrd="0" presId="urn:microsoft.com/office/officeart/2005/8/layout/gear1"/>
    <dgm:cxn modelId="{AE0943A1-BEB2-48FA-AB85-62FB4AF4F9E7}" type="presOf" srcId="{1377D043-041A-4807-BEF0-33346443ECBD}" destId="{803DD2F7-6FF8-410E-A606-9DDD77194E4C}" srcOrd="0" destOrd="0" presId="urn:microsoft.com/office/officeart/2005/8/layout/gear1"/>
    <dgm:cxn modelId="{554C0F79-DF91-47FA-97F6-F9B3F029DAB5}" type="presOf" srcId="{135091D9-929A-48B1-8C63-6DE72DC69C44}" destId="{A0CD88B5-057E-45DA-979E-6EF1C2F33D9A}" srcOrd="2" destOrd="0" presId="urn:microsoft.com/office/officeart/2005/8/layout/gear1"/>
    <dgm:cxn modelId="{15A89710-A5E7-47CA-9792-F8B80F3DFBCA}" type="presOf" srcId="{135091D9-929A-48B1-8C63-6DE72DC69C44}" destId="{E555FAD8-CCF5-472A-864A-2EEC1C68791D}" srcOrd="0" destOrd="0" presId="urn:microsoft.com/office/officeart/2005/8/layout/gear1"/>
    <dgm:cxn modelId="{AA4299BB-12B9-475C-BB36-592B04CB446C}" type="presOf" srcId="{F2C71B3C-AD73-4D6C-B51C-47ADC737EDDC}" destId="{E83BA3F9-A4D7-488A-BC2F-09C2DD768476}" srcOrd="0" destOrd="0" presId="urn:microsoft.com/office/officeart/2005/8/layout/gear1"/>
    <dgm:cxn modelId="{A69AE5F5-0859-4C39-BD38-E7D12059DC35}" type="presOf" srcId="{74035EA3-4365-44FA-8A9E-4E2EA61E5A15}" destId="{79D9F767-B9DD-40FF-856A-0CFADEDE85EF}" srcOrd="0" destOrd="0" presId="urn:microsoft.com/office/officeart/2005/8/layout/gear1"/>
    <dgm:cxn modelId="{235DCC04-66CE-42A4-89CD-9C7C12784700}" type="presOf" srcId="{DB8E7253-BBFA-41B2-A96F-48EE9C195F59}" destId="{CF22348F-B6BA-445A-AF80-6F5D40DCFC62}" srcOrd="1" destOrd="0" presId="urn:microsoft.com/office/officeart/2005/8/layout/gear1"/>
    <dgm:cxn modelId="{D0C72BDB-57FB-468B-B92A-23D16B9F5D04}" type="presOf" srcId="{DB8E7253-BBFA-41B2-A96F-48EE9C195F59}" destId="{87B8FA8D-11D0-4CDA-9E35-6F4E7F553912}" srcOrd="0" destOrd="0" presId="urn:microsoft.com/office/officeart/2005/8/layout/gear1"/>
    <dgm:cxn modelId="{19D345AB-B5AC-458E-B4D4-6B63AC3F854A}" type="presOf" srcId="{1377D043-041A-4807-BEF0-33346443ECBD}" destId="{8D17AB35-A007-4CDD-91C3-DB3FEFD1D53B}" srcOrd="2" destOrd="0" presId="urn:microsoft.com/office/officeart/2005/8/layout/gear1"/>
    <dgm:cxn modelId="{1B0778BA-A006-474F-B632-6C869A218C28}" type="presOf" srcId="{DB8E7253-BBFA-41B2-A96F-48EE9C195F59}" destId="{7CF79142-D5AE-4EC0-88F5-285D126B3A11}" srcOrd="2" destOrd="0" presId="urn:microsoft.com/office/officeart/2005/8/layout/gear1"/>
    <dgm:cxn modelId="{8C31F1E3-D94A-415B-8E26-262A7930B4F0}" type="presOf" srcId="{135091D9-929A-48B1-8C63-6DE72DC69C44}" destId="{21BECCEE-62E2-40B4-84FA-4A99182C643C}" srcOrd="1" destOrd="0" presId="urn:microsoft.com/office/officeart/2005/8/layout/gear1"/>
    <dgm:cxn modelId="{52C8A445-1C78-4CC4-B1DB-6AFBECBD5D20}" type="presOf" srcId="{FA0E55EB-D7E6-4B12-8FD1-A9B8B2374DC8}" destId="{DAC3E15B-14F5-4DA0-8357-86B831091D57}"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36468D9-0196-471A-B24D-2F1594E8E828}"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1870F035-8C88-47F1-815E-69DECCC785D7}" type="presParOf" srcId="{E83BA3F9-A4D7-488A-BC2F-09C2DD768476}" destId="{803DD2F7-6FF8-410E-A606-9DDD77194E4C}" srcOrd="0" destOrd="0" presId="urn:microsoft.com/office/officeart/2005/8/layout/gear1"/>
    <dgm:cxn modelId="{240DEBF6-F377-48C1-8FF8-EE56E5E1D93C}" type="presParOf" srcId="{E83BA3F9-A4D7-488A-BC2F-09C2DD768476}" destId="{5BFDF03F-7B1D-4745-8B16-CAD084824D76}" srcOrd="1" destOrd="0" presId="urn:microsoft.com/office/officeart/2005/8/layout/gear1"/>
    <dgm:cxn modelId="{063900A7-B986-4971-8B4F-4B38BD61E9F7}" type="presParOf" srcId="{E83BA3F9-A4D7-488A-BC2F-09C2DD768476}" destId="{8D17AB35-A007-4CDD-91C3-DB3FEFD1D53B}" srcOrd="2" destOrd="0" presId="urn:microsoft.com/office/officeart/2005/8/layout/gear1"/>
    <dgm:cxn modelId="{03056CF1-9EC3-4B92-915F-7ACA804ADA58}" type="presParOf" srcId="{E83BA3F9-A4D7-488A-BC2F-09C2DD768476}" destId="{87B8FA8D-11D0-4CDA-9E35-6F4E7F553912}" srcOrd="3" destOrd="0" presId="urn:microsoft.com/office/officeart/2005/8/layout/gear1"/>
    <dgm:cxn modelId="{EA5DE2A8-29FB-4435-81C1-327DC8E74688}" type="presParOf" srcId="{E83BA3F9-A4D7-488A-BC2F-09C2DD768476}" destId="{CF22348F-B6BA-445A-AF80-6F5D40DCFC62}" srcOrd="4" destOrd="0" presId="urn:microsoft.com/office/officeart/2005/8/layout/gear1"/>
    <dgm:cxn modelId="{A71CFA8B-DF93-4B06-934F-EE326CCDC7D2}" type="presParOf" srcId="{E83BA3F9-A4D7-488A-BC2F-09C2DD768476}" destId="{7CF79142-D5AE-4EC0-88F5-285D126B3A11}" srcOrd="5" destOrd="0" presId="urn:microsoft.com/office/officeart/2005/8/layout/gear1"/>
    <dgm:cxn modelId="{780718D9-B5A5-47B6-8109-7D1ED0838FDF}" type="presParOf" srcId="{E83BA3F9-A4D7-488A-BC2F-09C2DD768476}" destId="{E555FAD8-CCF5-472A-864A-2EEC1C68791D}" srcOrd="6" destOrd="0" presId="urn:microsoft.com/office/officeart/2005/8/layout/gear1"/>
    <dgm:cxn modelId="{5FDD7017-370F-4F9F-BD99-0292D1DD0D4D}" type="presParOf" srcId="{E83BA3F9-A4D7-488A-BC2F-09C2DD768476}" destId="{21BECCEE-62E2-40B4-84FA-4A99182C643C}" srcOrd="7" destOrd="0" presId="urn:microsoft.com/office/officeart/2005/8/layout/gear1"/>
    <dgm:cxn modelId="{3E4C42DA-BA63-4659-A1E8-769AF13898BE}" type="presParOf" srcId="{E83BA3F9-A4D7-488A-BC2F-09C2DD768476}" destId="{A0CD88B5-057E-45DA-979E-6EF1C2F33D9A}" srcOrd="8" destOrd="0" presId="urn:microsoft.com/office/officeart/2005/8/layout/gear1"/>
    <dgm:cxn modelId="{CC64CFB4-07DA-42DC-90B3-35C509A3D5DB}" type="presParOf" srcId="{E83BA3F9-A4D7-488A-BC2F-09C2DD768476}" destId="{9D047EA5-9FF0-41D0-BBE7-A164A3D56B3D}" srcOrd="9" destOrd="0" presId="urn:microsoft.com/office/officeart/2005/8/layout/gear1"/>
    <dgm:cxn modelId="{D12FA0D1-9353-4A66-9E7C-C6A09A87ECF5}" type="presParOf" srcId="{E83BA3F9-A4D7-488A-BC2F-09C2DD768476}" destId="{79D9F767-B9DD-40FF-856A-0CFADEDE85EF}" srcOrd="10" destOrd="0" presId="urn:microsoft.com/office/officeart/2005/8/layout/gear1"/>
    <dgm:cxn modelId="{1D313051-FC53-48A4-BA27-0706EF92D6C5}" type="presParOf" srcId="{E83BA3F9-A4D7-488A-BC2F-09C2DD768476}" destId="{CAE11C0D-DF5F-4947-9DF6-53246D07399C}" srcOrd="11" destOrd="0" presId="urn:microsoft.com/office/officeart/2005/8/layout/gear1"/>
    <dgm:cxn modelId="{8DD43D68-58CF-47E2-BA7D-6FC426CBF054}"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5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382A1DC-9BD6-471F-8D7C-C505BC066815}" type="presOf" srcId="{1377D043-041A-4807-BEF0-33346443ECBD}" destId="{803DD2F7-6FF8-410E-A606-9DDD77194E4C}" srcOrd="0" destOrd="0" presId="urn:microsoft.com/office/officeart/2005/8/layout/gear1"/>
    <dgm:cxn modelId="{5D8F24B0-8C44-44A8-8590-DCAD4B4C6FDD}" type="presOf" srcId="{135091D9-929A-48B1-8C63-6DE72DC69C44}" destId="{21BECCEE-62E2-40B4-84FA-4A99182C643C}" srcOrd="1" destOrd="0" presId="urn:microsoft.com/office/officeart/2005/8/layout/gear1"/>
    <dgm:cxn modelId="{B67B2439-09DB-4BBB-936B-15D5777A1545}" type="presOf" srcId="{1377D043-041A-4807-BEF0-33346443ECBD}" destId="{8D17AB35-A007-4CDD-91C3-DB3FEFD1D53B}" srcOrd="2" destOrd="0" presId="urn:microsoft.com/office/officeart/2005/8/layout/gear1"/>
    <dgm:cxn modelId="{BDF38AFC-7848-494E-A6BB-B7A653F45BD8}" type="presOf" srcId="{135091D9-929A-48B1-8C63-6DE72DC69C44}" destId="{A0CD88B5-057E-45DA-979E-6EF1C2F33D9A}" srcOrd="2" destOrd="0" presId="urn:microsoft.com/office/officeart/2005/8/layout/gear1"/>
    <dgm:cxn modelId="{8B8746EC-08CF-46CD-826D-8DCFA8477A8A}" type="presOf" srcId="{FA0E55EB-D7E6-4B12-8FD1-A9B8B2374DC8}" destId="{DAC3E15B-14F5-4DA0-8357-86B831091D57}" srcOrd="0" destOrd="0" presId="urn:microsoft.com/office/officeart/2005/8/layout/gear1"/>
    <dgm:cxn modelId="{B7255C5C-8ACA-4F58-B910-EC2C12196E42}" type="presOf" srcId="{1377D043-041A-4807-BEF0-33346443ECBD}" destId="{5BFDF03F-7B1D-4745-8B16-CAD084824D76}" srcOrd="1" destOrd="0" presId="urn:microsoft.com/office/officeart/2005/8/layout/gear1"/>
    <dgm:cxn modelId="{DF24122E-00BB-4905-96D7-80739F75BDAA}" type="presOf" srcId="{74035EA3-4365-44FA-8A9E-4E2EA61E5A15}" destId="{79D9F767-B9DD-40FF-856A-0CFADEDE85EF}" srcOrd="0" destOrd="0" presId="urn:microsoft.com/office/officeart/2005/8/layout/gear1"/>
    <dgm:cxn modelId="{D0DA1376-DBF4-4630-859A-2B9A76D5ABC5}" type="presOf" srcId="{135091D9-929A-48B1-8C63-6DE72DC69C44}" destId="{E555FAD8-CCF5-472A-864A-2EEC1C68791D}" srcOrd="0" destOrd="0" presId="urn:microsoft.com/office/officeart/2005/8/layout/gear1"/>
    <dgm:cxn modelId="{7F3EF408-22E1-4C79-89BB-C0D218FE969E}" type="presOf" srcId="{DB8E7253-BBFA-41B2-A96F-48EE9C195F59}" destId="{87B8FA8D-11D0-4CDA-9E35-6F4E7F553912}" srcOrd="0" destOrd="0" presId="urn:microsoft.com/office/officeart/2005/8/layout/gear1"/>
    <dgm:cxn modelId="{B3B48798-B782-407C-BC37-D2E83636DDBD}" type="presOf" srcId="{135091D9-929A-48B1-8C63-6DE72DC69C44}" destId="{9D047EA5-9FF0-41D0-BBE7-A164A3D56B3D}" srcOrd="3" destOrd="0" presId="urn:microsoft.com/office/officeart/2005/8/layout/gear1"/>
    <dgm:cxn modelId="{1158BD83-32F1-4696-B501-B0AFB1AACB66}" type="presOf" srcId="{F2C71B3C-AD73-4D6C-B51C-47ADC737EDDC}" destId="{E83BA3F9-A4D7-488A-BC2F-09C2DD768476}"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B6EA4C0-E26D-4AFB-A80A-6689C58E8F75}" type="presOf" srcId="{DB8E7253-BBFA-41B2-A96F-48EE9C195F59}" destId="{CF22348F-B6BA-445A-AF80-6F5D40DCFC62}"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062D85D-1D38-4064-AEF8-B7625F5473AC}" type="presOf" srcId="{DB8E7253-BBFA-41B2-A96F-48EE9C195F59}" destId="{7CF79142-D5AE-4EC0-88F5-285D126B3A11}" srcOrd="2" destOrd="0" presId="urn:microsoft.com/office/officeart/2005/8/layout/gear1"/>
    <dgm:cxn modelId="{01C40D88-6458-4FDF-AE68-CB5D557A6336}" type="presOf" srcId="{039A7B88-0C86-4101-980F-004A64C04902}" destId="{CAE11C0D-DF5F-4947-9DF6-53246D07399C}"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93B0ECFC-D3FA-4B90-9C33-91F69D12C830}" type="presParOf" srcId="{E83BA3F9-A4D7-488A-BC2F-09C2DD768476}" destId="{803DD2F7-6FF8-410E-A606-9DDD77194E4C}" srcOrd="0" destOrd="0" presId="urn:microsoft.com/office/officeart/2005/8/layout/gear1"/>
    <dgm:cxn modelId="{54508E55-52AF-4F0F-9AA7-DBCF3E4056D8}" type="presParOf" srcId="{E83BA3F9-A4D7-488A-BC2F-09C2DD768476}" destId="{5BFDF03F-7B1D-4745-8B16-CAD084824D76}" srcOrd="1" destOrd="0" presId="urn:microsoft.com/office/officeart/2005/8/layout/gear1"/>
    <dgm:cxn modelId="{570D53CF-A918-463A-B4FC-250DAB102039}" type="presParOf" srcId="{E83BA3F9-A4D7-488A-BC2F-09C2DD768476}" destId="{8D17AB35-A007-4CDD-91C3-DB3FEFD1D53B}" srcOrd="2" destOrd="0" presId="urn:microsoft.com/office/officeart/2005/8/layout/gear1"/>
    <dgm:cxn modelId="{4B5058BF-9DBE-4182-BFFA-D334A29D1A79}" type="presParOf" srcId="{E83BA3F9-A4D7-488A-BC2F-09C2DD768476}" destId="{87B8FA8D-11D0-4CDA-9E35-6F4E7F553912}" srcOrd="3" destOrd="0" presId="urn:microsoft.com/office/officeart/2005/8/layout/gear1"/>
    <dgm:cxn modelId="{9D4C3E38-A560-4429-8FEB-FC19C2A7EAC3}" type="presParOf" srcId="{E83BA3F9-A4D7-488A-BC2F-09C2DD768476}" destId="{CF22348F-B6BA-445A-AF80-6F5D40DCFC62}" srcOrd="4" destOrd="0" presId="urn:microsoft.com/office/officeart/2005/8/layout/gear1"/>
    <dgm:cxn modelId="{E0317C90-1B9D-4F69-9429-E6DF27024539}" type="presParOf" srcId="{E83BA3F9-A4D7-488A-BC2F-09C2DD768476}" destId="{7CF79142-D5AE-4EC0-88F5-285D126B3A11}" srcOrd="5" destOrd="0" presId="urn:microsoft.com/office/officeart/2005/8/layout/gear1"/>
    <dgm:cxn modelId="{76599B64-6B14-48FC-907B-FC0B039868A3}" type="presParOf" srcId="{E83BA3F9-A4D7-488A-BC2F-09C2DD768476}" destId="{E555FAD8-CCF5-472A-864A-2EEC1C68791D}" srcOrd="6" destOrd="0" presId="urn:microsoft.com/office/officeart/2005/8/layout/gear1"/>
    <dgm:cxn modelId="{5AAEADF1-059A-47B5-B722-A56B1FE8824C}" type="presParOf" srcId="{E83BA3F9-A4D7-488A-BC2F-09C2DD768476}" destId="{21BECCEE-62E2-40B4-84FA-4A99182C643C}" srcOrd="7" destOrd="0" presId="urn:microsoft.com/office/officeart/2005/8/layout/gear1"/>
    <dgm:cxn modelId="{948D3677-FE17-4C51-AEFE-4A2E1CCAE8CC}" type="presParOf" srcId="{E83BA3F9-A4D7-488A-BC2F-09C2DD768476}" destId="{A0CD88B5-057E-45DA-979E-6EF1C2F33D9A}" srcOrd="8" destOrd="0" presId="urn:microsoft.com/office/officeart/2005/8/layout/gear1"/>
    <dgm:cxn modelId="{6FC91B51-4942-4DCB-831F-D7881773E6F7}" type="presParOf" srcId="{E83BA3F9-A4D7-488A-BC2F-09C2DD768476}" destId="{9D047EA5-9FF0-41D0-BBE7-A164A3D56B3D}" srcOrd="9" destOrd="0" presId="urn:microsoft.com/office/officeart/2005/8/layout/gear1"/>
    <dgm:cxn modelId="{C162C325-0AC2-4722-AFAC-0BC46EAA6EA1}" type="presParOf" srcId="{E83BA3F9-A4D7-488A-BC2F-09C2DD768476}" destId="{79D9F767-B9DD-40FF-856A-0CFADEDE85EF}" srcOrd="10" destOrd="0" presId="urn:microsoft.com/office/officeart/2005/8/layout/gear1"/>
    <dgm:cxn modelId="{65290C16-672C-4234-B33E-C24FFB30B4A5}" type="presParOf" srcId="{E83BA3F9-A4D7-488A-BC2F-09C2DD768476}" destId="{CAE11C0D-DF5F-4947-9DF6-53246D07399C}" srcOrd="11" destOrd="0" presId="urn:microsoft.com/office/officeart/2005/8/layout/gear1"/>
    <dgm:cxn modelId="{DF3B3942-00FC-4E9D-B492-6F34F5C071D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5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FF16FE4-10AB-4055-8C12-78A7E76AEADD}" type="presOf" srcId="{1377D043-041A-4807-BEF0-33346443ECBD}" destId="{8D17AB35-A007-4CDD-91C3-DB3FEFD1D53B}" srcOrd="2" destOrd="0" presId="urn:microsoft.com/office/officeart/2005/8/layout/gear1"/>
    <dgm:cxn modelId="{09665EC6-4754-42C3-9DD7-09A6118BD192}" type="presOf" srcId="{135091D9-929A-48B1-8C63-6DE72DC69C44}" destId="{E555FAD8-CCF5-472A-864A-2EEC1C68791D}" srcOrd="0" destOrd="0" presId="urn:microsoft.com/office/officeart/2005/8/layout/gear1"/>
    <dgm:cxn modelId="{9E658118-8984-4FCB-ACB8-834CDE3BA76A}" type="presOf" srcId="{1377D043-041A-4807-BEF0-33346443ECBD}" destId="{803DD2F7-6FF8-410E-A606-9DDD77194E4C}" srcOrd="0" destOrd="0" presId="urn:microsoft.com/office/officeart/2005/8/layout/gear1"/>
    <dgm:cxn modelId="{FEC5DA12-87E8-4B6C-99E9-CB8DCA808C9A}" type="presOf" srcId="{135091D9-929A-48B1-8C63-6DE72DC69C44}" destId="{A0CD88B5-057E-45DA-979E-6EF1C2F33D9A}" srcOrd="2" destOrd="0" presId="urn:microsoft.com/office/officeart/2005/8/layout/gear1"/>
    <dgm:cxn modelId="{976BB71E-49BC-4306-8E17-4055939D9FFD}" type="presOf" srcId="{FA0E55EB-D7E6-4B12-8FD1-A9B8B2374DC8}" destId="{DAC3E15B-14F5-4DA0-8357-86B831091D57}" srcOrd="0" destOrd="0" presId="urn:microsoft.com/office/officeart/2005/8/layout/gear1"/>
    <dgm:cxn modelId="{76968484-23EA-468B-B0D1-8E1979A188FA}" type="presOf" srcId="{039A7B88-0C86-4101-980F-004A64C04902}" destId="{CAE11C0D-DF5F-4947-9DF6-53246D07399C}" srcOrd="0" destOrd="0" presId="urn:microsoft.com/office/officeart/2005/8/layout/gear1"/>
    <dgm:cxn modelId="{FB00386F-3839-4873-861C-A50BE51332A5}" type="presOf" srcId="{1377D043-041A-4807-BEF0-33346443ECBD}" destId="{5BFDF03F-7B1D-4745-8B16-CAD084824D76}" srcOrd="1" destOrd="0" presId="urn:microsoft.com/office/officeart/2005/8/layout/gear1"/>
    <dgm:cxn modelId="{D5532EE3-BD63-4E44-841A-A52B3B016244}" type="presOf" srcId="{135091D9-929A-48B1-8C63-6DE72DC69C44}" destId="{21BECCEE-62E2-40B4-84FA-4A99182C643C}" srcOrd="1" destOrd="0" presId="urn:microsoft.com/office/officeart/2005/8/layout/gear1"/>
    <dgm:cxn modelId="{8B8423BF-73E3-47A6-81D5-C2407AAF813A}" type="presOf" srcId="{DB8E7253-BBFA-41B2-A96F-48EE9C195F59}" destId="{CF22348F-B6BA-445A-AF80-6F5D40DCFC62}" srcOrd="1" destOrd="0" presId="urn:microsoft.com/office/officeart/2005/8/layout/gear1"/>
    <dgm:cxn modelId="{84C5EB81-AA3F-42F3-8560-BE6C8FD6F0DB}" type="presOf" srcId="{F2C71B3C-AD73-4D6C-B51C-47ADC737EDDC}" destId="{E83BA3F9-A4D7-488A-BC2F-09C2DD768476}" srcOrd="0" destOrd="0" presId="urn:microsoft.com/office/officeart/2005/8/layout/gear1"/>
    <dgm:cxn modelId="{5983FD6F-E79E-427B-9613-AFDE5EE5CF7C}"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2E7C318E-B24D-48E4-9EB0-92945D77A7B6}" type="presOf" srcId="{135091D9-929A-48B1-8C63-6DE72DC69C44}" destId="{9D047EA5-9FF0-41D0-BBE7-A164A3D56B3D}" srcOrd="3"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E796806D-C82A-4DA9-910C-E6C289C1D58E}" type="presOf" srcId="{DB8E7253-BBFA-41B2-A96F-48EE9C195F59}" destId="{7CF79142-D5AE-4EC0-88F5-285D126B3A11}" srcOrd="2" destOrd="0" presId="urn:microsoft.com/office/officeart/2005/8/layout/gear1"/>
    <dgm:cxn modelId="{DE6771E1-82BC-4504-8D54-B412EA162102}"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E482D558-1F8E-4AE3-BBA3-943AA44DD8F8}" type="presParOf" srcId="{E83BA3F9-A4D7-488A-BC2F-09C2DD768476}" destId="{803DD2F7-6FF8-410E-A606-9DDD77194E4C}" srcOrd="0" destOrd="0" presId="urn:microsoft.com/office/officeart/2005/8/layout/gear1"/>
    <dgm:cxn modelId="{98099BFC-30C8-4D34-AFF4-1265C6C473BB}" type="presParOf" srcId="{E83BA3F9-A4D7-488A-BC2F-09C2DD768476}" destId="{5BFDF03F-7B1D-4745-8B16-CAD084824D76}" srcOrd="1" destOrd="0" presId="urn:microsoft.com/office/officeart/2005/8/layout/gear1"/>
    <dgm:cxn modelId="{905BF9C7-1EFB-484E-BB8B-8D637BB46154}" type="presParOf" srcId="{E83BA3F9-A4D7-488A-BC2F-09C2DD768476}" destId="{8D17AB35-A007-4CDD-91C3-DB3FEFD1D53B}" srcOrd="2" destOrd="0" presId="urn:microsoft.com/office/officeart/2005/8/layout/gear1"/>
    <dgm:cxn modelId="{DA77A954-BDC4-4857-9A68-B8F99B72287E}" type="presParOf" srcId="{E83BA3F9-A4D7-488A-BC2F-09C2DD768476}" destId="{87B8FA8D-11D0-4CDA-9E35-6F4E7F553912}" srcOrd="3" destOrd="0" presId="urn:microsoft.com/office/officeart/2005/8/layout/gear1"/>
    <dgm:cxn modelId="{61423E62-85D2-4669-B2A2-8AF215331435}" type="presParOf" srcId="{E83BA3F9-A4D7-488A-BC2F-09C2DD768476}" destId="{CF22348F-B6BA-445A-AF80-6F5D40DCFC62}" srcOrd="4" destOrd="0" presId="urn:microsoft.com/office/officeart/2005/8/layout/gear1"/>
    <dgm:cxn modelId="{053E22BE-D56B-4FDB-8423-8658215D8422}" type="presParOf" srcId="{E83BA3F9-A4D7-488A-BC2F-09C2DD768476}" destId="{7CF79142-D5AE-4EC0-88F5-285D126B3A11}" srcOrd="5" destOrd="0" presId="urn:microsoft.com/office/officeart/2005/8/layout/gear1"/>
    <dgm:cxn modelId="{82B62390-0090-459B-A76F-262BFAD9A7BE}" type="presParOf" srcId="{E83BA3F9-A4D7-488A-BC2F-09C2DD768476}" destId="{E555FAD8-CCF5-472A-864A-2EEC1C68791D}" srcOrd="6" destOrd="0" presId="urn:microsoft.com/office/officeart/2005/8/layout/gear1"/>
    <dgm:cxn modelId="{340CE991-C2C9-464C-A98C-070F656373D4}" type="presParOf" srcId="{E83BA3F9-A4D7-488A-BC2F-09C2DD768476}" destId="{21BECCEE-62E2-40B4-84FA-4A99182C643C}" srcOrd="7" destOrd="0" presId="urn:microsoft.com/office/officeart/2005/8/layout/gear1"/>
    <dgm:cxn modelId="{0AEE0724-CD9B-40B5-B7B3-00AA355B73EB}" type="presParOf" srcId="{E83BA3F9-A4D7-488A-BC2F-09C2DD768476}" destId="{A0CD88B5-057E-45DA-979E-6EF1C2F33D9A}" srcOrd="8" destOrd="0" presId="urn:microsoft.com/office/officeart/2005/8/layout/gear1"/>
    <dgm:cxn modelId="{AD785E72-6761-4DB0-9094-6E64595A1ADB}" type="presParOf" srcId="{E83BA3F9-A4D7-488A-BC2F-09C2DD768476}" destId="{9D047EA5-9FF0-41D0-BBE7-A164A3D56B3D}" srcOrd="9" destOrd="0" presId="urn:microsoft.com/office/officeart/2005/8/layout/gear1"/>
    <dgm:cxn modelId="{78891F54-A99C-498C-8163-AFBA3F98CC28}" type="presParOf" srcId="{E83BA3F9-A4D7-488A-BC2F-09C2DD768476}" destId="{79D9F767-B9DD-40FF-856A-0CFADEDE85EF}" srcOrd="10" destOrd="0" presId="urn:microsoft.com/office/officeart/2005/8/layout/gear1"/>
    <dgm:cxn modelId="{B7C5BB39-F978-4577-ADD1-C27045D8FACC}" type="presParOf" srcId="{E83BA3F9-A4D7-488A-BC2F-09C2DD768476}" destId="{CAE11C0D-DF5F-4947-9DF6-53246D07399C}" srcOrd="11" destOrd="0" presId="urn:microsoft.com/office/officeart/2005/8/layout/gear1"/>
    <dgm:cxn modelId="{50F8CFA6-4CA3-4E9D-B3C9-FE76EC85DF85}"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5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0ADB7CC-2B64-4277-A55A-413E3AECA5AF}" type="presOf" srcId="{1377D043-041A-4807-BEF0-33346443ECBD}" destId="{8D17AB35-A007-4CDD-91C3-DB3FEFD1D53B}" srcOrd="2" destOrd="0" presId="urn:microsoft.com/office/officeart/2005/8/layout/gear1"/>
    <dgm:cxn modelId="{934D8565-0745-4975-9F2E-02B2E751128F}" type="presOf" srcId="{F2C71B3C-AD73-4D6C-B51C-47ADC737EDDC}" destId="{E83BA3F9-A4D7-488A-BC2F-09C2DD768476}" srcOrd="0" destOrd="0" presId="urn:microsoft.com/office/officeart/2005/8/layout/gear1"/>
    <dgm:cxn modelId="{E431D8F3-A375-41D7-AA47-6C6371A4FA02}" type="presOf" srcId="{135091D9-929A-48B1-8C63-6DE72DC69C44}" destId="{E555FAD8-CCF5-472A-864A-2EEC1C68791D}" srcOrd="0" destOrd="0" presId="urn:microsoft.com/office/officeart/2005/8/layout/gear1"/>
    <dgm:cxn modelId="{121C212B-B23D-48F7-98C4-1845CF2F18AF}" type="presOf" srcId="{DB8E7253-BBFA-41B2-A96F-48EE9C195F59}" destId="{87B8FA8D-11D0-4CDA-9E35-6F4E7F553912}" srcOrd="0" destOrd="0" presId="urn:microsoft.com/office/officeart/2005/8/layout/gear1"/>
    <dgm:cxn modelId="{151783AC-150F-4439-A6C3-DFB3371A553D}" type="presOf" srcId="{DB8E7253-BBFA-41B2-A96F-48EE9C195F59}" destId="{CF22348F-B6BA-445A-AF80-6F5D40DCFC62}" srcOrd="1" destOrd="0" presId="urn:microsoft.com/office/officeart/2005/8/layout/gear1"/>
    <dgm:cxn modelId="{4EDF6755-C099-4A5D-B361-4216959F9544}" type="presOf" srcId="{135091D9-929A-48B1-8C63-6DE72DC69C44}" destId="{9D047EA5-9FF0-41D0-BBE7-A164A3D56B3D}" srcOrd="3" destOrd="0" presId="urn:microsoft.com/office/officeart/2005/8/layout/gear1"/>
    <dgm:cxn modelId="{701A008E-E647-4C96-A00A-45F48B9961D3}"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25BC705-A79F-4E3E-A371-73763170919F}" type="presOf" srcId="{1377D043-041A-4807-BEF0-33346443ECBD}" destId="{803DD2F7-6FF8-410E-A606-9DDD77194E4C}" srcOrd="0" destOrd="0" presId="urn:microsoft.com/office/officeart/2005/8/layout/gear1"/>
    <dgm:cxn modelId="{DF3AEBA5-0B8F-424C-B3FF-2AA7183D5CF4}" type="presOf" srcId="{135091D9-929A-48B1-8C63-6DE72DC69C44}" destId="{21BECCEE-62E2-40B4-84FA-4A99182C643C}"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418958F2-5065-439D-8780-AE670AA4FC38}" type="presOf" srcId="{1377D043-041A-4807-BEF0-33346443ECBD}" destId="{5BFDF03F-7B1D-4745-8B16-CAD084824D76}" srcOrd="1" destOrd="0" presId="urn:microsoft.com/office/officeart/2005/8/layout/gear1"/>
    <dgm:cxn modelId="{9FDC2B1F-8DFB-4DF6-B757-48CFFBDF1331}" type="presOf" srcId="{DB8E7253-BBFA-41B2-A96F-48EE9C195F59}" destId="{7CF79142-D5AE-4EC0-88F5-285D126B3A11}" srcOrd="2" destOrd="0" presId="urn:microsoft.com/office/officeart/2005/8/layout/gear1"/>
    <dgm:cxn modelId="{A3BC13D2-65C9-498E-B79C-589C91784E9F}" type="presOf" srcId="{74035EA3-4365-44FA-8A9E-4E2EA61E5A15}" destId="{79D9F767-B9DD-40FF-856A-0CFADEDE85EF}" srcOrd="0" destOrd="0" presId="urn:microsoft.com/office/officeart/2005/8/layout/gear1"/>
    <dgm:cxn modelId="{B4D7775C-7299-4356-A78C-2A68385C8268}" type="presOf" srcId="{135091D9-929A-48B1-8C63-6DE72DC69C44}" destId="{A0CD88B5-057E-45DA-979E-6EF1C2F33D9A}" srcOrd="2" destOrd="0" presId="urn:microsoft.com/office/officeart/2005/8/layout/gear1"/>
    <dgm:cxn modelId="{1DFAAEB6-007B-4A13-85A8-10C6A5CF0DC6}"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55AD36B-E705-4DEF-BBAC-4872F6E5913D}" type="presParOf" srcId="{E83BA3F9-A4D7-488A-BC2F-09C2DD768476}" destId="{803DD2F7-6FF8-410E-A606-9DDD77194E4C}" srcOrd="0" destOrd="0" presId="urn:microsoft.com/office/officeart/2005/8/layout/gear1"/>
    <dgm:cxn modelId="{4267ADB1-E6A2-484B-9D11-E46916E253DA}" type="presParOf" srcId="{E83BA3F9-A4D7-488A-BC2F-09C2DD768476}" destId="{5BFDF03F-7B1D-4745-8B16-CAD084824D76}" srcOrd="1" destOrd="0" presId="urn:microsoft.com/office/officeart/2005/8/layout/gear1"/>
    <dgm:cxn modelId="{1D5922D5-3769-4D0D-AE44-D67BE8869E1B}" type="presParOf" srcId="{E83BA3F9-A4D7-488A-BC2F-09C2DD768476}" destId="{8D17AB35-A007-4CDD-91C3-DB3FEFD1D53B}" srcOrd="2" destOrd="0" presId="urn:microsoft.com/office/officeart/2005/8/layout/gear1"/>
    <dgm:cxn modelId="{F8E0901B-2400-4452-9198-707B03882879}" type="presParOf" srcId="{E83BA3F9-A4D7-488A-BC2F-09C2DD768476}" destId="{87B8FA8D-11D0-4CDA-9E35-6F4E7F553912}" srcOrd="3" destOrd="0" presId="urn:microsoft.com/office/officeart/2005/8/layout/gear1"/>
    <dgm:cxn modelId="{10FE2093-9592-49B5-B06B-43F0ABFFA6D0}" type="presParOf" srcId="{E83BA3F9-A4D7-488A-BC2F-09C2DD768476}" destId="{CF22348F-B6BA-445A-AF80-6F5D40DCFC62}" srcOrd="4" destOrd="0" presId="urn:microsoft.com/office/officeart/2005/8/layout/gear1"/>
    <dgm:cxn modelId="{54DB43C6-F7AE-44E0-B43C-D572E80FBCD4}" type="presParOf" srcId="{E83BA3F9-A4D7-488A-BC2F-09C2DD768476}" destId="{7CF79142-D5AE-4EC0-88F5-285D126B3A11}" srcOrd="5" destOrd="0" presId="urn:microsoft.com/office/officeart/2005/8/layout/gear1"/>
    <dgm:cxn modelId="{FD351BF1-D56C-4ACB-8CEA-07E07876824B}" type="presParOf" srcId="{E83BA3F9-A4D7-488A-BC2F-09C2DD768476}" destId="{E555FAD8-CCF5-472A-864A-2EEC1C68791D}" srcOrd="6" destOrd="0" presId="urn:microsoft.com/office/officeart/2005/8/layout/gear1"/>
    <dgm:cxn modelId="{3BC67E82-92DA-49E2-9E88-B4B499A6530F}" type="presParOf" srcId="{E83BA3F9-A4D7-488A-BC2F-09C2DD768476}" destId="{21BECCEE-62E2-40B4-84FA-4A99182C643C}" srcOrd="7" destOrd="0" presId="urn:microsoft.com/office/officeart/2005/8/layout/gear1"/>
    <dgm:cxn modelId="{7D4415F2-7297-4DF6-8C9C-F5F71D5CB9B4}" type="presParOf" srcId="{E83BA3F9-A4D7-488A-BC2F-09C2DD768476}" destId="{A0CD88B5-057E-45DA-979E-6EF1C2F33D9A}" srcOrd="8" destOrd="0" presId="urn:microsoft.com/office/officeart/2005/8/layout/gear1"/>
    <dgm:cxn modelId="{5EB42A88-2190-4CA5-938E-619137994860}" type="presParOf" srcId="{E83BA3F9-A4D7-488A-BC2F-09C2DD768476}" destId="{9D047EA5-9FF0-41D0-BBE7-A164A3D56B3D}" srcOrd="9" destOrd="0" presId="urn:microsoft.com/office/officeart/2005/8/layout/gear1"/>
    <dgm:cxn modelId="{01BDAB94-0E22-4626-B38E-7F942CD761AB}" type="presParOf" srcId="{E83BA3F9-A4D7-488A-BC2F-09C2DD768476}" destId="{79D9F767-B9DD-40FF-856A-0CFADEDE85EF}" srcOrd="10" destOrd="0" presId="urn:microsoft.com/office/officeart/2005/8/layout/gear1"/>
    <dgm:cxn modelId="{5493938D-1B41-4E50-B192-5EE685072352}" type="presParOf" srcId="{E83BA3F9-A4D7-488A-BC2F-09C2DD768476}" destId="{CAE11C0D-DF5F-4947-9DF6-53246D07399C}" srcOrd="11" destOrd="0" presId="urn:microsoft.com/office/officeart/2005/8/layout/gear1"/>
    <dgm:cxn modelId="{937D49DE-3847-487A-B379-1503FC51925E}"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5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FE8BCFF-2A76-481C-898B-75C76EA482C0}" type="presOf" srcId="{DB8E7253-BBFA-41B2-A96F-48EE9C195F59}" destId="{7CF79142-D5AE-4EC0-88F5-285D126B3A11}" srcOrd="2" destOrd="0" presId="urn:microsoft.com/office/officeart/2005/8/layout/gear1"/>
    <dgm:cxn modelId="{E68A83EC-3DD2-434D-AC7B-5D72112C2650}" type="presOf" srcId="{135091D9-929A-48B1-8C63-6DE72DC69C44}" destId="{9D047EA5-9FF0-41D0-BBE7-A164A3D56B3D}" srcOrd="3" destOrd="0" presId="urn:microsoft.com/office/officeart/2005/8/layout/gear1"/>
    <dgm:cxn modelId="{91431831-B350-4A36-A6FD-C295A1F7A448}" type="presOf" srcId="{1377D043-041A-4807-BEF0-33346443ECBD}" destId="{803DD2F7-6FF8-410E-A606-9DDD77194E4C}" srcOrd="0" destOrd="0" presId="urn:microsoft.com/office/officeart/2005/8/layout/gear1"/>
    <dgm:cxn modelId="{F4749A10-AC40-43FF-AF21-4AC6F5BA4F5A}" type="presOf" srcId="{DB8E7253-BBFA-41B2-A96F-48EE9C195F59}" destId="{87B8FA8D-11D0-4CDA-9E35-6F4E7F553912}" srcOrd="0" destOrd="0" presId="urn:microsoft.com/office/officeart/2005/8/layout/gear1"/>
    <dgm:cxn modelId="{219F225C-E68D-4BA6-93F0-3C0044D76597}" type="presOf" srcId="{135091D9-929A-48B1-8C63-6DE72DC69C44}" destId="{E555FAD8-CCF5-472A-864A-2EEC1C68791D}" srcOrd="0" destOrd="0" presId="urn:microsoft.com/office/officeart/2005/8/layout/gear1"/>
    <dgm:cxn modelId="{03119137-4DAC-4912-883B-D45995FB757F}" type="presOf" srcId="{039A7B88-0C86-4101-980F-004A64C04902}" destId="{CAE11C0D-DF5F-4947-9DF6-53246D07399C}" srcOrd="0" destOrd="0" presId="urn:microsoft.com/office/officeart/2005/8/layout/gear1"/>
    <dgm:cxn modelId="{FD1EE4F2-B77E-4F62-80C3-8D049C12D523}" type="presOf" srcId="{135091D9-929A-48B1-8C63-6DE72DC69C44}" destId="{21BECCEE-62E2-40B4-84FA-4A99182C643C}" srcOrd="1" destOrd="0" presId="urn:microsoft.com/office/officeart/2005/8/layout/gear1"/>
    <dgm:cxn modelId="{59C06401-752A-4228-A7D6-D1E0A5F76293}" type="presOf" srcId="{F2C71B3C-AD73-4D6C-B51C-47ADC737EDDC}" destId="{E83BA3F9-A4D7-488A-BC2F-09C2DD768476}" srcOrd="0" destOrd="0" presId="urn:microsoft.com/office/officeart/2005/8/layout/gear1"/>
    <dgm:cxn modelId="{16E5F0C6-C223-401D-B78E-CA429A8683A9}" type="presOf" srcId="{DB8E7253-BBFA-41B2-A96F-48EE9C195F59}" destId="{CF22348F-B6BA-445A-AF80-6F5D40DCFC62}" srcOrd="1" destOrd="0" presId="urn:microsoft.com/office/officeart/2005/8/layout/gear1"/>
    <dgm:cxn modelId="{7F5B443B-8C65-41EC-9C4A-FE4AA24177A5}" type="presOf" srcId="{135091D9-929A-48B1-8C63-6DE72DC69C44}" destId="{A0CD88B5-057E-45DA-979E-6EF1C2F33D9A}" srcOrd="2" destOrd="0" presId="urn:microsoft.com/office/officeart/2005/8/layout/gear1"/>
    <dgm:cxn modelId="{30858F69-7C7C-47A8-B30E-A132023DC421}" type="presOf" srcId="{FA0E55EB-D7E6-4B12-8FD1-A9B8B2374DC8}" destId="{DAC3E15B-14F5-4DA0-8357-86B831091D57}" srcOrd="0" destOrd="0" presId="urn:microsoft.com/office/officeart/2005/8/layout/gear1"/>
    <dgm:cxn modelId="{BD694CD5-210E-407A-BCAC-8EBA95A52A64}" type="presOf" srcId="{1377D043-041A-4807-BEF0-33346443ECBD}" destId="{5BFDF03F-7B1D-4745-8B16-CAD084824D76}"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6892ED6-71AF-415D-9760-E8C5D113CDEE}" srcId="{F2C71B3C-AD73-4D6C-B51C-47ADC737EDDC}" destId="{135091D9-929A-48B1-8C63-6DE72DC69C44}" srcOrd="2" destOrd="0" parTransId="{D799BE8C-F845-4CA4-9738-EEEFFAC94841}" sibTransId="{FA0E55EB-D7E6-4B12-8FD1-A9B8B2374DC8}"/>
    <dgm:cxn modelId="{940B8858-0BA4-4678-B51D-A18C0128C9C5}" type="presOf" srcId="{1377D043-041A-4807-BEF0-33346443ECBD}" destId="{8D17AB35-A007-4CDD-91C3-DB3FEFD1D53B}"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374EC182-E309-4E3B-8714-C90DBF1C1160}" type="presOf" srcId="{74035EA3-4365-44FA-8A9E-4E2EA61E5A15}" destId="{79D9F767-B9DD-40FF-856A-0CFADEDE85EF}" srcOrd="0" destOrd="0" presId="urn:microsoft.com/office/officeart/2005/8/layout/gear1"/>
    <dgm:cxn modelId="{C0AD7196-437D-427C-8B92-69C785198B89}" type="presParOf" srcId="{E83BA3F9-A4D7-488A-BC2F-09C2DD768476}" destId="{803DD2F7-6FF8-410E-A606-9DDD77194E4C}" srcOrd="0" destOrd="0" presId="urn:microsoft.com/office/officeart/2005/8/layout/gear1"/>
    <dgm:cxn modelId="{8B18ED58-EBF4-434E-B1C7-1C04CBD2832C}" type="presParOf" srcId="{E83BA3F9-A4D7-488A-BC2F-09C2DD768476}" destId="{5BFDF03F-7B1D-4745-8B16-CAD084824D76}" srcOrd="1" destOrd="0" presId="urn:microsoft.com/office/officeart/2005/8/layout/gear1"/>
    <dgm:cxn modelId="{D52083EC-2D19-4C17-9CB1-5B63B0F313D2}" type="presParOf" srcId="{E83BA3F9-A4D7-488A-BC2F-09C2DD768476}" destId="{8D17AB35-A007-4CDD-91C3-DB3FEFD1D53B}" srcOrd="2" destOrd="0" presId="urn:microsoft.com/office/officeart/2005/8/layout/gear1"/>
    <dgm:cxn modelId="{5775668D-C3E3-4500-ABF9-907F95265F8E}" type="presParOf" srcId="{E83BA3F9-A4D7-488A-BC2F-09C2DD768476}" destId="{87B8FA8D-11D0-4CDA-9E35-6F4E7F553912}" srcOrd="3" destOrd="0" presId="urn:microsoft.com/office/officeart/2005/8/layout/gear1"/>
    <dgm:cxn modelId="{A13A32FB-71D8-4633-BF0B-9AE054ECCBCC}" type="presParOf" srcId="{E83BA3F9-A4D7-488A-BC2F-09C2DD768476}" destId="{CF22348F-B6BA-445A-AF80-6F5D40DCFC62}" srcOrd="4" destOrd="0" presId="urn:microsoft.com/office/officeart/2005/8/layout/gear1"/>
    <dgm:cxn modelId="{7F706BD6-83C9-4A57-A75F-AE0E53E4BBAF}" type="presParOf" srcId="{E83BA3F9-A4D7-488A-BC2F-09C2DD768476}" destId="{7CF79142-D5AE-4EC0-88F5-285D126B3A11}" srcOrd="5" destOrd="0" presId="urn:microsoft.com/office/officeart/2005/8/layout/gear1"/>
    <dgm:cxn modelId="{ED87BBBE-E30C-4EB1-93F0-32F5E62983B5}" type="presParOf" srcId="{E83BA3F9-A4D7-488A-BC2F-09C2DD768476}" destId="{E555FAD8-CCF5-472A-864A-2EEC1C68791D}" srcOrd="6" destOrd="0" presId="urn:microsoft.com/office/officeart/2005/8/layout/gear1"/>
    <dgm:cxn modelId="{42B4A97C-1383-4BB3-8DE5-E49C127B2759}" type="presParOf" srcId="{E83BA3F9-A4D7-488A-BC2F-09C2DD768476}" destId="{21BECCEE-62E2-40B4-84FA-4A99182C643C}" srcOrd="7" destOrd="0" presId="urn:microsoft.com/office/officeart/2005/8/layout/gear1"/>
    <dgm:cxn modelId="{D0284EDB-79D5-43C2-B1E8-9CABE5AAF65B}" type="presParOf" srcId="{E83BA3F9-A4D7-488A-BC2F-09C2DD768476}" destId="{A0CD88B5-057E-45DA-979E-6EF1C2F33D9A}" srcOrd="8" destOrd="0" presId="urn:microsoft.com/office/officeart/2005/8/layout/gear1"/>
    <dgm:cxn modelId="{DDE39FE8-B7D2-4297-8297-BE57691D60F4}" type="presParOf" srcId="{E83BA3F9-A4D7-488A-BC2F-09C2DD768476}" destId="{9D047EA5-9FF0-41D0-BBE7-A164A3D56B3D}" srcOrd="9" destOrd="0" presId="urn:microsoft.com/office/officeart/2005/8/layout/gear1"/>
    <dgm:cxn modelId="{C451BE75-5579-4B86-BBA1-3B52D81B20BF}" type="presParOf" srcId="{E83BA3F9-A4D7-488A-BC2F-09C2DD768476}" destId="{79D9F767-B9DD-40FF-856A-0CFADEDE85EF}" srcOrd="10" destOrd="0" presId="urn:microsoft.com/office/officeart/2005/8/layout/gear1"/>
    <dgm:cxn modelId="{8254DCD2-4D73-477C-AAC7-052F48BE3C73}" type="presParOf" srcId="{E83BA3F9-A4D7-488A-BC2F-09C2DD768476}" destId="{CAE11C0D-DF5F-4947-9DF6-53246D07399C}" srcOrd="11" destOrd="0" presId="urn:microsoft.com/office/officeart/2005/8/layout/gear1"/>
    <dgm:cxn modelId="{89DFB849-2361-4FE8-8140-22052DAA700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5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9667CF9C-6F0B-4103-9C7F-81525AC082B7}" type="presOf" srcId="{DB8E7253-BBFA-41B2-A96F-48EE9C195F59}" destId="{7CF79142-D5AE-4EC0-88F5-285D126B3A11}" srcOrd="2" destOrd="0" presId="urn:microsoft.com/office/officeart/2005/8/layout/gear1"/>
    <dgm:cxn modelId="{64B81251-FAE2-406B-B4B6-AA7DD249BC6E}" type="presOf" srcId="{1377D043-041A-4807-BEF0-33346443ECBD}" destId="{5BFDF03F-7B1D-4745-8B16-CAD084824D76}" srcOrd="1" destOrd="0" presId="urn:microsoft.com/office/officeart/2005/8/layout/gear1"/>
    <dgm:cxn modelId="{4B418482-7BEE-4BE9-980B-F785AB64704E}" type="presOf" srcId="{FA0E55EB-D7E6-4B12-8FD1-A9B8B2374DC8}" destId="{DAC3E15B-14F5-4DA0-8357-86B831091D57}" srcOrd="0" destOrd="0" presId="urn:microsoft.com/office/officeart/2005/8/layout/gear1"/>
    <dgm:cxn modelId="{4DF18E49-15C3-44D3-83BE-E6D1A92310DA}" type="presOf" srcId="{135091D9-929A-48B1-8C63-6DE72DC69C44}" destId="{A0CD88B5-057E-45DA-979E-6EF1C2F33D9A}" srcOrd="2" destOrd="0" presId="urn:microsoft.com/office/officeart/2005/8/layout/gear1"/>
    <dgm:cxn modelId="{DA394875-A54D-469D-A902-E5B32E448D7E}" type="presOf" srcId="{135091D9-929A-48B1-8C63-6DE72DC69C44}" destId="{21BECCEE-62E2-40B4-84FA-4A99182C643C}" srcOrd="1" destOrd="0" presId="urn:microsoft.com/office/officeart/2005/8/layout/gear1"/>
    <dgm:cxn modelId="{33172B2F-F566-4D7E-A179-C20B1138E709}" type="presOf" srcId="{039A7B88-0C86-4101-980F-004A64C04902}" destId="{CAE11C0D-DF5F-4947-9DF6-53246D07399C}" srcOrd="0" destOrd="0" presId="urn:microsoft.com/office/officeart/2005/8/layout/gear1"/>
    <dgm:cxn modelId="{FB15B723-A53B-4145-9E80-CF0A37C64BA2}" type="presOf" srcId="{DB8E7253-BBFA-41B2-A96F-48EE9C195F59}" destId="{CF22348F-B6BA-445A-AF80-6F5D40DCFC62}" srcOrd="1" destOrd="0" presId="urn:microsoft.com/office/officeart/2005/8/layout/gear1"/>
    <dgm:cxn modelId="{CDD459C8-6C99-4229-BDCC-8FFEB78F0B9A}" type="presOf" srcId="{1377D043-041A-4807-BEF0-33346443ECBD}" destId="{8D17AB35-A007-4CDD-91C3-DB3FEFD1D53B}"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D69A9B2-A4F3-4A0C-978A-C5B43C0D08D3}" type="presOf" srcId="{F2C71B3C-AD73-4D6C-B51C-47ADC737EDDC}" destId="{E83BA3F9-A4D7-488A-BC2F-09C2DD768476}" srcOrd="0" destOrd="0" presId="urn:microsoft.com/office/officeart/2005/8/layout/gear1"/>
    <dgm:cxn modelId="{B1350742-ACCD-4010-8105-D7B89F09668F}" type="presOf" srcId="{135091D9-929A-48B1-8C63-6DE72DC69C44}" destId="{E555FAD8-CCF5-472A-864A-2EEC1C68791D}" srcOrd="0" destOrd="0" presId="urn:microsoft.com/office/officeart/2005/8/layout/gear1"/>
    <dgm:cxn modelId="{3C0253AD-2B16-41DE-84DE-0664BC536DAC}" type="presOf" srcId="{DB8E7253-BBFA-41B2-A96F-48EE9C195F59}" destId="{87B8FA8D-11D0-4CDA-9E35-6F4E7F553912}" srcOrd="0" destOrd="0" presId="urn:microsoft.com/office/officeart/2005/8/layout/gear1"/>
    <dgm:cxn modelId="{942D89C6-7CD3-44ED-B10B-5AD1F98DFF3F}" type="presOf" srcId="{1377D043-041A-4807-BEF0-33346443ECBD}" destId="{803DD2F7-6FF8-410E-A606-9DDD77194E4C}" srcOrd="0" destOrd="0" presId="urn:microsoft.com/office/officeart/2005/8/layout/gear1"/>
    <dgm:cxn modelId="{02CB242D-EA92-457E-9CAA-CCCFE5ED3D6F}" type="presOf" srcId="{135091D9-929A-48B1-8C63-6DE72DC69C44}" destId="{9D047EA5-9FF0-41D0-BBE7-A164A3D56B3D}" srcOrd="3" destOrd="0" presId="urn:microsoft.com/office/officeart/2005/8/layout/gear1"/>
    <dgm:cxn modelId="{1B086DD6-1BF1-4461-A0F5-2D88759D8438}" type="presOf" srcId="{74035EA3-4365-44FA-8A9E-4E2EA61E5A15}" destId="{79D9F767-B9DD-40FF-856A-0CFADEDE85EF}"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47F6B855-88A8-460A-9EBF-9AFB25BA1463}" type="presParOf" srcId="{E83BA3F9-A4D7-488A-BC2F-09C2DD768476}" destId="{803DD2F7-6FF8-410E-A606-9DDD77194E4C}" srcOrd="0" destOrd="0" presId="urn:microsoft.com/office/officeart/2005/8/layout/gear1"/>
    <dgm:cxn modelId="{98C8B8EB-44FF-4DC9-AD58-FEA6E90C897F}" type="presParOf" srcId="{E83BA3F9-A4D7-488A-BC2F-09C2DD768476}" destId="{5BFDF03F-7B1D-4745-8B16-CAD084824D76}" srcOrd="1" destOrd="0" presId="urn:microsoft.com/office/officeart/2005/8/layout/gear1"/>
    <dgm:cxn modelId="{3EC40D07-C1BF-45B4-9AFB-2B36EB5A49C8}" type="presParOf" srcId="{E83BA3F9-A4D7-488A-BC2F-09C2DD768476}" destId="{8D17AB35-A007-4CDD-91C3-DB3FEFD1D53B}" srcOrd="2" destOrd="0" presId="urn:microsoft.com/office/officeart/2005/8/layout/gear1"/>
    <dgm:cxn modelId="{2B7B63A9-D024-4631-B277-1EB6294AAE79}" type="presParOf" srcId="{E83BA3F9-A4D7-488A-BC2F-09C2DD768476}" destId="{87B8FA8D-11D0-4CDA-9E35-6F4E7F553912}" srcOrd="3" destOrd="0" presId="urn:microsoft.com/office/officeart/2005/8/layout/gear1"/>
    <dgm:cxn modelId="{DCF11314-9751-4710-84BF-F485BD3391D8}" type="presParOf" srcId="{E83BA3F9-A4D7-488A-BC2F-09C2DD768476}" destId="{CF22348F-B6BA-445A-AF80-6F5D40DCFC62}" srcOrd="4" destOrd="0" presId="urn:microsoft.com/office/officeart/2005/8/layout/gear1"/>
    <dgm:cxn modelId="{B2AF3F1F-4B61-4E08-937F-E6556D8A0D1D}" type="presParOf" srcId="{E83BA3F9-A4D7-488A-BC2F-09C2DD768476}" destId="{7CF79142-D5AE-4EC0-88F5-285D126B3A11}" srcOrd="5" destOrd="0" presId="urn:microsoft.com/office/officeart/2005/8/layout/gear1"/>
    <dgm:cxn modelId="{772AA71E-A173-4DDA-8458-2D01F8F56039}" type="presParOf" srcId="{E83BA3F9-A4D7-488A-BC2F-09C2DD768476}" destId="{E555FAD8-CCF5-472A-864A-2EEC1C68791D}" srcOrd="6" destOrd="0" presId="urn:microsoft.com/office/officeart/2005/8/layout/gear1"/>
    <dgm:cxn modelId="{730DBAF9-3EFA-42D3-ACE3-BB2900E53B22}" type="presParOf" srcId="{E83BA3F9-A4D7-488A-BC2F-09C2DD768476}" destId="{21BECCEE-62E2-40B4-84FA-4A99182C643C}" srcOrd="7" destOrd="0" presId="urn:microsoft.com/office/officeart/2005/8/layout/gear1"/>
    <dgm:cxn modelId="{F0BBD15E-B4EC-4792-9DB3-1D0B8656EE2E}" type="presParOf" srcId="{E83BA3F9-A4D7-488A-BC2F-09C2DD768476}" destId="{A0CD88B5-057E-45DA-979E-6EF1C2F33D9A}" srcOrd="8" destOrd="0" presId="urn:microsoft.com/office/officeart/2005/8/layout/gear1"/>
    <dgm:cxn modelId="{A44C149B-8F23-4158-9E7B-269E1C1AE72E}" type="presParOf" srcId="{E83BA3F9-A4D7-488A-BC2F-09C2DD768476}" destId="{9D047EA5-9FF0-41D0-BBE7-A164A3D56B3D}" srcOrd="9" destOrd="0" presId="urn:microsoft.com/office/officeart/2005/8/layout/gear1"/>
    <dgm:cxn modelId="{0C47DF73-7626-4DDF-8AD5-9EE8ECCD51A3}" type="presParOf" srcId="{E83BA3F9-A4D7-488A-BC2F-09C2DD768476}" destId="{79D9F767-B9DD-40FF-856A-0CFADEDE85EF}" srcOrd="10" destOrd="0" presId="urn:microsoft.com/office/officeart/2005/8/layout/gear1"/>
    <dgm:cxn modelId="{6AFBB32E-AABD-4887-9DED-784860406B25}" type="presParOf" srcId="{E83BA3F9-A4D7-488A-BC2F-09C2DD768476}" destId="{CAE11C0D-DF5F-4947-9DF6-53246D07399C}" srcOrd="11" destOrd="0" presId="urn:microsoft.com/office/officeart/2005/8/layout/gear1"/>
    <dgm:cxn modelId="{EC52B7B6-B9F8-4AC0-B8D5-0981850575D0}"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6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39C3CF97-5CB2-46B1-B8CA-6FE60C09D0B2}" type="presOf" srcId="{135091D9-929A-48B1-8C63-6DE72DC69C44}" destId="{A0CD88B5-057E-45DA-979E-6EF1C2F33D9A}" srcOrd="2" destOrd="0" presId="urn:microsoft.com/office/officeart/2005/8/layout/gear1"/>
    <dgm:cxn modelId="{ECDA2772-E419-4CDD-BB32-D33B64BE79C0}" type="presOf" srcId="{1377D043-041A-4807-BEF0-33346443ECBD}" destId="{8D17AB35-A007-4CDD-91C3-DB3FEFD1D53B}" srcOrd="2" destOrd="0" presId="urn:microsoft.com/office/officeart/2005/8/layout/gear1"/>
    <dgm:cxn modelId="{EC614309-240E-46CF-B5DC-0879828D04CB}" type="presOf" srcId="{135091D9-929A-48B1-8C63-6DE72DC69C44}" destId="{21BECCEE-62E2-40B4-84FA-4A99182C643C}" srcOrd="1" destOrd="0" presId="urn:microsoft.com/office/officeart/2005/8/layout/gear1"/>
    <dgm:cxn modelId="{7F03D350-435C-4609-B3E8-5DCA2121ABD1}" type="presOf" srcId="{FA0E55EB-D7E6-4B12-8FD1-A9B8B2374DC8}" destId="{DAC3E15B-14F5-4DA0-8357-86B831091D57}" srcOrd="0" destOrd="0" presId="urn:microsoft.com/office/officeart/2005/8/layout/gear1"/>
    <dgm:cxn modelId="{C2F8137E-EC4D-4747-8EA2-D4130D08BC2B}" type="presOf" srcId="{74035EA3-4365-44FA-8A9E-4E2EA61E5A15}" destId="{79D9F767-B9DD-40FF-856A-0CFADEDE85EF}" srcOrd="0" destOrd="0" presId="urn:microsoft.com/office/officeart/2005/8/layout/gear1"/>
    <dgm:cxn modelId="{731B3763-4805-47A1-83AB-D97C51896397}" type="presOf" srcId="{DB8E7253-BBFA-41B2-A96F-48EE9C195F59}" destId="{87B8FA8D-11D0-4CDA-9E35-6F4E7F553912}" srcOrd="0" destOrd="0" presId="urn:microsoft.com/office/officeart/2005/8/layout/gear1"/>
    <dgm:cxn modelId="{0142B17E-87CB-4FA4-93A0-8A636A213F79}" type="presOf" srcId="{DB8E7253-BBFA-41B2-A96F-48EE9C195F59}" destId="{7CF79142-D5AE-4EC0-88F5-285D126B3A11}" srcOrd="2" destOrd="0" presId="urn:microsoft.com/office/officeart/2005/8/layout/gear1"/>
    <dgm:cxn modelId="{F41A4C65-DC90-47F1-A4A2-B360839C1138}" type="presOf" srcId="{1377D043-041A-4807-BEF0-33346443ECBD}" destId="{5BFDF03F-7B1D-4745-8B16-CAD084824D76}"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9F62A99-7223-4ECA-ADC4-41A95D3C2351}" type="presOf" srcId="{DB8E7253-BBFA-41B2-A96F-48EE9C195F59}" destId="{CF22348F-B6BA-445A-AF80-6F5D40DCFC62}" srcOrd="1" destOrd="0" presId="urn:microsoft.com/office/officeart/2005/8/layout/gear1"/>
    <dgm:cxn modelId="{8A9C7881-26C4-4137-B3E3-2922214D9445}" type="presOf" srcId="{F2C71B3C-AD73-4D6C-B51C-47ADC737EDDC}" destId="{E83BA3F9-A4D7-488A-BC2F-09C2DD768476}" srcOrd="0" destOrd="0" presId="urn:microsoft.com/office/officeart/2005/8/layout/gear1"/>
    <dgm:cxn modelId="{50AB8368-7AEF-4335-BE45-F52523D436E7}" type="presOf" srcId="{135091D9-929A-48B1-8C63-6DE72DC69C44}" destId="{9D047EA5-9FF0-41D0-BBE7-A164A3D56B3D}" srcOrd="3" destOrd="0" presId="urn:microsoft.com/office/officeart/2005/8/layout/gear1"/>
    <dgm:cxn modelId="{5FCB0DB8-2656-4789-A3C9-6758E02CF6B8}" type="presOf" srcId="{039A7B88-0C86-4101-980F-004A64C04902}" destId="{CAE11C0D-DF5F-4947-9DF6-53246D07399C}" srcOrd="0" destOrd="0" presId="urn:microsoft.com/office/officeart/2005/8/layout/gear1"/>
    <dgm:cxn modelId="{B0B1FF87-A25A-4FF4-921A-947442201BBB}" type="presOf" srcId="{135091D9-929A-48B1-8C63-6DE72DC69C44}" destId="{E555FAD8-CCF5-472A-864A-2EEC1C68791D}" srcOrd="0" destOrd="0" presId="urn:microsoft.com/office/officeart/2005/8/layout/gear1"/>
    <dgm:cxn modelId="{DBC54A9F-0F67-4937-9DE8-51ED3B5D16C5}"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72ABEA47-1D9B-4BE1-8AC1-D4B0115FE927}" type="presParOf" srcId="{E83BA3F9-A4D7-488A-BC2F-09C2DD768476}" destId="{803DD2F7-6FF8-410E-A606-9DDD77194E4C}" srcOrd="0" destOrd="0" presId="urn:microsoft.com/office/officeart/2005/8/layout/gear1"/>
    <dgm:cxn modelId="{5DFD20C7-18C1-4900-BE29-8D34B1D1BEAB}" type="presParOf" srcId="{E83BA3F9-A4D7-488A-BC2F-09C2DD768476}" destId="{5BFDF03F-7B1D-4745-8B16-CAD084824D76}" srcOrd="1" destOrd="0" presId="urn:microsoft.com/office/officeart/2005/8/layout/gear1"/>
    <dgm:cxn modelId="{838D3218-D838-48BE-B072-0F818B88F56D}" type="presParOf" srcId="{E83BA3F9-A4D7-488A-BC2F-09C2DD768476}" destId="{8D17AB35-A007-4CDD-91C3-DB3FEFD1D53B}" srcOrd="2" destOrd="0" presId="urn:microsoft.com/office/officeart/2005/8/layout/gear1"/>
    <dgm:cxn modelId="{08CF9A73-8093-460D-A011-32414C323BA2}" type="presParOf" srcId="{E83BA3F9-A4D7-488A-BC2F-09C2DD768476}" destId="{87B8FA8D-11D0-4CDA-9E35-6F4E7F553912}" srcOrd="3" destOrd="0" presId="urn:microsoft.com/office/officeart/2005/8/layout/gear1"/>
    <dgm:cxn modelId="{AC1E2ED8-BEE0-4C29-87C0-B3B8DFE39B77}" type="presParOf" srcId="{E83BA3F9-A4D7-488A-BC2F-09C2DD768476}" destId="{CF22348F-B6BA-445A-AF80-6F5D40DCFC62}" srcOrd="4" destOrd="0" presId="urn:microsoft.com/office/officeart/2005/8/layout/gear1"/>
    <dgm:cxn modelId="{A7CD752C-736A-4DD4-B96F-6A18F28908FD}" type="presParOf" srcId="{E83BA3F9-A4D7-488A-BC2F-09C2DD768476}" destId="{7CF79142-D5AE-4EC0-88F5-285D126B3A11}" srcOrd="5" destOrd="0" presId="urn:microsoft.com/office/officeart/2005/8/layout/gear1"/>
    <dgm:cxn modelId="{C5D90D72-E7DF-451F-B629-17E6A7F6A5CF}" type="presParOf" srcId="{E83BA3F9-A4D7-488A-BC2F-09C2DD768476}" destId="{E555FAD8-CCF5-472A-864A-2EEC1C68791D}" srcOrd="6" destOrd="0" presId="urn:microsoft.com/office/officeart/2005/8/layout/gear1"/>
    <dgm:cxn modelId="{7C9E2E09-0154-4DB7-8913-FB0F983EFD8D}" type="presParOf" srcId="{E83BA3F9-A4D7-488A-BC2F-09C2DD768476}" destId="{21BECCEE-62E2-40B4-84FA-4A99182C643C}" srcOrd="7" destOrd="0" presId="urn:microsoft.com/office/officeart/2005/8/layout/gear1"/>
    <dgm:cxn modelId="{5F200C34-27C8-4DC9-8024-3AB5FA2BF73F}" type="presParOf" srcId="{E83BA3F9-A4D7-488A-BC2F-09C2DD768476}" destId="{A0CD88B5-057E-45DA-979E-6EF1C2F33D9A}" srcOrd="8" destOrd="0" presId="urn:microsoft.com/office/officeart/2005/8/layout/gear1"/>
    <dgm:cxn modelId="{3BDB994F-936D-4B73-B2E3-A2286195ABFC}" type="presParOf" srcId="{E83BA3F9-A4D7-488A-BC2F-09C2DD768476}" destId="{9D047EA5-9FF0-41D0-BBE7-A164A3D56B3D}" srcOrd="9" destOrd="0" presId="urn:microsoft.com/office/officeart/2005/8/layout/gear1"/>
    <dgm:cxn modelId="{7895DE91-29BC-44D3-81DD-2ADF348107E2}" type="presParOf" srcId="{E83BA3F9-A4D7-488A-BC2F-09C2DD768476}" destId="{79D9F767-B9DD-40FF-856A-0CFADEDE85EF}" srcOrd="10" destOrd="0" presId="urn:microsoft.com/office/officeart/2005/8/layout/gear1"/>
    <dgm:cxn modelId="{7E94FD00-4D81-460D-9803-45EC03D5A19E}" type="presParOf" srcId="{E83BA3F9-A4D7-488A-BC2F-09C2DD768476}" destId="{CAE11C0D-DF5F-4947-9DF6-53246D07399C}" srcOrd="11" destOrd="0" presId="urn:microsoft.com/office/officeart/2005/8/layout/gear1"/>
    <dgm:cxn modelId="{F171502C-F6B3-46B6-87ED-E39B643B2BCA}"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2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8034A390-80BD-41BD-B3D3-7331AA69D79F}" type="presOf" srcId="{135091D9-929A-48B1-8C63-6DE72DC69C44}" destId="{E555FAD8-CCF5-472A-864A-2EEC1C68791D}" srcOrd="0" destOrd="0" presId="urn:microsoft.com/office/officeart/2005/8/layout/gear1"/>
    <dgm:cxn modelId="{220C9FC3-00AF-4CDE-86FE-3C5C6E2CE87A}" type="presOf" srcId="{135091D9-929A-48B1-8C63-6DE72DC69C44}" destId="{A0CD88B5-057E-45DA-979E-6EF1C2F33D9A}" srcOrd="2" destOrd="0" presId="urn:microsoft.com/office/officeart/2005/8/layout/gear1"/>
    <dgm:cxn modelId="{A6816BC2-B3A1-41F2-8E25-B30229461EA7}" type="presOf" srcId="{135091D9-929A-48B1-8C63-6DE72DC69C44}" destId="{9D047EA5-9FF0-41D0-BBE7-A164A3D56B3D}" srcOrd="3" destOrd="0" presId="urn:microsoft.com/office/officeart/2005/8/layout/gear1"/>
    <dgm:cxn modelId="{96F50900-5606-4E43-A96B-82A0396FDFD7}" type="presOf" srcId="{F2C71B3C-AD73-4D6C-B51C-47ADC737EDDC}" destId="{E83BA3F9-A4D7-488A-BC2F-09C2DD768476}" srcOrd="0" destOrd="0" presId="urn:microsoft.com/office/officeart/2005/8/layout/gear1"/>
    <dgm:cxn modelId="{2A146A0B-6A34-4625-9651-925EBEBB4E10}" type="presOf" srcId="{FA0E55EB-D7E6-4B12-8FD1-A9B8B2374DC8}" destId="{DAC3E15B-14F5-4DA0-8357-86B831091D57}" srcOrd="0" destOrd="0" presId="urn:microsoft.com/office/officeart/2005/8/layout/gear1"/>
    <dgm:cxn modelId="{2E6541D3-3143-4F1C-A91A-AB966E5775E1}" type="presOf" srcId="{1377D043-041A-4807-BEF0-33346443ECBD}" destId="{803DD2F7-6FF8-410E-A606-9DDD77194E4C}" srcOrd="0" destOrd="0" presId="urn:microsoft.com/office/officeart/2005/8/layout/gear1"/>
    <dgm:cxn modelId="{CF30FBDA-AFCF-4CD7-953D-6B43DBE0D0A5}" type="presOf" srcId="{039A7B88-0C86-4101-980F-004A64C04902}" destId="{CAE11C0D-DF5F-4947-9DF6-53246D07399C}" srcOrd="0" destOrd="0" presId="urn:microsoft.com/office/officeart/2005/8/layout/gear1"/>
    <dgm:cxn modelId="{B0F094D7-CF71-4CB0-BFDE-15908AD02031}" type="presOf" srcId="{1377D043-041A-4807-BEF0-33346443ECBD}" destId="{5BFDF03F-7B1D-4745-8B16-CAD084824D76}" srcOrd="1" destOrd="0" presId="urn:microsoft.com/office/officeart/2005/8/layout/gear1"/>
    <dgm:cxn modelId="{71E5B8A1-226B-446E-805B-3A1A7DCA0C25}" type="presOf" srcId="{DB8E7253-BBFA-41B2-A96F-48EE9C195F59}" destId="{CF22348F-B6BA-445A-AF80-6F5D40DCFC62}" srcOrd="1" destOrd="0" presId="urn:microsoft.com/office/officeart/2005/8/layout/gear1"/>
    <dgm:cxn modelId="{532D4685-63BD-437B-AD4C-8B3762510F09}" type="presOf" srcId="{135091D9-929A-48B1-8C63-6DE72DC69C44}" destId="{21BECCEE-62E2-40B4-84FA-4A99182C643C}" srcOrd="1" destOrd="0" presId="urn:microsoft.com/office/officeart/2005/8/layout/gear1"/>
    <dgm:cxn modelId="{2917DBF6-9550-4762-906A-E66D40DCC71F}" type="presOf" srcId="{DB8E7253-BBFA-41B2-A96F-48EE9C195F59}" destId="{87B8FA8D-11D0-4CDA-9E35-6F4E7F553912}" srcOrd="0" destOrd="0" presId="urn:microsoft.com/office/officeart/2005/8/layout/gear1"/>
    <dgm:cxn modelId="{349A4E43-62B9-4AC3-BA35-02B0029882DB}"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223778FA-5377-4A04-B4AE-34B4F1193B66}" type="presOf" srcId="{1377D043-041A-4807-BEF0-33346443ECBD}" destId="{8D17AB35-A007-4CDD-91C3-DB3FEFD1D53B}"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EDCFD84E-36ED-4D8B-B6A4-15FB7BD9FCAB}"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AEA1857B-EDAB-45ED-B941-13D02A9AAA64}" type="presParOf" srcId="{E83BA3F9-A4D7-488A-BC2F-09C2DD768476}" destId="{803DD2F7-6FF8-410E-A606-9DDD77194E4C}" srcOrd="0" destOrd="0" presId="urn:microsoft.com/office/officeart/2005/8/layout/gear1"/>
    <dgm:cxn modelId="{32D859BC-1AFE-4068-9266-68BB04B53212}" type="presParOf" srcId="{E83BA3F9-A4D7-488A-BC2F-09C2DD768476}" destId="{5BFDF03F-7B1D-4745-8B16-CAD084824D76}" srcOrd="1" destOrd="0" presId="urn:microsoft.com/office/officeart/2005/8/layout/gear1"/>
    <dgm:cxn modelId="{6DFF0ECA-8620-4E57-8CB8-3EE152045FD8}" type="presParOf" srcId="{E83BA3F9-A4D7-488A-BC2F-09C2DD768476}" destId="{8D17AB35-A007-4CDD-91C3-DB3FEFD1D53B}" srcOrd="2" destOrd="0" presId="urn:microsoft.com/office/officeart/2005/8/layout/gear1"/>
    <dgm:cxn modelId="{A27B600F-B8D2-4A3E-9997-FB7C8AE13800}" type="presParOf" srcId="{E83BA3F9-A4D7-488A-BC2F-09C2DD768476}" destId="{87B8FA8D-11D0-4CDA-9E35-6F4E7F553912}" srcOrd="3" destOrd="0" presId="urn:microsoft.com/office/officeart/2005/8/layout/gear1"/>
    <dgm:cxn modelId="{1EAC4C61-2683-4FCC-9C14-40EF3BF533AF}" type="presParOf" srcId="{E83BA3F9-A4D7-488A-BC2F-09C2DD768476}" destId="{CF22348F-B6BA-445A-AF80-6F5D40DCFC62}" srcOrd="4" destOrd="0" presId="urn:microsoft.com/office/officeart/2005/8/layout/gear1"/>
    <dgm:cxn modelId="{6C7419F1-E238-4061-A165-397CF53E8B0B}" type="presParOf" srcId="{E83BA3F9-A4D7-488A-BC2F-09C2DD768476}" destId="{7CF79142-D5AE-4EC0-88F5-285D126B3A11}" srcOrd="5" destOrd="0" presId="urn:microsoft.com/office/officeart/2005/8/layout/gear1"/>
    <dgm:cxn modelId="{04E9DA82-BF9D-4C3E-AAEE-09827438EB8E}" type="presParOf" srcId="{E83BA3F9-A4D7-488A-BC2F-09C2DD768476}" destId="{E555FAD8-CCF5-472A-864A-2EEC1C68791D}" srcOrd="6" destOrd="0" presId="urn:microsoft.com/office/officeart/2005/8/layout/gear1"/>
    <dgm:cxn modelId="{DD74656C-5A16-4953-BBBB-2AF0619B98DE}" type="presParOf" srcId="{E83BA3F9-A4D7-488A-BC2F-09C2DD768476}" destId="{21BECCEE-62E2-40B4-84FA-4A99182C643C}" srcOrd="7" destOrd="0" presId="urn:microsoft.com/office/officeart/2005/8/layout/gear1"/>
    <dgm:cxn modelId="{989C4254-C10D-4EAA-89D8-95838576F40D}" type="presParOf" srcId="{E83BA3F9-A4D7-488A-BC2F-09C2DD768476}" destId="{A0CD88B5-057E-45DA-979E-6EF1C2F33D9A}" srcOrd="8" destOrd="0" presId="urn:microsoft.com/office/officeart/2005/8/layout/gear1"/>
    <dgm:cxn modelId="{CCBE1121-AD43-4DCB-AE4B-9731363E1E5F}" type="presParOf" srcId="{E83BA3F9-A4D7-488A-BC2F-09C2DD768476}" destId="{9D047EA5-9FF0-41D0-BBE7-A164A3D56B3D}" srcOrd="9" destOrd="0" presId="urn:microsoft.com/office/officeart/2005/8/layout/gear1"/>
    <dgm:cxn modelId="{AA1F02F7-74F0-4D21-9103-D54DFD81289C}" type="presParOf" srcId="{E83BA3F9-A4D7-488A-BC2F-09C2DD768476}" destId="{79D9F767-B9DD-40FF-856A-0CFADEDE85EF}" srcOrd="10" destOrd="0" presId="urn:microsoft.com/office/officeart/2005/8/layout/gear1"/>
    <dgm:cxn modelId="{C5E16262-A8C3-4EC1-8CCD-0470B4AEA853}" type="presParOf" srcId="{E83BA3F9-A4D7-488A-BC2F-09C2DD768476}" destId="{CAE11C0D-DF5F-4947-9DF6-53246D07399C}" srcOrd="11" destOrd="0" presId="urn:microsoft.com/office/officeart/2005/8/layout/gear1"/>
    <dgm:cxn modelId="{12F1BFCC-9E68-4177-ADF7-7D2AD9313157}"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6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9AF5AEF2-8ACB-48BB-89C3-F7E69AD659F3}" type="presOf" srcId="{039A7B88-0C86-4101-980F-004A64C04902}" destId="{CAE11C0D-DF5F-4947-9DF6-53246D07399C}" srcOrd="0" destOrd="0" presId="urn:microsoft.com/office/officeart/2005/8/layout/gear1"/>
    <dgm:cxn modelId="{F9285596-62A4-4A54-BEBE-7F53277767EB}" type="presOf" srcId="{DB8E7253-BBFA-41B2-A96F-48EE9C195F59}" destId="{87B8FA8D-11D0-4CDA-9E35-6F4E7F553912}" srcOrd="0" destOrd="0" presId="urn:microsoft.com/office/officeart/2005/8/layout/gear1"/>
    <dgm:cxn modelId="{9EDF6BB8-E375-4F20-89EC-2CD0AB84D4E7}" type="presOf" srcId="{135091D9-929A-48B1-8C63-6DE72DC69C44}" destId="{9D047EA5-9FF0-41D0-BBE7-A164A3D56B3D}" srcOrd="3" destOrd="0" presId="urn:microsoft.com/office/officeart/2005/8/layout/gear1"/>
    <dgm:cxn modelId="{6B15E6AC-C8F8-4EEB-8176-816F3E21D97E}" type="presOf" srcId="{DB8E7253-BBFA-41B2-A96F-48EE9C195F59}" destId="{CF22348F-B6BA-445A-AF80-6F5D40DCFC62}" srcOrd="1" destOrd="0" presId="urn:microsoft.com/office/officeart/2005/8/layout/gear1"/>
    <dgm:cxn modelId="{CC0CEFD1-81BF-4ACD-9F30-D5F1871B6542}" type="presOf" srcId="{1377D043-041A-4807-BEF0-33346443ECBD}" destId="{803DD2F7-6FF8-410E-A606-9DDD77194E4C}" srcOrd="0" destOrd="0" presId="urn:microsoft.com/office/officeart/2005/8/layout/gear1"/>
    <dgm:cxn modelId="{C6B6CD57-FD26-4175-AC51-AD764C5D6495}" type="presOf" srcId="{135091D9-929A-48B1-8C63-6DE72DC69C44}" destId="{21BECCEE-62E2-40B4-84FA-4A99182C643C}" srcOrd="1" destOrd="0" presId="urn:microsoft.com/office/officeart/2005/8/layout/gear1"/>
    <dgm:cxn modelId="{F32C0A75-88B0-4DF4-AA13-4ADB6D48EE08}" type="presOf" srcId="{FA0E55EB-D7E6-4B12-8FD1-A9B8B2374DC8}" destId="{DAC3E15B-14F5-4DA0-8357-86B831091D57}" srcOrd="0" destOrd="0" presId="urn:microsoft.com/office/officeart/2005/8/layout/gear1"/>
    <dgm:cxn modelId="{7C0623F1-BAA5-4F3B-8200-77830A0F4814}" type="presOf" srcId="{F2C71B3C-AD73-4D6C-B51C-47ADC737EDDC}" destId="{E83BA3F9-A4D7-488A-BC2F-09C2DD768476}" srcOrd="0" destOrd="0" presId="urn:microsoft.com/office/officeart/2005/8/layout/gear1"/>
    <dgm:cxn modelId="{56F995FF-37F6-4234-82F4-E14CF6978182}" type="presOf" srcId="{135091D9-929A-48B1-8C63-6DE72DC69C44}" destId="{E555FAD8-CCF5-472A-864A-2EEC1C68791D}" srcOrd="0" destOrd="0" presId="urn:microsoft.com/office/officeart/2005/8/layout/gear1"/>
    <dgm:cxn modelId="{37E699C2-7AF2-4201-94E3-9952209FD66F}" type="presOf" srcId="{1377D043-041A-4807-BEF0-33346443ECBD}" destId="{5BFDF03F-7B1D-4745-8B16-CAD084824D76}" srcOrd="1" destOrd="0" presId="urn:microsoft.com/office/officeart/2005/8/layout/gear1"/>
    <dgm:cxn modelId="{C151BD1A-5707-4B32-8C21-7536E97D23D6}" type="presOf" srcId="{1377D043-041A-4807-BEF0-33346443ECBD}" destId="{8D17AB35-A007-4CDD-91C3-DB3FEFD1D53B}"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941B919A-08DB-44AD-B7FE-A62539D95978}" type="presOf" srcId="{DB8E7253-BBFA-41B2-A96F-48EE9C195F59}" destId="{7CF79142-D5AE-4EC0-88F5-285D126B3A11}" srcOrd="2" destOrd="0" presId="urn:microsoft.com/office/officeart/2005/8/layout/gear1"/>
    <dgm:cxn modelId="{579EEDE7-64BF-466E-A676-4A28686A63B1}" type="presOf" srcId="{135091D9-929A-48B1-8C63-6DE72DC69C44}" destId="{A0CD88B5-057E-45DA-979E-6EF1C2F33D9A}" srcOrd="2" destOrd="0" presId="urn:microsoft.com/office/officeart/2005/8/layout/gear1"/>
    <dgm:cxn modelId="{5D543D99-06A9-4029-B3A4-FA54203EE428}" type="presOf" srcId="{74035EA3-4365-44FA-8A9E-4E2EA61E5A15}" destId="{79D9F767-B9DD-40FF-856A-0CFADEDE85EF}"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322D7CE4-0B8D-46E7-A09F-8B017EB2D777}" type="presParOf" srcId="{E83BA3F9-A4D7-488A-BC2F-09C2DD768476}" destId="{803DD2F7-6FF8-410E-A606-9DDD77194E4C}" srcOrd="0" destOrd="0" presId="urn:microsoft.com/office/officeart/2005/8/layout/gear1"/>
    <dgm:cxn modelId="{715765EE-7255-4A44-9DE3-7A51A6EB5ECA}" type="presParOf" srcId="{E83BA3F9-A4D7-488A-BC2F-09C2DD768476}" destId="{5BFDF03F-7B1D-4745-8B16-CAD084824D76}" srcOrd="1" destOrd="0" presId="urn:microsoft.com/office/officeart/2005/8/layout/gear1"/>
    <dgm:cxn modelId="{2B9762E9-F8B9-4BF7-984E-100151214EFB}" type="presParOf" srcId="{E83BA3F9-A4D7-488A-BC2F-09C2DD768476}" destId="{8D17AB35-A007-4CDD-91C3-DB3FEFD1D53B}" srcOrd="2" destOrd="0" presId="urn:microsoft.com/office/officeart/2005/8/layout/gear1"/>
    <dgm:cxn modelId="{3B7CC582-42DA-4690-854F-71141088DE4B}" type="presParOf" srcId="{E83BA3F9-A4D7-488A-BC2F-09C2DD768476}" destId="{87B8FA8D-11D0-4CDA-9E35-6F4E7F553912}" srcOrd="3" destOrd="0" presId="urn:microsoft.com/office/officeart/2005/8/layout/gear1"/>
    <dgm:cxn modelId="{FDDE7DB1-EA84-4C0D-8DA4-3C4F0196E409}" type="presParOf" srcId="{E83BA3F9-A4D7-488A-BC2F-09C2DD768476}" destId="{CF22348F-B6BA-445A-AF80-6F5D40DCFC62}" srcOrd="4" destOrd="0" presId="urn:microsoft.com/office/officeart/2005/8/layout/gear1"/>
    <dgm:cxn modelId="{7A45B928-99DF-4C44-9FBE-52A6A6AFDCA9}" type="presParOf" srcId="{E83BA3F9-A4D7-488A-BC2F-09C2DD768476}" destId="{7CF79142-D5AE-4EC0-88F5-285D126B3A11}" srcOrd="5" destOrd="0" presId="urn:microsoft.com/office/officeart/2005/8/layout/gear1"/>
    <dgm:cxn modelId="{185C3A1B-0DCC-4AE1-9322-2052C9A5F87B}" type="presParOf" srcId="{E83BA3F9-A4D7-488A-BC2F-09C2DD768476}" destId="{E555FAD8-CCF5-472A-864A-2EEC1C68791D}" srcOrd="6" destOrd="0" presId="urn:microsoft.com/office/officeart/2005/8/layout/gear1"/>
    <dgm:cxn modelId="{8BD83867-AE9A-48E3-8A78-E9F1B0FEBA2B}" type="presParOf" srcId="{E83BA3F9-A4D7-488A-BC2F-09C2DD768476}" destId="{21BECCEE-62E2-40B4-84FA-4A99182C643C}" srcOrd="7" destOrd="0" presId="urn:microsoft.com/office/officeart/2005/8/layout/gear1"/>
    <dgm:cxn modelId="{E0AAA060-5B7E-4E7E-B791-0EF7D53EC344}" type="presParOf" srcId="{E83BA3F9-A4D7-488A-BC2F-09C2DD768476}" destId="{A0CD88B5-057E-45DA-979E-6EF1C2F33D9A}" srcOrd="8" destOrd="0" presId="urn:microsoft.com/office/officeart/2005/8/layout/gear1"/>
    <dgm:cxn modelId="{3804266E-A34F-460B-A041-AA1A3E347C38}" type="presParOf" srcId="{E83BA3F9-A4D7-488A-BC2F-09C2DD768476}" destId="{9D047EA5-9FF0-41D0-BBE7-A164A3D56B3D}" srcOrd="9" destOrd="0" presId="urn:microsoft.com/office/officeart/2005/8/layout/gear1"/>
    <dgm:cxn modelId="{159B0067-59BF-4F05-8FED-FED8405A8E22}" type="presParOf" srcId="{E83BA3F9-A4D7-488A-BC2F-09C2DD768476}" destId="{79D9F767-B9DD-40FF-856A-0CFADEDE85EF}" srcOrd="10" destOrd="0" presId="urn:microsoft.com/office/officeart/2005/8/layout/gear1"/>
    <dgm:cxn modelId="{B49DFA79-66AF-42E0-9B41-45FAC3ABA532}" type="presParOf" srcId="{E83BA3F9-A4D7-488A-BC2F-09C2DD768476}" destId="{CAE11C0D-DF5F-4947-9DF6-53246D07399C}" srcOrd="11" destOrd="0" presId="urn:microsoft.com/office/officeart/2005/8/layout/gear1"/>
    <dgm:cxn modelId="{6E06EFC4-B099-4FC6-AF74-24E13943DA4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6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4E61D70-89EE-470A-B236-E2385D970DF3}" type="presOf" srcId="{135091D9-929A-48B1-8C63-6DE72DC69C44}" destId="{9D047EA5-9FF0-41D0-BBE7-A164A3D56B3D}" srcOrd="3" destOrd="0" presId="urn:microsoft.com/office/officeart/2005/8/layout/gear1"/>
    <dgm:cxn modelId="{A50EEF59-1CF9-4A54-82AE-6ACDF5BB9860}" type="presOf" srcId="{039A7B88-0C86-4101-980F-004A64C04902}" destId="{CAE11C0D-DF5F-4947-9DF6-53246D07399C}" srcOrd="0" destOrd="0" presId="urn:microsoft.com/office/officeart/2005/8/layout/gear1"/>
    <dgm:cxn modelId="{AA0385F3-C222-46D0-8BD5-99822C6F7004}" type="presOf" srcId="{135091D9-929A-48B1-8C63-6DE72DC69C44}" destId="{E555FAD8-CCF5-472A-864A-2EEC1C68791D}" srcOrd="0" destOrd="0" presId="urn:microsoft.com/office/officeart/2005/8/layout/gear1"/>
    <dgm:cxn modelId="{26240910-F7D7-4B00-BC43-23DF85199720}" type="presOf" srcId="{F2C71B3C-AD73-4D6C-B51C-47ADC737EDDC}" destId="{E83BA3F9-A4D7-488A-BC2F-09C2DD768476}" srcOrd="0" destOrd="0" presId="urn:microsoft.com/office/officeart/2005/8/layout/gear1"/>
    <dgm:cxn modelId="{3A453849-4E8A-4480-B97D-0461F1A4A188}" type="presOf" srcId="{DB8E7253-BBFA-41B2-A96F-48EE9C195F59}" destId="{87B8FA8D-11D0-4CDA-9E35-6F4E7F553912}" srcOrd="0" destOrd="0" presId="urn:microsoft.com/office/officeart/2005/8/layout/gear1"/>
    <dgm:cxn modelId="{F4F0F279-B9F7-4932-9479-C205C9614DAA}" type="presOf" srcId="{1377D043-041A-4807-BEF0-33346443ECBD}" destId="{8D17AB35-A007-4CDD-91C3-DB3FEFD1D53B}" srcOrd="2" destOrd="0" presId="urn:microsoft.com/office/officeart/2005/8/layout/gear1"/>
    <dgm:cxn modelId="{66C2041A-02B3-4567-9A1E-2EB3993118EE}" type="presOf" srcId="{135091D9-929A-48B1-8C63-6DE72DC69C44}" destId="{21BECCEE-62E2-40B4-84FA-4A99182C643C}" srcOrd="1" destOrd="0" presId="urn:microsoft.com/office/officeart/2005/8/layout/gear1"/>
    <dgm:cxn modelId="{7B44EC84-F37D-4252-88A5-1B021147B289}" type="presOf" srcId="{FA0E55EB-D7E6-4B12-8FD1-A9B8B2374DC8}" destId="{DAC3E15B-14F5-4DA0-8357-86B831091D57}" srcOrd="0" destOrd="0" presId="urn:microsoft.com/office/officeart/2005/8/layout/gear1"/>
    <dgm:cxn modelId="{A376DA03-E29E-4852-A80C-C044014262AA}"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2228AD0-95CC-47DD-BF22-4ECA66FB4D4E}" type="presOf" srcId="{DB8E7253-BBFA-41B2-A96F-48EE9C195F59}" destId="{7CF79142-D5AE-4EC0-88F5-285D126B3A11}" srcOrd="2" destOrd="0" presId="urn:microsoft.com/office/officeart/2005/8/layout/gear1"/>
    <dgm:cxn modelId="{78E87DE2-AD63-4BB1-BB83-AF998929C592}" type="presOf" srcId="{135091D9-929A-48B1-8C63-6DE72DC69C44}" destId="{A0CD88B5-057E-45DA-979E-6EF1C2F33D9A}" srcOrd="2" destOrd="0" presId="urn:microsoft.com/office/officeart/2005/8/layout/gear1"/>
    <dgm:cxn modelId="{96469105-63D0-415E-802D-69E9470A1462}" type="presOf" srcId="{1377D043-041A-4807-BEF0-33346443ECBD}" destId="{803DD2F7-6FF8-410E-A606-9DDD77194E4C}" srcOrd="0" destOrd="0" presId="urn:microsoft.com/office/officeart/2005/8/layout/gear1"/>
    <dgm:cxn modelId="{BB4A7E43-6326-4148-AD19-EC237ED427B0}"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CE6BD3D3-E926-4293-8A98-56BF80509F3C}" type="presOf" srcId="{74035EA3-4365-44FA-8A9E-4E2EA61E5A15}" destId="{79D9F767-B9DD-40FF-856A-0CFADEDE85EF}" srcOrd="0" destOrd="0" presId="urn:microsoft.com/office/officeart/2005/8/layout/gear1"/>
    <dgm:cxn modelId="{9E2A3C53-D2ED-42B9-AFA3-7D4895F7E396}" type="presParOf" srcId="{E83BA3F9-A4D7-488A-BC2F-09C2DD768476}" destId="{803DD2F7-6FF8-410E-A606-9DDD77194E4C}" srcOrd="0" destOrd="0" presId="urn:microsoft.com/office/officeart/2005/8/layout/gear1"/>
    <dgm:cxn modelId="{572CC4FA-B8B0-4334-BD2D-C59AF4DBF481}" type="presParOf" srcId="{E83BA3F9-A4D7-488A-BC2F-09C2DD768476}" destId="{5BFDF03F-7B1D-4745-8B16-CAD084824D76}" srcOrd="1" destOrd="0" presId="urn:microsoft.com/office/officeart/2005/8/layout/gear1"/>
    <dgm:cxn modelId="{757398F0-7E80-446E-BB0E-C93CCEDEC34B}" type="presParOf" srcId="{E83BA3F9-A4D7-488A-BC2F-09C2DD768476}" destId="{8D17AB35-A007-4CDD-91C3-DB3FEFD1D53B}" srcOrd="2" destOrd="0" presId="urn:microsoft.com/office/officeart/2005/8/layout/gear1"/>
    <dgm:cxn modelId="{7EAB2F5F-A874-4B38-BBE5-5B7627C68119}" type="presParOf" srcId="{E83BA3F9-A4D7-488A-BC2F-09C2DD768476}" destId="{87B8FA8D-11D0-4CDA-9E35-6F4E7F553912}" srcOrd="3" destOrd="0" presId="urn:microsoft.com/office/officeart/2005/8/layout/gear1"/>
    <dgm:cxn modelId="{33F0B053-E16C-4BDB-B841-FDDEE271ACB3}" type="presParOf" srcId="{E83BA3F9-A4D7-488A-BC2F-09C2DD768476}" destId="{CF22348F-B6BA-445A-AF80-6F5D40DCFC62}" srcOrd="4" destOrd="0" presId="urn:microsoft.com/office/officeart/2005/8/layout/gear1"/>
    <dgm:cxn modelId="{9326505E-9BE4-46C8-81A1-EB6E66DD7AC7}" type="presParOf" srcId="{E83BA3F9-A4D7-488A-BC2F-09C2DD768476}" destId="{7CF79142-D5AE-4EC0-88F5-285D126B3A11}" srcOrd="5" destOrd="0" presId="urn:microsoft.com/office/officeart/2005/8/layout/gear1"/>
    <dgm:cxn modelId="{1B2A673A-8BCE-4F4E-8B1B-82C542476F99}" type="presParOf" srcId="{E83BA3F9-A4D7-488A-BC2F-09C2DD768476}" destId="{E555FAD8-CCF5-472A-864A-2EEC1C68791D}" srcOrd="6" destOrd="0" presId="urn:microsoft.com/office/officeart/2005/8/layout/gear1"/>
    <dgm:cxn modelId="{D1DC1876-2451-4B11-8DE6-6DF46F8C5A53}" type="presParOf" srcId="{E83BA3F9-A4D7-488A-BC2F-09C2DD768476}" destId="{21BECCEE-62E2-40B4-84FA-4A99182C643C}" srcOrd="7" destOrd="0" presId="urn:microsoft.com/office/officeart/2005/8/layout/gear1"/>
    <dgm:cxn modelId="{D98431B2-AF69-4F95-B279-89FEBA1B5840}" type="presParOf" srcId="{E83BA3F9-A4D7-488A-BC2F-09C2DD768476}" destId="{A0CD88B5-057E-45DA-979E-6EF1C2F33D9A}" srcOrd="8" destOrd="0" presId="urn:microsoft.com/office/officeart/2005/8/layout/gear1"/>
    <dgm:cxn modelId="{3CF62DB6-E2B8-473F-BCDB-CE33F0F99FAF}" type="presParOf" srcId="{E83BA3F9-A4D7-488A-BC2F-09C2DD768476}" destId="{9D047EA5-9FF0-41D0-BBE7-A164A3D56B3D}" srcOrd="9" destOrd="0" presId="urn:microsoft.com/office/officeart/2005/8/layout/gear1"/>
    <dgm:cxn modelId="{D42A85D0-CE38-491C-A7EA-2D451DAABC04}" type="presParOf" srcId="{E83BA3F9-A4D7-488A-BC2F-09C2DD768476}" destId="{79D9F767-B9DD-40FF-856A-0CFADEDE85EF}" srcOrd="10" destOrd="0" presId="urn:microsoft.com/office/officeart/2005/8/layout/gear1"/>
    <dgm:cxn modelId="{4171C567-78DB-4519-8B7D-483CA9D5C64B}" type="presParOf" srcId="{E83BA3F9-A4D7-488A-BC2F-09C2DD768476}" destId="{CAE11C0D-DF5F-4947-9DF6-53246D07399C}" srcOrd="11" destOrd="0" presId="urn:microsoft.com/office/officeart/2005/8/layout/gear1"/>
    <dgm:cxn modelId="{5556A0FA-CFAA-4E00-AD3B-0955F75B7FBB}"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36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2C85F59A-803F-426B-8F05-445C896BCB3C}" type="presOf" srcId="{135091D9-929A-48B1-8C63-6DE72DC69C44}" destId="{9D047EA5-9FF0-41D0-BBE7-A164A3D56B3D}" srcOrd="3" destOrd="0" presId="urn:microsoft.com/office/officeart/2005/8/layout/gear1"/>
    <dgm:cxn modelId="{973AC2B6-67FC-45A0-9C46-5404E9E3B8EF}" type="presOf" srcId="{039A7B88-0C86-4101-980F-004A64C04902}" destId="{CAE11C0D-DF5F-4947-9DF6-53246D07399C}" srcOrd="0" destOrd="0" presId="urn:microsoft.com/office/officeart/2005/8/layout/gear1"/>
    <dgm:cxn modelId="{97EBDD32-D915-4019-BDB7-5ABD0D1B2954}" type="presOf" srcId="{FA0E55EB-D7E6-4B12-8FD1-A9B8B2374DC8}" destId="{DAC3E15B-14F5-4DA0-8357-86B831091D57}" srcOrd="0" destOrd="0" presId="urn:microsoft.com/office/officeart/2005/8/layout/gear1"/>
    <dgm:cxn modelId="{D4B00270-7A25-4C86-A82A-764BE1DCAB6B}" type="presOf" srcId="{135091D9-929A-48B1-8C63-6DE72DC69C44}" destId="{E555FAD8-CCF5-472A-864A-2EEC1C68791D}" srcOrd="0" destOrd="0" presId="urn:microsoft.com/office/officeart/2005/8/layout/gear1"/>
    <dgm:cxn modelId="{24459EDC-DEAE-43D6-9C0F-3E4ADCE1D9BF}" type="presOf" srcId="{1377D043-041A-4807-BEF0-33346443ECBD}" destId="{803DD2F7-6FF8-410E-A606-9DDD77194E4C}" srcOrd="0" destOrd="0" presId="urn:microsoft.com/office/officeart/2005/8/layout/gear1"/>
    <dgm:cxn modelId="{24E1FE3D-0EAA-49BA-A2A6-02C0FC16F7FD}" type="presOf" srcId="{DB8E7253-BBFA-41B2-A96F-48EE9C195F59}" destId="{CF22348F-B6BA-445A-AF80-6F5D40DCFC62}" srcOrd="1" destOrd="0" presId="urn:microsoft.com/office/officeart/2005/8/layout/gear1"/>
    <dgm:cxn modelId="{BE8BB4B1-186E-4BD8-BC2A-4CDFA70791A0}" type="presOf" srcId="{1377D043-041A-4807-BEF0-33346443ECBD}" destId="{5BFDF03F-7B1D-4745-8B16-CAD084824D76}" srcOrd="1" destOrd="0" presId="urn:microsoft.com/office/officeart/2005/8/layout/gear1"/>
    <dgm:cxn modelId="{CC94B8F8-95D1-45A2-9616-0D7636995901}" type="presOf" srcId="{135091D9-929A-48B1-8C63-6DE72DC69C44}" destId="{A0CD88B5-057E-45DA-979E-6EF1C2F33D9A}" srcOrd="2" destOrd="0" presId="urn:microsoft.com/office/officeart/2005/8/layout/gear1"/>
    <dgm:cxn modelId="{F658D9CD-9BCC-452D-8480-893C96616987}" type="presOf" srcId="{F2C71B3C-AD73-4D6C-B51C-47ADC737EDDC}" destId="{E83BA3F9-A4D7-488A-BC2F-09C2DD768476}" srcOrd="0" destOrd="0" presId="urn:microsoft.com/office/officeart/2005/8/layout/gear1"/>
    <dgm:cxn modelId="{4137BA20-FADE-42A7-AAEC-A86FAAFC610D}"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2388F49E-CE9F-4A6A-9370-2D3EA73F2463}" type="presOf" srcId="{1377D043-041A-4807-BEF0-33346443ECBD}" destId="{8D17AB35-A007-4CDD-91C3-DB3FEFD1D53B}" srcOrd="2" destOrd="0" presId="urn:microsoft.com/office/officeart/2005/8/layout/gear1"/>
    <dgm:cxn modelId="{3BB83B40-CF36-4E49-AA03-E0B8CFC34A4E}" type="presOf" srcId="{DB8E7253-BBFA-41B2-A96F-48EE9C195F59}" destId="{7CF79142-D5AE-4EC0-88F5-285D126B3A11}" srcOrd="2" destOrd="0" presId="urn:microsoft.com/office/officeart/2005/8/layout/gear1"/>
    <dgm:cxn modelId="{2BB66AD9-216A-4AA2-A98F-B18178B5FF56}" type="presOf" srcId="{DB8E7253-BBFA-41B2-A96F-48EE9C195F59}" destId="{87B8FA8D-11D0-4CDA-9E35-6F4E7F553912}" srcOrd="0" destOrd="0" presId="urn:microsoft.com/office/officeart/2005/8/layout/gear1"/>
    <dgm:cxn modelId="{7A21A18F-F321-49F5-AC38-4CBE728402E2}" type="presOf" srcId="{135091D9-929A-48B1-8C63-6DE72DC69C44}" destId="{21BECCEE-62E2-40B4-84FA-4A99182C643C}"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B0416828-58AE-4F32-8A58-C63FD5AF6333}" type="presParOf" srcId="{E83BA3F9-A4D7-488A-BC2F-09C2DD768476}" destId="{803DD2F7-6FF8-410E-A606-9DDD77194E4C}" srcOrd="0" destOrd="0" presId="urn:microsoft.com/office/officeart/2005/8/layout/gear1"/>
    <dgm:cxn modelId="{EAAFB1B7-05EF-42DB-8D49-4EC4E172FE57}" type="presParOf" srcId="{E83BA3F9-A4D7-488A-BC2F-09C2DD768476}" destId="{5BFDF03F-7B1D-4745-8B16-CAD084824D76}" srcOrd="1" destOrd="0" presId="urn:microsoft.com/office/officeart/2005/8/layout/gear1"/>
    <dgm:cxn modelId="{B2F3C216-CB7A-48E6-9523-71388A2BC625}" type="presParOf" srcId="{E83BA3F9-A4D7-488A-BC2F-09C2DD768476}" destId="{8D17AB35-A007-4CDD-91C3-DB3FEFD1D53B}" srcOrd="2" destOrd="0" presId="urn:microsoft.com/office/officeart/2005/8/layout/gear1"/>
    <dgm:cxn modelId="{BE8CDDD3-D47D-4597-A527-E0DF94C657DE}" type="presParOf" srcId="{E83BA3F9-A4D7-488A-BC2F-09C2DD768476}" destId="{87B8FA8D-11D0-4CDA-9E35-6F4E7F553912}" srcOrd="3" destOrd="0" presId="urn:microsoft.com/office/officeart/2005/8/layout/gear1"/>
    <dgm:cxn modelId="{D876BF45-DDCC-4A04-A266-CAC73BF0D789}" type="presParOf" srcId="{E83BA3F9-A4D7-488A-BC2F-09C2DD768476}" destId="{CF22348F-B6BA-445A-AF80-6F5D40DCFC62}" srcOrd="4" destOrd="0" presId="urn:microsoft.com/office/officeart/2005/8/layout/gear1"/>
    <dgm:cxn modelId="{CC8289B5-DFAC-40A8-BF1B-2C3B56DA9C68}" type="presParOf" srcId="{E83BA3F9-A4D7-488A-BC2F-09C2DD768476}" destId="{7CF79142-D5AE-4EC0-88F5-285D126B3A11}" srcOrd="5" destOrd="0" presId="urn:microsoft.com/office/officeart/2005/8/layout/gear1"/>
    <dgm:cxn modelId="{5475FD63-1E12-46EA-A5E9-F7D9064DB536}" type="presParOf" srcId="{E83BA3F9-A4D7-488A-BC2F-09C2DD768476}" destId="{E555FAD8-CCF5-472A-864A-2EEC1C68791D}" srcOrd="6" destOrd="0" presId="urn:microsoft.com/office/officeart/2005/8/layout/gear1"/>
    <dgm:cxn modelId="{2F9A9F0F-9891-49DB-AE3C-2AB7157BADA2}" type="presParOf" srcId="{E83BA3F9-A4D7-488A-BC2F-09C2DD768476}" destId="{21BECCEE-62E2-40B4-84FA-4A99182C643C}" srcOrd="7" destOrd="0" presId="urn:microsoft.com/office/officeart/2005/8/layout/gear1"/>
    <dgm:cxn modelId="{9491AF8D-EF9C-48B6-8F0E-80A8FDCD82A1}" type="presParOf" srcId="{E83BA3F9-A4D7-488A-BC2F-09C2DD768476}" destId="{A0CD88B5-057E-45DA-979E-6EF1C2F33D9A}" srcOrd="8" destOrd="0" presId="urn:microsoft.com/office/officeart/2005/8/layout/gear1"/>
    <dgm:cxn modelId="{F77B37C3-5810-4F0B-A2D3-27FB9C94697B}" type="presParOf" srcId="{E83BA3F9-A4D7-488A-BC2F-09C2DD768476}" destId="{9D047EA5-9FF0-41D0-BBE7-A164A3D56B3D}" srcOrd="9" destOrd="0" presId="urn:microsoft.com/office/officeart/2005/8/layout/gear1"/>
    <dgm:cxn modelId="{CA0633DA-82C5-49A4-B75B-87D0107F9FAF}" type="presParOf" srcId="{E83BA3F9-A4D7-488A-BC2F-09C2DD768476}" destId="{79D9F767-B9DD-40FF-856A-0CFADEDE85EF}" srcOrd="10" destOrd="0" presId="urn:microsoft.com/office/officeart/2005/8/layout/gear1"/>
    <dgm:cxn modelId="{DD08FA34-ACFC-4177-97A3-5176DD1A3019}" type="presParOf" srcId="{E83BA3F9-A4D7-488A-BC2F-09C2DD768476}" destId="{CAE11C0D-DF5F-4947-9DF6-53246D07399C}" srcOrd="11" destOrd="0" presId="urn:microsoft.com/office/officeart/2005/8/layout/gear1"/>
    <dgm:cxn modelId="{298AD832-3AD4-4277-BD7E-172536B1DE7F}"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09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7C40854-2D65-466A-9527-C0DAFEC57E89}" type="presOf" srcId="{1377D043-041A-4807-BEF0-33346443ECBD}" destId="{803DD2F7-6FF8-410E-A606-9DDD77194E4C}" srcOrd="0" destOrd="0" presId="urn:microsoft.com/office/officeart/2005/8/layout/gear1"/>
    <dgm:cxn modelId="{3A9942D4-7BE6-42F1-AD94-767114D76125}" type="presOf" srcId="{135091D9-929A-48B1-8C63-6DE72DC69C44}" destId="{21BECCEE-62E2-40B4-84FA-4A99182C643C}" srcOrd="1" destOrd="0" presId="urn:microsoft.com/office/officeart/2005/8/layout/gear1"/>
    <dgm:cxn modelId="{DC67A736-9D56-4A52-95BA-2DF625F80CEB}" type="presOf" srcId="{135091D9-929A-48B1-8C63-6DE72DC69C44}" destId="{A0CD88B5-057E-45DA-979E-6EF1C2F33D9A}" srcOrd="2" destOrd="0" presId="urn:microsoft.com/office/officeart/2005/8/layout/gear1"/>
    <dgm:cxn modelId="{4E72E3DA-7A61-4BB3-8638-3E46AF25ACEB}" type="presOf" srcId="{F2C71B3C-AD73-4D6C-B51C-47ADC737EDDC}" destId="{E83BA3F9-A4D7-488A-BC2F-09C2DD768476}" srcOrd="0" destOrd="0" presId="urn:microsoft.com/office/officeart/2005/8/layout/gear1"/>
    <dgm:cxn modelId="{557C9165-72E1-49B1-93AD-AA2F6BA71ADF}" type="presOf" srcId="{1377D043-041A-4807-BEF0-33346443ECBD}" destId="{5BFDF03F-7B1D-4745-8B16-CAD084824D76}" srcOrd="1" destOrd="0" presId="urn:microsoft.com/office/officeart/2005/8/layout/gear1"/>
    <dgm:cxn modelId="{C75F0761-F098-471F-AF61-A721C4056F86}" type="presOf" srcId="{135091D9-929A-48B1-8C63-6DE72DC69C44}" destId="{9D047EA5-9FF0-41D0-BBE7-A164A3D56B3D}" srcOrd="3" destOrd="0" presId="urn:microsoft.com/office/officeart/2005/8/layout/gear1"/>
    <dgm:cxn modelId="{5BB5E4C9-8AD9-4712-A5A5-54A388535E87}" type="presOf" srcId="{1377D043-041A-4807-BEF0-33346443ECBD}" destId="{8D17AB35-A007-4CDD-91C3-DB3FEFD1D53B}" srcOrd="2" destOrd="0" presId="urn:microsoft.com/office/officeart/2005/8/layout/gear1"/>
    <dgm:cxn modelId="{C2AC668B-373A-4CB0-A585-97E850FA4C60}" type="presOf" srcId="{DB8E7253-BBFA-41B2-A96F-48EE9C195F59}" destId="{7CF79142-D5AE-4EC0-88F5-285D126B3A11}" srcOrd="2" destOrd="0" presId="urn:microsoft.com/office/officeart/2005/8/layout/gear1"/>
    <dgm:cxn modelId="{3CFA2418-5735-4108-96B6-8F6E4A08546D}" type="presOf" srcId="{DB8E7253-BBFA-41B2-A96F-48EE9C195F59}" destId="{87B8FA8D-11D0-4CDA-9E35-6F4E7F553912}" srcOrd="0" destOrd="0" presId="urn:microsoft.com/office/officeart/2005/8/layout/gear1"/>
    <dgm:cxn modelId="{DB9E01BA-9E3A-47B7-B955-716B132CEC23}"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D0C7FB5-7163-400F-A7B2-1180F614CFF0}" type="presOf" srcId="{DB8E7253-BBFA-41B2-A96F-48EE9C195F59}" destId="{CF22348F-B6BA-445A-AF80-6F5D40DCFC62}" srcOrd="1" destOrd="0" presId="urn:microsoft.com/office/officeart/2005/8/layout/gear1"/>
    <dgm:cxn modelId="{CC97960A-98F2-4128-9832-DA6527486B62}"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DCD911E7-E010-485B-83A5-C9235EDC4C12}" type="presOf" srcId="{FA0E55EB-D7E6-4B12-8FD1-A9B8B2374DC8}" destId="{DAC3E15B-14F5-4DA0-8357-86B831091D57}" srcOrd="0" destOrd="0" presId="urn:microsoft.com/office/officeart/2005/8/layout/gear1"/>
    <dgm:cxn modelId="{D7036674-496F-4CF9-8851-D2C9D70E8513}"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FFBC5235-FF01-4997-8301-16944A3BA63F}" type="presParOf" srcId="{E83BA3F9-A4D7-488A-BC2F-09C2DD768476}" destId="{803DD2F7-6FF8-410E-A606-9DDD77194E4C}" srcOrd="0" destOrd="0" presId="urn:microsoft.com/office/officeart/2005/8/layout/gear1"/>
    <dgm:cxn modelId="{6D1AABA3-D848-4FA1-B31B-27A294BC46D7}" type="presParOf" srcId="{E83BA3F9-A4D7-488A-BC2F-09C2DD768476}" destId="{5BFDF03F-7B1D-4745-8B16-CAD084824D76}" srcOrd="1" destOrd="0" presId="urn:microsoft.com/office/officeart/2005/8/layout/gear1"/>
    <dgm:cxn modelId="{5D297F63-0B36-4F57-93DD-64BE7A471041}" type="presParOf" srcId="{E83BA3F9-A4D7-488A-BC2F-09C2DD768476}" destId="{8D17AB35-A007-4CDD-91C3-DB3FEFD1D53B}" srcOrd="2" destOrd="0" presId="urn:microsoft.com/office/officeart/2005/8/layout/gear1"/>
    <dgm:cxn modelId="{9AC5A0BC-EEF9-4702-BD2D-791EFBF5E291}" type="presParOf" srcId="{E83BA3F9-A4D7-488A-BC2F-09C2DD768476}" destId="{87B8FA8D-11D0-4CDA-9E35-6F4E7F553912}" srcOrd="3" destOrd="0" presId="urn:microsoft.com/office/officeart/2005/8/layout/gear1"/>
    <dgm:cxn modelId="{88526960-7A6D-4DCC-8381-6299DBEC965F}" type="presParOf" srcId="{E83BA3F9-A4D7-488A-BC2F-09C2DD768476}" destId="{CF22348F-B6BA-445A-AF80-6F5D40DCFC62}" srcOrd="4" destOrd="0" presId="urn:microsoft.com/office/officeart/2005/8/layout/gear1"/>
    <dgm:cxn modelId="{CDE4FE4F-A3F6-454B-8745-4D624D427B9B}" type="presParOf" srcId="{E83BA3F9-A4D7-488A-BC2F-09C2DD768476}" destId="{7CF79142-D5AE-4EC0-88F5-285D126B3A11}" srcOrd="5" destOrd="0" presId="urn:microsoft.com/office/officeart/2005/8/layout/gear1"/>
    <dgm:cxn modelId="{7B41D82C-6C81-4860-A3C4-C3166A52DFCC}" type="presParOf" srcId="{E83BA3F9-A4D7-488A-BC2F-09C2DD768476}" destId="{E555FAD8-CCF5-472A-864A-2EEC1C68791D}" srcOrd="6" destOrd="0" presId="urn:microsoft.com/office/officeart/2005/8/layout/gear1"/>
    <dgm:cxn modelId="{B171F02E-28FD-4A64-9952-81462D595EAF}" type="presParOf" srcId="{E83BA3F9-A4D7-488A-BC2F-09C2DD768476}" destId="{21BECCEE-62E2-40B4-84FA-4A99182C643C}" srcOrd="7" destOrd="0" presId="urn:microsoft.com/office/officeart/2005/8/layout/gear1"/>
    <dgm:cxn modelId="{301F1242-BDEA-41EB-8F4E-7E908202598C}" type="presParOf" srcId="{E83BA3F9-A4D7-488A-BC2F-09C2DD768476}" destId="{A0CD88B5-057E-45DA-979E-6EF1C2F33D9A}" srcOrd="8" destOrd="0" presId="urn:microsoft.com/office/officeart/2005/8/layout/gear1"/>
    <dgm:cxn modelId="{57115648-63EC-4D82-A184-9AA66DA0313F}" type="presParOf" srcId="{E83BA3F9-A4D7-488A-BC2F-09C2DD768476}" destId="{9D047EA5-9FF0-41D0-BBE7-A164A3D56B3D}" srcOrd="9" destOrd="0" presId="urn:microsoft.com/office/officeart/2005/8/layout/gear1"/>
    <dgm:cxn modelId="{CF2C0A2D-10FF-4595-A41D-805AE911D489}" type="presParOf" srcId="{E83BA3F9-A4D7-488A-BC2F-09C2DD768476}" destId="{79D9F767-B9DD-40FF-856A-0CFADEDE85EF}" srcOrd="10" destOrd="0" presId="urn:microsoft.com/office/officeart/2005/8/layout/gear1"/>
    <dgm:cxn modelId="{CDC5D603-72F2-40E5-87F9-393189BB7595}" type="presParOf" srcId="{E83BA3F9-A4D7-488A-BC2F-09C2DD768476}" destId="{CAE11C0D-DF5F-4947-9DF6-53246D07399C}" srcOrd="11" destOrd="0" presId="urn:microsoft.com/office/officeart/2005/8/layout/gear1"/>
    <dgm:cxn modelId="{1F9487EC-3F96-4E73-BD54-7BE183FB0BC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09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ADDE9FE-EB17-472C-9A1C-23A3FF1FD7AB}" type="presOf" srcId="{DB8E7253-BBFA-41B2-A96F-48EE9C195F59}" destId="{7CF79142-D5AE-4EC0-88F5-285D126B3A11}" srcOrd="2" destOrd="0" presId="urn:microsoft.com/office/officeart/2005/8/layout/gear1"/>
    <dgm:cxn modelId="{DF34F873-1151-461C-ABF2-E171C1B18E7E}" type="presOf" srcId="{135091D9-929A-48B1-8C63-6DE72DC69C44}" destId="{A0CD88B5-057E-45DA-979E-6EF1C2F33D9A}" srcOrd="2" destOrd="0" presId="urn:microsoft.com/office/officeart/2005/8/layout/gear1"/>
    <dgm:cxn modelId="{394137A3-5313-4ABD-B13B-1BDC27967E79}" type="presOf" srcId="{DB8E7253-BBFA-41B2-A96F-48EE9C195F59}" destId="{87B8FA8D-11D0-4CDA-9E35-6F4E7F553912}" srcOrd="0" destOrd="0" presId="urn:microsoft.com/office/officeart/2005/8/layout/gear1"/>
    <dgm:cxn modelId="{B1DDA54C-3A9A-4022-A0FD-D1C9193BA54C}" type="presOf" srcId="{1377D043-041A-4807-BEF0-33346443ECBD}" destId="{5BFDF03F-7B1D-4745-8B16-CAD084824D76}" srcOrd="1" destOrd="0" presId="urn:microsoft.com/office/officeart/2005/8/layout/gear1"/>
    <dgm:cxn modelId="{F3945BFF-06A4-4B8F-97FA-FE911E60B720}" type="presOf" srcId="{FA0E55EB-D7E6-4B12-8FD1-A9B8B2374DC8}" destId="{DAC3E15B-14F5-4DA0-8357-86B831091D57}" srcOrd="0" destOrd="0" presId="urn:microsoft.com/office/officeart/2005/8/layout/gear1"/>
    <dgm:cxn modelId="{B2EAEDFF-B951-4C65-A6B3-08124896532D}" type="presOf" srcId="{F2C71B3C-AD73-4D6C-B51C-47ADC737EDDC}" destId="{E83BA3F9-A4D7-488A-BC2F-09C2DD768476}" srcOrd="0" destOrd="0" presId="urn:microsoft.com/office/officeart/2005/8/layout/gear1"/>
    <dgm:cxn modelId="{AD4926DD-7288-42A1-B27F-4A8B15D485C1}" type="presOf" srcId="{1377D043-041A-4807-BEF0-33346443ECBD}" destId="{803DD2F7-6FF8-410E-A606-9DDD77194E4C}" srcOrd="0" destOrd="0" presId="urn:microsoft.com/office/officeart/2005/8/layout/gear1"/>
    <dgm:cxn modelId="{B1BDD22F-8D6B-4832-B7AD-D494C042A9B8}" type="presOf" srcId="{1377D043-041A-4807-BEF0-33346443ECBD}" destId="{8D17AB35-A007-4CDD-91C3-DB3FEFD1D53B}" srcOrd="2" destOrd="0" presId="urn:microsoft.com/office/officeart/2005/8/layout/gear1"/>
    <dgm:cxn modelId="{0E456673-C36B-43A2-BF5B-0634F5C7C2C5}" type="presOf" srcId="{135091D9-929A-48B1-8C63-6DE72DC69C44}" destId="{21BECCEE-62E2-40B4-84FA-4A99182C643C}" srcOrd="1" destOrd="0" presId="urn:microsoft.com/office/officeart/2005/8/layout/gear1"/>
    <dgm:cxn modelId="{24E5142D-41F1-480C-BF82-42545DE2A03E}"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D7661F65-9B57-44AA-B219-141574E0E478}" type="presOf" srcId="{135091D9-929A-48B1-8C63-6DE72DC69C44}" destId="{9D047EA5-9FF0-41D0-BBE7-A164A3D56B3D}" srcOrd="3" destOrd="0" presId="urn:microsoft.com/office/officeart/2005/8/layout/gear1"/>
    <dgm:cxn modelId="{635539A1-92D2-4723-BBFA-9FD9F6D28380}" type="presOf" srcId="{135091D9-929A-48B1-8C63-6DE72DC69C44}" destId="{E555FAD8-CCF5-472A-864A-2EEC1C68791D}" srcOrd="0" destOrd="0" presId="urn:microsoft.com/office/officeart/2005/8/layout/gear1"/>
    <dgm:cxn modelId="{9EF62795-785B-428A-BE20-53C503FE0352}" type="presOf" srcId="{74035EA3-4365-44FA-8A9E-4E2EA61E5A15}" destId="{79D9F767-B9DD-40FF-856A-0CFADEDE85EF}" srcOrd="0" destOrd="0" presId="urn:microsoft.com/office/officeart/2005/8/layout/gear1"/>
    <dgm:cxn modelId="{27DA1A91-3814-4D57-ABED-161C7EC34A83}" type="presOf" srcId="{DB8E7253-BBFA-41B2-A96F-48EE9C195F59}" destId="{CF22348F-B6BA-445A-AF80-6F5D40DCFC62}"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2AE3E29F-0E83-4F0B-BC7A-5B172AF06058}" type="presParOf" srcId="{E83BA3F9-A4D7-488A-BC2F-09C2DD768476}" destId="{803DD2F7-6FF8-410E-A606-9DDD77194E4C}" srcOrd="0" destOrd="0" presId="urn:microsoft.com/office/officeart/2005/8/layout/gear1"/>
    <dgm:cxn modelId="{4B81C5B2-733F-4D28-8AA1-10F23C1C4F09}" type="presParOf" srcId="{E83BA3F9-A4D7-488A-BC2F-09C2DD768476}" destId="{5BFDF03F-7B1D-4745-8B16-CAD084824D76}" srcOrd="1" destOrd="0" presId="urn:microsoft.com/office/officeart/2005/8/layout/gear1"/>
    <dgm:cxn modelId="{E39EF350-1A79-4528-BEB2-9584E07D9B08}" type="presParOf" srcId="{E83BA3F9-A4D7-488A-BC2F-09C2DD768476}" destId="{8D17AB35-A007-4CDD-91C3-DB3FEFD1D53B}" srcOrd="2" destOrd="0" presId="urn:microsoft.com/office/officeart/2005/8/layout/gear1"/>
    <dgm:cxn modelId="{DCB81E47-DD48-416A-9BE9-153BEF371483}" type="presParOf" srcId="{E83BA3F9-A4D7-488A-BC2F-09C2DD768476}" destId="{87B8FA8D-11D0-4CDA-9E35-6F4E7F553912}" srcOrd="3" destOrd="0" presId="urn:microsoft.com/office/officeart/2005/8/layout/gear1"/>
    <dgm:cxn modelId="{9FEA3C7C-AD3E-43A2-97D9-FEFFDB18F2BF}" type="presParOf" srcId="{E83BA3F9-A4D7-488A-BC2F-09C2DD768476}" destId="{CF22348F-B6BA-445A-AF80-6F5D40DCFC62}" srcOrd="4" destOrd="0" presId="urn:microsoft.com/office/officeart/2005/8/layout/gear1"/>
    <dgm:cxn modelId="{B1653D9F-5B7D-4DF4-A7C6-C6D3D3F3F104}" type="presParOf" srcId="{E83BA3F9-A4D7-488A-BC2F-09C2DD768476}" destId="{7CF79142-D5AE-4EC0-88F5-285D126B3A11}" srcOrd="5" destOrd="0" presId="urn:microsoft.com/office/officeart/2005/8/layout/gear1"/>
    <dgm:cxn modelId="{9AB7E00A-7D1B-4A26-833A-BA67EAF22960}" type="presParOf" srcId="{E83BA3F9-A4D7-488A-BC2F-09C2DD768476}" destId="{E555FAD8-CCF5-472A-864A-2EEC1C68791D}" srcOrd="6" destOrd="0" presId="urn:microsoft.com/office/officeart/2005/8/layout/gear1"/>
    <dgm:cxn modelId="{FE81A376-A7DF-4BD0-8F85-DBE228E5E30E}" type="presParOf" srcId="{E83BA3F9-A4D7-488A-BC2F-09C2DD768476}" destId="{21BECCEE-62E2-40B4-84FA-4A99182C643C}" srcOrd="7" destOrd="0" presId="urn:microsoft.com/office/officeart/2005/8/layout/gear1"/>
    <dgm:cxn modelId="{7E8C88CD-A3DC-4657-8EF1-A59989C6909C}" type="presParOf" srcId="{E83BA3F9-A4D7-488A-BC2F-09C2DD768476}" destId="{A0CD88B5-057E-45DA-979E-6EF1C2F33D9A}" srcOrd="8" destOrd="0" presId="urn:microsoft.com/office/officeart/2005/8/layout/gear1"/>
    <dgm:cxn modelId="{96114F77-D3C0-4256-AC39-476475B4B020}" type="presParOf" srcId="{E83BA3F9-A4D7-488A-BC2F-09C2DD768476}" destId="{9D047EA5-9FF0-41D0-BBE7-A164A3D56B3D}" srcOrd="9" destOrd="0" presId="urn:microsoft.com/office/officeart/2005/8/layout/gear1"/>
    <dgm:cxn modelId="{8EEFF48E-3E19-4694-826B-69B53812A9B0}" type="presParOf" srcId="{E83BA3F9-A4D7-488A-BC2F-09C2DD768476}" destId="{79D9F767-B9DD-40FF-856A-0CFADEDE85EF}" srcOrd="10" destOrd="0" presId="urn:microsoft.com/office/officeart/2005/8/layout/gear1"/>
    <dgm:cxn modelId="{AB2FFF13-F8E4-4B91-903B-C6018EA13C93}" type="presParOf" srcId="{E83BA3F9-A4D7-488A-BC2F-09C2DD768476}" destId="{CAE11C0D-DF5F-4947-9DF6-53246D07399C}" srcOrd="11" destOrd="0" presId="urn:microsoft.com/office/officeart/2005/8/layout/gear1"/>
    <dgm:cxn modelId="{E4E5A723-AFB7-4C41-87AB-B43A9B599621}"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0B316DC-6FB1-4D12-AF0B-4C8DFE6F6437}" type="presOf" srcId="{1377D043-041A-4807-BEF0-33346443ECBD}" destId="{803DD2F7-6FF8-410E-A606-9DDD77194E4C}" srcOrd="0" destOrd="0" presId="urn:microsoft.com/office/officeart/2005/8/layout/gear1"/>
    <dgm:cxn modelId="{572D358E-A78A-4C17-A36C-EC7754362F14}" type="presOf" srcId="{DB8E7253-BBFA-41B2-A96F-48EE9C195F59}" destId="{87B8FA8D-11D0-4CDA-9E35-6F4E7F553912}" srcOrd="0" destOrd="0" presId="urn:microsoft.com/office/officeart/2005/8/layout/gear1"/>
    <dgm:cxn modelId="{56D02251-089E-40D5-94C7-2660930919E3}" type="presOf" srcId="{FA0E55EB-D7E6-4B12-8FD1-A9B8B2374DC8}" destId="{DAC3E15B-14F5-4DA0-8357-86B831091D57}" srcOrd="0" destOrd="0" presId="urn:microsoft.com/office/officeart/2005/8/layout/gear1"/>
    <dgm:cxn modelId="{9152DEDF-A822-4782-BE16-6BBC472C75FB}" type="presOf" srcId="{135091D9-929A-48B1-8C63-6DE72DC69C44}" destId="{9D047EA5-9FF0-41D0-BBE7-A164A3D56B3D}" srcOrd="3" destOrd="0" presId="urn:microsoft.com/office/officeart/2005/8/layout/gear1"/>
    <dgm:cxn modelId="{59154F03-23FC-46D1-92DB-3EC4EF45A716}" type="presOf" srcId="{1377D043-041A-4807-BEF0-33346443ECBD}" destId="{8D17AB35-A007-4CDD-91C3-DB3FEFD1D53B}" srcOrd="2" destOrd="0" presId="urn:microsoft.com/office/officeart/2005/8/layout/gear1"/>
    <dgm:cxn modelId="{8E98AAC1-730C-4873-A3CC-FAD4AEA1A3EC}" type="presOf" srcId="{74035EA3-4365-44FA-8A9E-4E2EA61E5A15}" destId="{79D9F767-B9DD-40FF-856A-0CFADEDE85EF}" srcOrd="0" destOrd="0" presId="urn:microsoft.com/office/officeart/2005/8/layout/gear1"/>
    <dgm:cxn modelId="{B0DAA63C-B41B-4D6E-8C80-A3357213FB19}" type="presOf" srcId="{DB8E7253-BBFA-41B2-A96F-48EE9C195F59}" destId="{7CF79142-D5AE-4EC0-88F5-285D126B3A11}" srcOrd="2" destOrd="0" presId="urn:microsoft.com/office/officeart/2005/8/layout/gear1"/>
    <dgm:cxn modelId="{1786EEB9-A618-4000-A45D-1089A375F43A}"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9BA64D5-3D81-4066-8E8C-5F99B65A501F}" type="presOf" srcId="{F2C71B3C-AD73-4D6C-B51C-47ADC737EDDC}" destId="{E83BA3F9-A4D7-488A-BC2F-09C2DD768476}" srcOrd="0" destOrd="0" presId="urn:microsoft.com/office/officeart/2005/8/layout/gear1"/>
    <dgm:cxn modelId="{14FC73D8-62A1-4623-900C-E0D9C9496FEB}" type="presOf" srcId="{DB8E7253-BBFA-41B2-A96F-48EE9C195F59}" destId="{CF22348F-B6BA-445A-AF80-6F5D40DCFC62}" srcOrd="1" destOrd="0" presId="urn:microsoft.com/office/officeart/2005/8/layout/gear1"/>
    <dgm:cxn modelId="{1C5FDCE3-1F79-47FD-B3DD-18FCD885A90B}" type="presOf" srcId="{039A7B88-0C86-4101-980F-004A64C04902}" destId="{CAE11C0D-DF5F-4947-9DF6-53246D07399C}" srcOrd="0" destOrd="0" presId="urn:microsoft.com/office/officeart/2005/8/layout/gear1"/>
    <dgm:cxn modelId="{E212A232-C20F-4481-9078-607483CDF9F2}" type="presOf" srcId="{135091D9-929A-48B1-8C63-6DE72DC69C44}" destId="{21BECCEE-62E2-40B4-84FA-4A99182C643C}" srcOrd="1" destOrd="0" presId="urn:microsoft.com/office/officeart/2005/8/layout/gear1"/>
    <dgm:cxn modelId="{4D02B6E3-F2F3-4BB8-B2E8-081466641888}"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B82E7042-326A-4E0F-B99B-842BAAB499C2}" type="presOf" srcId="{1377D043-041A-4807-BEF0-33346443ECBD}" destId="{5BFDF03F-7B1D-4745-8B16-CAD084824D76}"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093AD8DA-BC53-49C2-B3F4-AE24F8972F1D}" type="presParOf" srcId="{E83BA3F9-A4D7-488A-BC2F-09C2DD768476}" destId="{803DD2F7-6FF8-410E-A606-9DDD77194E4C}" srcOrd="0" destOrd="0" presId="urn:microsoft.com/office/officeart/2005/8/layout/gear1"/>
    <dgm:cxn modelId="{124AED2A-B088-4AAB-9226-D86A2E38EDFE}" type="presParOf" srcId="{E83BA3F9-A4D7-488A-BC2F-09C2DD768476}" destId="{5BFDF03F-7B1D-4745-8B16-CAD084824D76}" srcOrd="1" destOrd="0" presId="urn:microsoft.com/office/officeart/2005/8/layout/gear1"/>
    <dgm:cxn modelId="{BB4BA6F9-1A24-48BF-955F-8E1B75C30765}" type="presParOf" srcId="{E83BA3F9-A4D7-488A-BC2F-09C2DD768476}" destId="{8D17AB35-A007-4CDD-91C3-DB3FEFD1D53B}" srcOrd="2" destOrd="0" presId="urn:microsoft.com/office/officeart/2005/8/layout/gear1"/>
    <dgm:cxn modelId="{83E3C423-7DFD-475B-8F8F-1A6ACB77BA36}" type="presParOf" srcId="{E83BA3F9-A4D7-488A-BC2F-09C2DD768476}" destId="{87B8FA8D-11D0-4CDA-9E35-6F4E7F553912}" srcOrd="3" destOrd="0" presId="urn:microsoft.com/office/officeart/2005/8/layout/gear1"/>
    <dgm:cxn modelId="{9658F674-05F3-473C-AFE8-6663345D7316}" type="presParOf" srcId="{E83BA3F9-A4D7-488A-BC2F-09C2DD768476}" destId="{CF22348F-B6BA-445A-AF80-6F5D40DCFC62}" srcOrd="4" destOrd="0" presId="urn:microsoft.com/office/officeart/2005/8/layout/gear1"/>
    <dgm:cxn modelId="{435702A7-2394-4E0F-8234-0D5D2420EB88}" type="presParOf" srcId="{E83BA3F9-A4D7-488A-BC2F-09C2DD768476}" destId="{7CF79142-D5AE-4EC0-88F5-285D126B3A11}" srcOrd="5" destOrd="0" presId="urn:microsoft.com/office/officeart/2005/8/layout/gear1"/>
    <dgm:cxn modelId="{B0835700-DE2B-4E94-826A-8EFAA6CF4725}" type="presParOf" srcId="{E83BA3F9-A4D7-488A-BC2F-09C2DD768476}" destId="{E555FAD8-CCF5-472A-864A-2EEC1C68791D}" srcOrd="6" destOrd="0" presId="urn:microsoft.com/office/officeart/2005/8/layout/gear1"/>
    <dgm:cxn modelId="{FE79B670-50DD-4976-A12D-9C83D20D40E3}" type="presParOf" srcId="{E83BA3F9-A4D7-488A-BC2F-09C2DD768476}" destId="{21BECCEE-62E2-40B4-84FA-4A99182C643C}" srcOrd="7" destOrd="0" presId="urn:microsoft.com/office/officeart/2005/8/layout/gear1"/>
    <dgm:cxn modelId="{33F8E8B6-827B-443E-9AED-98522C3C4E35}" type="presParOf" srcId="{E83BA3F9-A4D7-488A-BC2F-09C2DD768476}" destId="{A0CD88B5-057E-45DA-979E-6EF1C2F33D9A}" srcOrd="8" destOrd="0" presId="urn:microsoft.com/office/officeart/2005/8/layout/gear1"/>
    <dgm:cxn modelId="{FC61F0B6-4130-4582-A7B4-1095172FC55A}" type="presParOf" srcId="{E83BA3F9-A4D7-488A-BC2F-09C2DD768476}" destId="{9D047EA5-9FF0-41D0-BBE7-A164A3D56B3D}" srcOrd="9" destOrd="0" presId="urn:microsoft.com/office/officeart/2005/8/layout/gear1"/>
    <dgm:cxn modelId="{9722496A-B366-4794-80D5-F0C57FC82AF9}" type="presParOf" srcId="{E83BA3F9-A4D7-488A-BC2F-09C2DD768476}" destId="{79D9F767-B9DD-40FF-856A-0CFADEDE85EF}" srcOrd="10" destOrd="0" presId="urn:microsoft.com/office/officeart/2005/8/layout/gear1"/>
    <dgm:cxn modelId="{417771AC-5963-4640-9846-F36C8E9AA3B2}" type="presParOf" srcId="{E83BA3F9-A4D7-488A-BC2F-09C2DD768476}" destId="{CAE11C0D-DF5F-4947-9DF6-53246D07399C}" srcOrd="11" destOrd="0" presId="urn:microsoft.com/office/officeart/2005/8/layout/gear1"/>
    <dgm:cxn modelId="{325A477C-172C-4127-8B7F-6043F4DC44FF}"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55AD45E-A1BA-453F-A3E2-AF298B92EAAB}" type="presOf" srcId="{135091D9-929A-48B1-8C63-6DE72DC69C44}" destId="{A0CD88B5-057E-45DA-979E-6EF1C2F33D9A}" srcOrd="2" destOrd="0" presId="urn:microsoft.com/office/officeart/2005/8/layout/gear1"/>
    <dgm:cxn modelId="{BBB1B74A-B22B-48AD-B8A4-D6B06B145BD1}" type="presOf" srcId="{135091D9-929A-48B1-8C63-6DE72DC69C44}" destId="{9D047EA5-9FF0-41D0-BBE7-A164A3D56B3D}" srcOrd="3" destOrd="0" presId="urn:microsoft.com/office/officeart/2005/8/layout/gear1"/>
    <dgm:cxn modelId="{1307B025-153B-4755-A3B0-CCADEF4DA457}" type="presOf" srcId="{1377D043-041A-4807-BEF0-33346443ECBD}" destId="{803DD2F7-6FF8-410E-A606-9DDD77194E4C}" srcOrd="0" destOrd="0" presId="urn:microsoft.com/office/officeart/2005/8/layout/gear1"/>
    <dgm:cxn modelId="{BEF93432-3E4E-4689-8D76-18D70DD7C64F}" type="presOf" srcId="{1377D043-041A-4807-BEF0-33346443ECBD}" destId="{5BFDF03F-7B1D-4745-8B16-CAD084824D76}" srcOrd="1" destOrd="0" presId="urn:microsoft.com/office/officeart/2005/8/layout/gear1"/>
    <dgm:cxn modelId="{D8F78CE4-0FCD-450A-A6E8-A2C4061F5158}" type="presOf" srcId="{135091D9-929A-48B1-8C63-6DE72DC69C44}" destId="{E555FAD8-CCF5-472A-864A-2EEC1C68791D}" srcOrd="0" destOrd="0" presId="urn:microsoft.com/office/officeart/2005/8/layout/gear1"/>
    <dgm:cxn modelId="{25FDE9AE-98C9-41B2-ABD6-87FC0CA6CBC8}" type="presOf" srcId="{1377D043-041A-4807-BEF0-33346443ECBD}" destId="{8D17AB35-A007-4CDD-91C3-DB3FEFD1D53B}" srcOrd="2" destOrd="0" presId="urn:microsoft.com/office/officeart/2005/8/layout/gear1"/>
    <dgm:cxn modelId="{68E846D1-8A25-4E86-B07F-954933E47075}" type="presOf" srcId="{135091D9-929A-48B1-8C63-6DE72DC69C44}" destId="{21BECCEE-62E2-40B4-84FA-4A99182C643C}" srcOrd="1" destOrd="0" presId="urn:microsoft.com/office/officeart/2005/8/layout/gear1"/>
    <dgm:cxn modelId="{084F1999-DACC-43F9-B3B0-DF68155095DE}"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C9BDEC0-CAFE-4D1A-8F04-4B43E638A105}" type="presOf" srcId="{DB8E7253-BBFA-41B2-A96F-48EE9C195F59}" destId="{7CF79142-D5AE-4EC0-88F5-285D126B3A11}" srcOrd="2" destOrd="0" presId="urn:microsoft.com/office/officeart/2005/8/layout/gear1"/>
    <dgm:cxn modelId="{FF4692CC-8231-47C6-9324-6DED32C7417A}" type="presOf" srcId="{039A7B88-0C86-4101-980F-004A64C04902}" destId="{CAE11C0D-DF5F-4947-9DF6-53246D07399C}" srcOrd="0" destOrd="0" presId="urn:microsoft.com/office/officeart/2005/8/layout/gear1"/>
    <dgm:cxn modelId="{03B7E7F5-E825-49CC-8B0C-0011AA3C6DAB}"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CA3BB5D0-DA94-4780-8470-5F9AFB7A2A88}" type="presOf" srcId="{F2C71B3C-AD73-4D6C-B51C-47ADC737EDDC}" destId="{E83BA3F9-A4D7-488A-BC2F-09C2DD768476}" srcOrd="0" destOrd="0" presId="urn:microsoft.com/office/officeart/2005/8/layout/gear1"/>
    <dgm:cxn modelId="{396ED89A-B26A-4B23-834A-CF80A2748565}" type="presOf" srcId="{74035EA3-4365-44FA-8A9E-4E2EA61E5A15}" destId="{79D9F767-B9DD-40FF-856A-0CFADEDE85EF}" srcOrd="0" destOrd="0" presId="urn:microsoft.com/office/officeart/2005/8/layout/gear1"/>
    <dgm:cxn modelId="{018CFCE8-4FF3-44FE-A452-AF5353894776}" type="presOf" srcId="{DB8E7253-BBFA-41B2-A96F-48EE9C195F59}" destId="{87B8FA8D-11D0-4CDA-9E35-6F4E7F553912}" srcOrd="0" destOrd="0" presId="urn:microsoft.com/office/officeart/2005/8/layout/gear1"/>
    <dgm:cxn modelId="{9B5C3427-1990-463E-8268-37732AFD3667}" type="presParOf" srcId="{E83BA3F9-A4D7-488A-BC2F-09C2DD768476}" destId="{803DD2F7-6FF8-410E-A606-9DDD77194E4C}" srcOrd="0" destOrd="0" presId="urn:microsoft.com/office/officeart/2005/8/layout/gear1"/>
    <dgm:cxn modelId="{FCEBFCBC-4772-4347-8A86-553EB2E4EC61}" type="presParOf" srcId="{E83BA3F9-A4D7-488A-BC2F-09C2DD768476}" destId="{5BFDF03F-7B1D-4745-8B16-CAD084824D76}" srcOrd="1" destOrd="0" presId="urn:microsoft.com/office/officeart/2005/8/layout/gear1"/>
    <dgm:cxn modelId="{15790531-0686-49EA-AF08-71E61FCC6E41}" type="presParOf" srcId="{E83BA3F9-A4D7-488A-BC2F-09C2DD768476}" destId="{8D17AB35-A007-4CDD-91C3-DB3FEFD1D53B}" srcOrd="2" destOrd="0" presId="urn:microsoft.com/office/officeart/2005/8/layout/gear1"/>
    <dgm:cxn modelId="{61D41DB8-C60F-433D-9386-C94D1D225C69}" type="presParOf" srcId="{E83BA3F9-A4D7-488A-BC2F-09C2DD768476}" destId="{87B8FA8D-11D0-4CDA-9E35-6F4E7F553912}" srcOrd="3" destOrd="0" presId="urn:microsoft.com/office/officeart/2005/8/layout/gear1"/>
    <dgm:cxn modelId="{0F53A883-E702-4C4A-89C3-E8D41932A4C8}" type="presParOf" srcId="{E83BA3F9-A4D7-488A-BC2F-09C2DD768476}" destId="{CF22348F-B6BA-445A-AF80-6F5D40DCFC62}" srcOrd="4" destOrd="0" presId="urn:microsoft.com/office/officeart/2005/8/layout/gear1"/>
    <dgm:cxn modelId="{4CE9FABD-049A-4E3A-8C07-9E62E8D1E22F}" type="presParOf" srcId="{E83BA3F9-A4D7-488A-BC2F-09C2DD768476}" destId="{7CF79142-D5AE-4EC0-88F5-285D126B3A11}" srcOrd="5" destOrd="0" presId="urn:microsoft.com/office/officeart/2005/8/layout/gear1"/>
    <dgm:cxn modelId="{401FECA1-6868-4D76-B6F6-D406A23233EE}" type="presParOf" srcId="{E83BA3F9-A4D7-488A-BC2F-09C2DD768476}" destId="{E555FAD8-CCF5-472A-864A-2EEC1C68791D}" srcOrd="6" destOrd="0" presId="urn:microsoft.com/office/officeart/2005/8/layout/gear1"/>
    <dgm:cxn modelId="{7D27E30F-FA71-40FC-BD5A-C700D4655EC3}" type="presParOf" srcId="{E83BA3F9-A4D7-488A-BC2F-09C2DD768476}" destId="{21BECCEE-62E2-40B4-84FA-4A99182C643C}" srcOrd="7" destOrd="0" presId="urn:microsoft.com/office/officeart/2005/8/layout/gear1"/>
    <dgm:cxn modelId="{2FF61348-F220-4DE1-977E-B4E6CD84A879}" type="presParOf" srcId="{E83BA3F9-A4D7-488A-BC2F-09C2DD768476}" destId="{A0CD88B5-057E-45DA-979E-6EF1C2F33D9A}" srcOrd="8" destOrd="0" presId="urn:microsoft.com/office/officeart/2005/8/layout/gear1"/>
    <dgm:cxn modelId="{449AC52A-BF0C-44AC-9FE3-C6605ED186E9}" type="presParOf" srcId="{E83BA3F9-A4D7-488A-BC2F-09C2DD768476}" destId="{9D047EA5-9FF0-41D0-BBE7-A164A3D56B3D}" srcOrd="9" destOrd="0" presId="urn:microsoft.com/office/officeart/2005/8/layout/gear1"/>
    <dgm:cxn modelId="{B7B6A8D6-9D98-4F2D-914A-D616EDC5C033}" type="presParOf" srcId="{E83BA3F9-A4D7-488A-BC2F-09C2DD768476}" destId="{79D9F767-B9DD-40FF-856A-0CFADEDE85EF}" srcOrd="10" destOrd="0" presId="urn:microsoft.com/office/officeart/2005/8/layout/gear1"/>
    <dgm:cxn modelId="{2A44C8A8-003F-4E38-B63C-5E27BB437B9E}" type="presParOf" srcId="{E83BA3F9-A4D7-488A-BC2F-09C2DD768476}" destId="{CAE11C0D-DF5F-4947-9DF6-53246D07399C}" srcOrd="11" destOrd="0" presId="urn:microsoft.com/office/officeart/2005/8/layout/gear1"/>
    <dgm:cxn modelId="{07835331-5E44-4320-AD7D-305180B4702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5B25985A-D8EE-479F-9462-1BEE80BB61FD}" type="presOf" srcId="{1377D043-041A-4807-BEF0-33346443ECBD}" destId="{803DD2F7-6FF8-410E-A606-9DDD77194E4C}" srcOrd="0" destOrd="0" presId="urn:microsoft.com/office/officeart/2005/8/layout/gear1"/>
    <dgm:cxn modelId="{1B0B09E4-9357-43DB-9875-68DB3E7EB6D3}" type="presOf" srcId="{135091D9-929A-48B1-8C63-6DE72DC69C44}" destId="{9D047EA5-9FF0-41D0-BBE7-A164A3D56B3D}" srcOrd="3" destOrd="0" presId="urn:microsoft.com/office/officeart/2005/8/layout/gear1"/>
    <dgm:cxn modelId="{B3CFC6A9-D4F4-46C5-A2BA-93E4670D6B15}" type="presOf" srcId="{135091D9-929A-48B1-8C63-6DE72DC69C44}" destId="{A0CD88B5-057E-45DA-979E-6EF1C2F33D9A}" srcOrd="2" destOrd="0" presId="urn:microsoft.com/office/officeart/2005/8/layout/gear1"/>
    <dgm:cxn modelId="{B83B96C7-1708-4C64-9EDB-911D35DA218F}" type="presOf" srcId="{DB8E7253-BBFA-41B2-A96F-48EE9C195F59}" destId="{87B8FA8D-11D0-4CDA-9E35-6F4E7F553912}" srcOrd="0" destOrd="0" presId="urn:microsoft.com/office/officeart/2005/8/layout/gear1"/>
    <dgm:cxn modelId="{07350D7B-1901-4617-AB17-DE6704D8FA30}" type="presOf" srcId="{74035EA3-4365-44FA-8A9E-4E2EA61E5A15}" destId="{79D9F767-B9DD-40FF-856A-0CFADEDE85EF}" srcOrd="0" destOrd="0" presId="urn:microsoft.com/office/officeart/2005/8/layout/gear1"/>
    <dgm:cxn modelId="{315CD9EC-4467-4843-9D3A-1438A0895B71}" type="presOf" srcId="{F2C71B3C-AD73-4D6C-B51C-47ADC737EDDC}" destId="{E83BA3F9-A4D7-488A-BC2F-09C2DD768476}" srcOrd="0" destOrd="0" presId="urn:microsoft.com/office/officeart/2005/8/layout/gear1"/>
    <dgm:cxn modelId="{D151665C-DB95-4B6F-B745-1049297A99AF}" type="presOf" srcId="{1377D043-041A-4807-BEF0-33346443ECBD}" destId="{5BFDF03F-7B1D-4745-8B16-CAD084824D76}" srcOrd="1" destOrd="0" presId="urn:microsoft.com/office/officeart/2005/8/layout/gear1"/>
    <dgm:cxn modelId="{32702610-0171-40E0-9A51-B152BD6AA743}" type="presOf" srcId="{DB8E7253-BBFA-41B2-A96F-48EE9C195F59}" destId="{CF22348F-B6BA-445A-AF80-6F5D40DCFC62}" srcOrd="1" destOrd="0" presId="urn:microsoft.com/office/officeart/2005/8/layout/gear1"/>
    <dgm:cxn modelId="{A79D288F-76BA-4358-9D78-804C821E43D3}" type="presOf" srcId="{039A7B88-0C86-4101-980F-004A64C04902}" destId="{CAE11C0D-DF5F-4947-9DF6-53246D07399C}" srcOrd="0" destOrd="0" presId="urn:microsoft.com/office/officeart/2005/8/layout/gear1"/>
    <dgm:cxn modelId="{C118C5B6-A14B-4CE1-A66D-A652A4C34AF3}" type="presOf" srcId="{DB8E7253-BBFA-41B2-A96F-48EE9C195F59}" destId="{7CF79142-D5AE-4EC0-88F5-285D126B3A11}" srcOrd="2" destOrd="0" presId="urn:microsoft.com/office/officeart/2005/8/layout/gear1"/>
    <dgm:cxn modelId="{D2E2AF3D-73CE-4FA0-B9D0-1719BA98C761}" type="presOf" srcId="{FA0E55EB-D7E6-4B12-8FD1-A9B8B2374DC8}" destId="{DAC3E15B-14F5-4DA0-8357-86B831091D57}" srcOrd="0" destOrd="0" presId="urn:microsoft.com/office/officeart/2005/8/layout/gear1"/>
    <dgm:cxn modelId="{AD8E90DE-2B01-43C3-AB48-1F71ED4A8464}" type="presOf" srcId="{135091D9-929A-48B1-8C63-6DE72DC69C44}" destId="{E555FAD8-CCF5-472A-864A-2EEC1C68791D}" srcOrd="0" destOrd="0" presId="urn:microsoft.com/office/officeart/2005/8/layout/gear1"/>
    <dgm:cxn modelId="{EDA7D82F-AF87-4D79-B2C4-B4A6B6EFCE96}" type="presOf" srcId="{1377D043-041A-4807-BEF0-33346443ECBD}" destId="{8D17AB35-A007-4CDD-91C3-DB3FEFD1D53B}"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6892ED6-71AF-415D-9760-E8C5D113CDEE}" srcId="{F2C71B3C-AD73-4D6C-B51C-47ADC737EDDC}" destId="{135091D9-929A-48B1-8C63-6DE72DC69C44}" srcOrd="2" destOrd="0" parTransId="{D799BE8C-F845-4CA4-9738-EEEFFAC94841}" sibTransId="{FA0E55EB-D7E6-4B12-8FD1-A9B8B2374DC8}"/>
    <dgm:cxn modelId="{60E844A5-CCE2-48E9-9C7F-A12B13B860AF}"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F5278916-EB09-4DDA-98B9-C1DD896AB268}" type="presParOf" srcId="{E83BA3F9-A4D7-488A-BC2F-09C2DD768476}" destId="{803DD2F7-6FF8-410E-A606-9DDD77194E4C}" srcOrd="0" destOrd="0" presId="urn:microsoft.com/office/officeart/2005/8/layout/gear1"/>
    <dgm:cxn modelId="{441F0823-0BF0-4797-8333-6A065BB247BD}" type="presParOf" srcId="{E83BA3F9-A4D7-488A-BC2F-09C2DD768476}" destId="{5BFDF03F-7B1D-4745-8B16-CAD084824D76}" srcOrd="1" destOrd="0" presId="urn:microsoft.com/office/officeart/2005/8/layout/gear1"/>
    <dgm:cxn modelId="{5648A316-F8A5-4CE4-92A8-2A14FC22AF0D}" type="presParOf" srcId="{E83BA3F9-A4D7-488A-BC2F-09C2DD768476}" destId="{8D17AB35-A007-4CDD-91C3-DB3FEFD1D53B}" srcOrd="2" destOrd="0" presId="urn:microsoft.com/office/officeart/2005/8/layout/gear1"/>
    <dgm:cxn modelId="{E34DFB4F-1BB8-45C6-9150-F6717D307E6E}" type="presParOf" srcId="{E83BA3F9-A4D7-488A-BC2F-09C2DD768476}" destId="{87B8FA8D-11D0-4CDA-9E35-6F4E7F553912}" srcOrd="3" destOrd="0" presId="urn:microsoft.com/office/officeart/2005/8/layout/gear1"/>
    <dgm:cxn modelId="{22B4FC74-559F-49A4-82CB-3FC73C57E4FC}" type="presParOf" srcId="{E83BA3F9-A4D7-488A-BC2F-09C2DD768476}" destId="{CF22348F-B6BA-445A-AF80-6F5D40DCFC62}" srcOrd="4" destOrd="0" presId="urn:microsoft.com/office/officeart/2005/8/layout/gear1"/>
    <dgm:cxn modelId="{FCFF39E3-E0EF-4ECB-BC2A-59ED8962D67E}" type="presParOf" srcId="{E83BA3F9-A4D7-488A-BC2F-09C2DD768476}" destId="{7CF79142-D5AE-4EC0-88F5-285D126B3A11}" srcOrd="5" destOrd="0" presId="urn:microsoft.com/office/officeart/2005/8/layout/gear1"/>
    <dgm:cxn modelId="{E09769B3-AD8F-49EB-AB67-A7ECCEB04C1E}" type="presParOf" srcId="{E83BA3F9-A4D7-488A-BC2F-09C2DD768476}" destId="{E555FAD8-CCF5-472A-864A-2EEC1C68791D}" srcOrd="6" destOrd="0" presId="urn:microsoft.com/office/officeart/2005/8/layout/gear1"/>
    <dgm:cxn modelId="{A5ACF454-E65E-4952-95C2-E805D9680346}" type="presParOf" srcId="{E83BA3F9-A4D7-488A-BC2F-09C2DD768476}" destId="{21BECCEE-62E2-40B4-84FA-4A99182C643C}" srcOrd="7" destOrd="0" presId="urn:microsoft.com/office/officeart/2005/8/layout/gear1"/>
    <dgm:cxn modelId="{F68F0553-A22D-40E9-9F42-CD57D816770F}" type="presParOf" srcId="{E83BA3F9-A4D7-488A-BC2F-09C2DD768476}" destId="{A0CD88B5-057E-45DA-979E-6EF1C2F33D9A}" srcOrd="8" destOrd="0" presId="urn:microsoft.com/office/officeart/2005/8/layout/gear1"/>
    <dgm:cxn modelId="{0E88CD0C-1E7D-4076-A509-F9951F9D50EE}" type="presParOf" srcId="{E83BA3F9-A4D7-488A-BC2F-09C2DD768476}" destId="{9D047EA5-9FF0-41D0-BBE7-A164A3D56B3D}" srcOrd="9" destOrd="0" presId="urn:microsoft.com/office/officeart/2005/8/layout/gear1"/>
    <dgm:cxn modelId="{CF0F6905-71CC-45A6-A778-DB2389D1E278}" type="presParOf" srcId="{E83BA3F9-A4D7-488A-BC2F-09C2DD768476}" destId="{79D9F767-B9DD-40FF-856A-0CFADEDE85EF}" srcOrd="10" destOrd="0" presId="urn:microsoft.com/office/officeart/2005/8/layout/gear1"/>
    <dgm:cxn modelId="{ED0C3B4C-B8E6-4A8D-A800-8CEDAA25073D}" type="presParOf" srcId="{E83BA3F9-A4D7-488A-BC2F-09C2DD768476}" destId="{CAE11C0D-DF5F-4947-9DF6-53246D07399C}" srcOrd="11" destOrd="0" presId="urn:microsoft.com/office/officeart/2005/8/layout/gear1"/>
    <dgm:cxn modelId="{9FE77AF7-4EFB-46CD-BD53-5230CBE86DEE}"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3818D5E8-AE9E-4170-B146-D2EB7C3AAB81}" type="presOf" srcId="{1377D043-041A-4807-BEF0-33346443ECBD}" destId="{5BFDF03F-7B1D-4745-8B16-CAD084824D76}" srcOrd="1" destOrd="0" presId="urn:microsoft.com/office/officeart/2005/8/layout/gear1"/>
    <dgm:cxn modelId="{BA370DD2-92C9-4459-AD90-4B82C2E1B62D}" type="presOf" srcId="{135091D9-929A-48B1-8C63-6DE72DC69C44}" destId="{21BECCEE-62E2-40B4-84FA-4A99182C643C}" srcOrd="1" destOrd="0" presId="urn:microsoft.com/office/officeart/2005/8/layout/gear1"/>
    <dgm:cxn modelId="{30A04BC8-248C-4EB5-9A44-381CE7DC8917}" type="presOf" srcId="{DB8E7253-BBFA-41B2-A96F-48EE9C195F59}" destId="{CF22348F-B6BA-445A-AF80-6F5D40DCFC62}" srcOrd="1" destOrd="0" presId="urn:microsoft.com/office/officeart/2005/8/layout/gear1"/>
    <dgm:cxn modelId="{98C651D4-AC7F-4344-9126-A9CF8F5CFD62}" type="presOf" srcId="{135091D9-929A-48B1-8C63-6DE72DC69C44}" destId="{E555FAD8-CCF5-472A-864A-2EEC1C68791D}" srcOrd="0" destOrd="0" presId="urn:microsoft.com/office/officeart/2005/8/layout/gear1"/>
    <dgm:cxn modelId="{4F78B01E-EF47-494C-B97E-078BCC47C77D}" type="presOf" srcId="{039A7B88-0C86-4101-980F-004A64C04902}" destId="{CAE11C0D-DF5F-4947-9DF6-53246D07399C}" srcOrd="0" destOrd="0" presId="urn:microsoft.com/office/officeart/2005/8/layout/gear1"/>
    <dgm:cxn modelId="{B8CCBEBB-6561-40D7-AD60-43F892950EB0}" type="presOf" srcId="{135091D9-929A-48B1-8C63-6DE72DC69C44}" destId="{9D047EA5-9FF0-41D0-BBE7-A164A3D56B3D}" srcOrd="3" destOrd="0" presId="urn:microsoft.com/office/officeart/2005/8/layout/gear1"/>
    <dgm:cxn modelId="{2B3F3AEC-834E-4DA0-8E67-A45987AB1910}" type="presOf" srcId="{DB8E7253-BBFA-41B2-A96F-48EE9C195F59}" destId="{87B8FA8D-11D0-4CDA-9E35-6F4E7F553912}" srcOrd="0" destOrd="0" presId="urn:microsoft.com/office/officeart/2005/8/layout/gear1"/>
    <dgm:cxn modelId="{4CDEE042-281F-4D70-97C8-456459AF5102}" type="presOf" srcId="{74035EA3-4365-44FA-8A9E-4E2EA61E5A15}" destId="{79D9F767-B9DD-40FF-856A-0CFADEDE85EF}" srcOrd="0" destOrd="0" presId="urn:microsoft.com/office/officeart/2005/8/layout/gear1"/>
    <dgm:cxn modelId="{E835E784-09A9-465B-92C6-1CB2C048AA92}" type="presOf" srcId="{135091D9-929A-48B1-8C63-6DE72DC69C44}" destId="{A0CD88B5-057E-45DA-979E-6EF1C2F33D9A}" srcOrd="2" destOrd="0" presId="urn:microsoft.com/office/officeart/2005/8/layout/gear1"/>
    <dgm:cxn modelId="{21D5B73B-C2E8-4F12-A370-23E422655D8E}" type="presOf" srcId="{FA0E55EB-D7E6-4B12-8FD1-A9B8B2374DC8}" destId="{DAC3E15B-14F5-4DA0-8357-86B831091D57}" srcOrd="0" destOrd="0" presId="urn:microsoft.com/office/officeart/2005/8/layout/gear1"/>
    <dgm:cxn modelId="{4D75E8BD-9D56-4BFC-B5CD-C83AC938A34C}" type="presOf" srcId="{F2C71B3C-AD73-4D6C-B51C-47ADC737EDDC}" destId="{E83BA3F9-A4D7-488A-BC2F-09C2DD768476}"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FBC24F9-03BA-4EB4-B920-91EB07F3C723}" type="presOf" srcId="{1377D043-041A-4807-BEF0-33346443ECBD}" destId="{803DD2F7-6FF8-410E-A606-9DDD77194E4C}" srcOrd="0" destOrd="0" presId="urn:microsoft.com/office/officeart/2005/8/layout/gear1"/>
    <dgm:cxn modelId="{642D7914-DB80-4540-A0BF-4082804C858C}" type="presOf" srcId="{DB8E7253-BBFA-41B2-A96F-48EE9C195F59}" destId="{7CF79142-D5AE-4EC0-88F5-285D126B3A11}"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8DFEC2F8-92A3-4031-8EB9-C05E825E967C}" type="presOf" srcId="{1377D043-041A-4807-BEF0-33346443ECBD}" destId="{8D17AB35-A007-4CDD-91C3-DB3FEFD1D53B}"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1B4D6FF9-D6B8-417F-989D-25363B6F63D8}" type="presParOf" srcId="{E83BA3F9-A4D7-488A-BC2F-09C2DD768476}" destId="{803DD2F7-6FF8-410E-A606-9DDD77194E4C}" srcOrd="0" destOrd="0" presId="urn:microsoft.com/office/officeart/2005/8/layout/gear1"/>
    <dgm:cxn modelId="{0DCC1FB8-9F30-4FEC-8EF7-E01AB780220B}" type="presParOf" srcId="{E83BA3F9-A4D7-488A-BC2F-09C2DD768476}" destId="{5BFDF03F-7B1D-4745-8B16-CAD084824D76}" srcOrd="1" destOrd="0" presId="urn:microsoft.com/office/officeart/2005/8/layout/gear1"/>
    <dgm:cxn modelId="{4EFA79E5-04D3-439D-A2CC-7E4FA250AE08}" type="presParOf" srcId="{E83BA3F9-A4D7-488A-BC2F-09C2DD768476}" destId="{8D17AB35-A007-4CDD-91C3-DB3FEFD1D53B}" srcOrd="2" destOrd="0" presId="urn:microsoft.com/office/officeart/2005/8/layout/gear1"/>
    <dgm:cxn modelId="{28128178-A50C-4EB2-89A0-39E686081AF9}" type="presParOf" srcId="{E83BA3F9-A4D7-488A-BC2F-09C2DD768476}" destId="{87B8FA8D-11D0-4CDA-9E35-6F4E7F553912}" srcOrd="3" destOrd="0" presId="urn:microsoft.com/office/officeart/2005/8/layout/gear1"/>
    <dgm:cxn modelId="{B44CD26E-1D9E-4A94-878F-79A8B75D87B7}" type="presParOf" srcId="{E83BA3F9-A4D7-488A-BC2F-09C2DD768476}" destId="{CF22348F-B6BA-445A-AF80-6F5D40DCFC62}" srcOrd="4" destOrd="0" presId="urn:microsoft.com/office/officeart/2005/8/layout/gear1"/>
    <dgm:cxn modelId="{EFB732AB-F567-4F75-8F7D-5193E20F8349}" type="presParOf" srcId="{E83BA3F9-A4D7-488A-BC2F-09C2DD768476}" destId="{7CF79142-D5AE-4EC0-88F5-285D126B3A11}" srcOrd="5" destOrd="0" presId="urn:microsoft.com/office/officeart/2005/8/layout/gear1"/>
    <dgm:cxn modelId="{B4D68112-EDBB-4DD4-B779-41527223F616}" type="presParOf" srcId="{E83BA3F9-A4D7-488A-BC2F-09C2DD768476}" destId="{E555FAD8-CCF5-472A-864A-2EEC1C68791D}" srcOrd="6" destOrd="0" presId="urn:microsoft.com/office/officeart/2005/8/layout/gear1"/>
    <dgm:cxn modelId="{370DCCC6-80D7-42A7-B5AA-ACE335D4CFD3}" type="presParOf" srcId="{E83BA3F9-A4D7-488A-BC2F-09C2DD768476}" destId="{21BECCEE-62E2-40B4-84FA-4A99182C643C}" srcOrd="7" destOrd="0" presId="urn:microsoft.com/office/officeart/2005/8/layout/gear1"/>
    <dgm:cxn modelId="{E25CB208-466E-4883-B93F-4C56C1AC74B9}" type="presParOf" srcId="{E83BA3F9-A4D7-488A-BC2F-09C2DD768476}" destId="{A0CD88B5-057E-45DA-979E-6EF1C2F33D9A}" srcOrd="8" destOrd="0" presId="urn:microsoft.com/office/officeart/2005/8/layout/gear1"/>
    <dgm:cxn modelId="{E03F550B-076B-49B9-8AF4-0C51B97FF8A1}" type="presParOf" srcId="{E83BA3F9-A4D7-488A-BC2F-09C2DD768476}" destId="{9D047EA5-9FF0-41D0-BBE7-A164A3D56B3D}" srcOrd="9" destOrd="0" presId="urn:microsoft.com/office/officeart/2005/8/layout/gear1"/>
    <dgm:cxn modelId="{DD7D76B1-A5AC-4A81-B556-E6B67A55CD48}" type="presParOf" srcId="{E83BA3F9-A4D7-488A-BC2F-09C2DD768476}" destId="{79D9F767-B9DD-40FF-856A-0CFADEDE85EF}" srcOrd="10" destOrd="0" presId="urn:microsoft.com/office/officeart/2005/8/layout/gear1"/>
    <dgm:cxn modelId="{6C78EB26-0252-4D72-B8CE-C3B2EB64E3AE}" type="presParOf" srcId="{E83BA3F9-A4D7-488A-BC2F-09C2DD768476}" destId="{CAE11C0D-DF5F-4947-9DF6-53246D07399C}" srcOrd="11" destOrd="0" presId="urn:microsoft.com/office/officeart/2005/8/layout/gear1"/>
    <dgm:cxn modelId="{766E5206-C9F4-49E7-81F1-C35AC4DFD04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27DE274B-F462-403A-8903-50AC61A064BC}" type="presOf" srcId="{F2C71B3C-AD73-4D6C-B51C-47ADC737EDDC}" destId="{E83BA3F9-A4D7-488A-BC2F-09C2DD768476}" srcOrd="0" destOrd="0" presId="urn:microsoft.com/office/officeart/2005/8/layout/gear1"/>
    <dgm:cxn modelId="{DC648A43-DD9E-4AE0-B227-6AEBC83DADFD}" type="presOf" srcId="{039A7B88-0C86-4101-980F-004A64C04902}" destId="{CAE11C0D-DF5F-4947-9DF6-53246D07399C}" srcOrd="0" destOrd="0" presId="urn:microsoft.com/office/officeart/2005/8/layout/gear1"/>
    <dgm:cxn modelId="{480C1A8C-FA32-492B-BAF9-068F03703F08}" type="presOf" srcId="{74035EA3-4365-44FA-8A9E-4E2EA61E5A15}" destId="{79D9F767-B9DD-40FF-856A-0CFADEDE85EF}" srcOrd="0" destOrd="0" presId="urn:microsoft.com/office/officeart/2005/8/layout/gear1"/>
    <dgm:cxn modelId="{BAD14B14-408A-48AD-ADC6-20018C65FBEA}" type="presOf" srcId="{135091D9-929A-48B1-8C63-6DE72DC69C44}" destId="{21BECCEE-62E2-40B4-84FA-4A99182C643C}" srcOrd="1" destOrd="0" presId="urn:microsoft.com/office/officeart/2005/8/layout/gear1"/>
    <dgm:cxn modelId="{245181D0-E220-4B44-839B-1B3A83FAE7D1}" type="presOf" srcId="{DB8E7253-BBFA-41B2-A96F-48EE9C195F59}" destId="{87B8FA8D-11D0-4CDA-9E35-6F4E7F553912}" srcOrd="0" destOrd="0" presId="urn:microsoft.com/office/officeart/2005/8/layout/gear1"/>
    <dgm:cxn modelId="{94EB2D65-34BB-45C4-95C9-99DA2C8B5F2D}" type="presOf" srcId="{1377D043-041A-4807-BEF0-33346443ECBD}" destId="{8D17AB35-A007-4CDD-91C3-DB3FEFD1D53B}" srcOrd="2" destOrd="0" presId="urn:microsoft.com/office/officeart/2005/8/layout/gear1"/>
    <dgm:cxn modelId="{394140F6-66F1-4550-A2C0-63C2A74A6E16}" type="presOf" srcId="{FA0E55EB-D7E6-4B12-8FD1-A9B8B2374DC8}" destId="{DAC3E15B-14F5-4DA0-8357-86B831091D57}" srcOrd="0" destOrd="0" presId="urn:microsoft.com/office/officeart/2005/8/layout/gear1"/>
    <dgm:cxn modelId="{3BB5ABFE-155A-4425-AF32-5F20D5F66C5F}" type="presOf" srcId="{1377D043-041A-4807-BEF0-33346443ECBD}" destId="{803DD2F7-6FF8-410E-A606-9DDD77194E4C}" srcOrd="0" destOrd="0" presId="urn:microsoft.com/office/officeart/2005/8/layout/gear1"/>
    <dgm:cxn modelId="{191163D0-CBF1-4375-8823-5186E7A2AEEB}" type="presOf" srcId="{DB8E7253-BBFA-41B2-A96F-48EE9C195F59}" destId="{CF22348F-B6BA-445A-AF80-6F5D40DCFC62}" srcOrd="1" destOrd="0" presId="urn:microsoft.com/office/officeart/2005/8/layout/gear1"/>
    <dgm:cxn modelId="{ED0D24B9-2DED-4129-BD3E-FB939AE96072}" type="presOf" srcId="{135091D9-929A-48B1-8C63-6DE72DC69C44}" destId="{9D047EA5-9FF0-41D0-BBE7-A164A3D56B3D}" srcOrd="3" destOrd="0" presId="urn:microsoft.com/office/officeart/2005/8/layout/gear1"/>
    <dgm:cxn modelId="{B3A3D0DB-F9C8-457F-AD8E-DFC1730503DE}" type="presOf" srcId="{DB8E7253-BBFA-41B2-A96F-48EE9C195F59}" destId="{7CF79142-D5AE-4EC0-88F5-285D126B3A11}" srcOrd="2" destOrd="0" presId="urn:microsoft.com/office/officeart/2005/8/layout/gear1"/>
    <dgm:cxn modelId="{08EFA90B-3E2C-4333-B2CE-4252AE157310}" type="presOf" srcId="{1377D043-041A-4807-BEF0-33346443ECBD}" destId="{5BFDF03F-7B1D-4745-8B16-CAD084824D76}" srcOrd="1" destOrd="0" presId="urn:microsoft.com/office/officeart/2005/8/layout/gear1"/>
    <dgm:cxn modelId="{249284AD-3971-4124-9424-C426719A9A55}" type="presOf" srcId="{135091D9-929A-48B1-8C63-6DE72DC69C44}" destId="{E555FAD8-CCF5-472A-864A-2EEC1C68791D}"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DA1CAC5-1F12-492F-8806-50345D5E92A0}" type="presOf" srcId="{135091D9-929A-48B1-8C63-6DE72DC69C44}" destId="{A0CD88B5-057E-45DA-979E-6EF1C2F33D9A}"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21774B4B-D148-490D-87F4-485BEBC6A86F}" type="presParOf" srcId="{E83BA3F9-A4D7-488A-BC2F-09C2DD768476}" destId="{803DD2F7-6FF8-410E-A606-9DDD77194E4C}" srcOrd="0" destOrd="0" presId="urn:microsoft.com/office/officeart/2005/8/layout/gear1"/>
    <dgm:cxn modelId="{F2503969-6DBB-49BB-BBC2-4D4140408180}" type="presParOf" srcId="{E83BA3F9-A4D7-488A-BC2F-09C2DD768476}" destId="{5BFDF03F-7B1D-4745-8B16-CAD084824D76}" srcOrd="1" destOrd="0" presId="urn:microsoft.com/office/officeart/2005/8/layout/gear1"/>
    <dgm:cxn modelId="{989A3964-4E07-46D0-A2E6-BF8176754933}" type="presParOf" srcId="{E83BA3F9-A4D7-488A-BC2F-09C2DD768476}" destId="{8D17AB35-A007-4CDD-91C3-DB3FEFD1D53B}" srcOrd="2" destOrd="0" presId="urn:microsoft.com/office/officeart/2005/8/layout/gear1"/>
    <dgm:cxn modelId="{E5B1709B-3CAE-4CAC-BC2F-0C9A99A240A9}" type="presParOf" srcId="{E83BA3F9-A4D7-488A-BC2F-09C2DD768476}" destId="{87B8FA8D-11D0-4CDA-9E35-6F4E7F553912}" srcOrd="3" destOrd="0" presId="urn:microsoft.com/office/officeart/2005/8/layout/gear1"/>
    <dgm:cxn modelId="{529292D1-03E0-427A-9E5E-0C45AC1521EF}" type="presParOf" srcId="{E83BA3F9-A4D7-488A-BC2F-09C2DD768476}" destId="{CF22348F-B6BA-445A-AF80-6F5D40DCFC62}" srcOrd="4" destOrd="0" presId="urn:microsoft.com/office/officeart/2005/8/layout/gear1"/>
    <dgm:cxn modelId="{A74D8CFE-932A-4390-ACDA-B35689F91320}" type="presParOf" srcId="{E83BA3F9-A4D7-488A-BC2F-09C2DD768476}" destId="{7CF79142-D5AE-4EC0-88F5-285D126B3A11}" srcOrd="5" destOrd="0" presId="urn:microsoft.com/office/officeart/2005/8/layout/gear1"/>
    <dgm:cxn modelId="{0967E56C-B0F8-4B1B-8F3B-1AF038AAD35D}" type="presParOf" srcId="{E83BA3F9-A4D7-488A-BC2F-09C2DD768476}" destId="{E555FAD8-CCF5-472A-864A-2EEC1C68791D}" srcOrd="6" destOrd="0" presId="urn:microsoft.com/office/officeart/2005/8/layout/gear1"/>
    <dgm:cxn modelId="{BFC0F60F-3FA1-4A71-AC47-5466F27DB105}" type="presParOf" srcId="{E83BA3F9-A4D7-488A-BC2F-09C2DD768476}" destId="{21BECCEE-62E2-40B4-84FA-4A99182C643C}" srcOrd="7" destOrd="0" presId="urn:microsoft.com/office/officeart/2005/8/layout/gear1"/>
    <dgm:cxn modelId="{963D54D0-FF6E-4D13-A366-DFBF5B51FF5C}" type="presParOf" srcId="{E83BA3F9-A4D7-488A-BC2F-09C2DD768476}" destId="{A0CD88B5-057E-45DA-979E-6EF1C2F33D9A}" srcOrd="8" destOrd="0" presId="urn:microsoft.com/office/officeart/2005/8/layout/gear1"/>
    <dgm:cxn modelId="{1B00C04F-6D91-47A4-970A-0B09F8636EC8}" type="presParOf" srcId="{E83BA3F9-A4D7-488A-BC2F-09C2DD768476}" destId="{9D047EA5-9FF0-41D0-BBE7-A164A3D56B3D}" srcOrd="9" destOrd="0" presId="urn:microsoft.com/office/officeart/2005/8/layout/gear1"/>
    <dgm:cxn modelId="{CEBFB54E-854F-4702-BDB4-1E056C2324F9}" type="presParOf" srcId="{E83BA3F9-A4D7-488A-BC2F-09C2DD768476}" destId="{79D9F767-B9DD-40FF-856A-0CFADEDE85EF}" srcOrd="10" destOrd="0" presId="urn:microsoft.com/office/officeart/2005/8/layout/gear1"/>
    <dgm:cxn modelId="{0DD7BB8C-53D1-4511-BFB2-C4AB63E56F95}" type="presParOf" srcId="{E83BA3F9-A4D7-488A-BC2F-09C2DD768476}" destId="{CAE11C0D-DF5F-4947-9DF6-53246D07399C}" srcOrd="11" destOrd="0" presId="urn:microsoft.com/office/officeart/2005/8/layout/gear1"/>
    <dgm:cxn modelId="{38090D04-A5E6-43B4-A113-165BEEFA393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2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9875E6C-9159-4AB2-A606-13F20DD6C442}" type="presOf" srcId="{74035EA3-4365-44FA-8A9E-4E2EA61E5A15}" destId="{79D9F767-B9DD-40FF-856A-0CFADEDE85EF}" srcOrd="0" destOrd="0" presId="urn:microsoft.com/office/officeart/2005/8/layout/gear1"/>
    <dgm:cxn modelId="{D5BBBB31-66E7-4C41-8AF9-C726691CB846}" type="presOf" srcId="{1377D043-041A-4807-BEF0-33346443ECBD}" destId="{803DD2F7-6FF8-410E-A606-9DDD77194E4C}" srcOrd="0" destOrd="0" presId="urn:microsoft.com/office/officeart/2005/8/layout/gear1"/>
    <dgm:cxn modelId="{4D6DDB1E-CB0F-4525-8DF2-F030D53C4A30}" type="presOf" srcId="{DB8E7253-BBFA-41B2-A96F-48EE9C195F59}" destId="{7CF79142-D5AE-4EC0-88F5-285D126B3A11}" srcOrd="2" destOrd="0" presId="urn:microsoft.com/office/officeart/2005/8/layout/gear1"/>
    <dgm:cxn modelId="{3C5DF00C-70A7-4015-888C-F110985574EC}" type="presOf" srcId="{1377D043-041A-4807-BEF0-33346443ECBD}" destId="{5BFDF03F-7B1D-4745-8B16-CAD084824D76}" srcOrd="1" destOrd="0" presId="urn:microsoft.com/office/officeart/2005/8/layout/gear1"/>
    <dgm:cxn modelId="{6939CD31-3B5F-4B70-B415-C9FBC4F8C0B1}" type="presOf" srcId="{F2C71B3C-AD73-4D6C-B51C-47ADC737EDDC}" destId="{E83BA3F9-A4D7-488A-BC2F-09C2DD768476}" srcOrd="0" destOrd="0" presId="urn:microsoft.com/office/officeart/2005/8/layout/gear1"/>
    <dgm:cxn modelId="{EE395DBF-C847-4DC4-B6B8-23E1181F3910}" type="presOf" srcId="{FA0E55EB-D7E6-4B12-8FD1-A9B8B2374DC8}" destId="{DAC3E15B-14F5-4DA0-8357-86B831091D57}" srcOrd="0" destOrd="0" presId="urn:microsoft.com/office/officeart/2005/8/layout/gear1"/>
    <dgm:cxn modelId="{0E857763-FA5C-4268-997C-7EDC4EA3BD2D}" type="presOf" srcId="{135091D9-929A-48B1-8C63-6DE72DC69C44}" destId="{21BECCEE-62E2-40B4-84FA-4A99182C643C}" srcOrd="1" destOrd="0" presId="urn:microsoft.com/office/officeart/2005/8/layout/gear1"/>
    <dgm:cxn modelId="{A30A0962-A3CB-4E36-940B-D14EDBCE7F32}" type="presOf" srcId="{135091D9-929A-48B1-8C63-6DE72DC69C44}" destId="{E555FAD8-CCF5-472A-864A-2EEC1C68791D}" srcOrd="0" destOrd="0" presId="urn:microsoft.com/office/officeart/2005/8/layout/gear1"/>
    <dgm:cxn modelId="{3F12BE9B-0952-422A-8638-9B96E5066DD5}" type="presOf" srcId="{1377D043-041A-4807-BEF0-33346443ECBD}" destId="{8D17AB35-A007-4CDD-91C3-DB3FEFD1D53B}" srcOrd="2" destOrd="0" presId="urn:microsoft.com/office/officeart/2005/8/layout/gear1"/>
    <dgm:cxn modelId="{36E1A1E3-BDD3-4CCA-AD99-380E67A583BB}"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2E52C8B-1025-46C9-91F7-BEF857088516}" type="presOf" srcId="{135091D9-929A-48B1-8C63-6DE72DC69C44}" destId="{9D047EA5-9FF0-41D0-BBE7-A164A3D56B3D}" srcOrd="3" destOrd="0" presId="urn:microsoft.com/office/officeart/2005/8/layout/gear1"/>
    <dgm:cxn modelId="{ECBDBC9A-00DE-406F-98A4-91211557211A}" type="presOf" srcId="{039A7B88-0C86-4101-980F-004A64C04902}" destId="{CAE11C0D-DF5F-4947-9DF6-53246D07399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ADB3DD4E-252D-4F4A-AC5D-F4EDC7447146}" type="presOf" srcId="{DB8E7253-BBFA-41B2-A96F-48EE9C195F59}" destId="{87B8FA8D-11D0-4CDA-9E35-6F4E7F553912}" srcOrd="0" destOrd="0" presId="urn:microsoft.com/office/officeart/2005/8/layout/gear1"/>
    <dgm:cxn modelId="{1A0500BB-90CF-48A6-B919-8E2D407A5205}" type="presOf" srcId="{DB8E7253-BBFA-41B2-A96F-48EE9C195F59}" destId="{CF22348F-B6BA-445A-AF80-6F5D40DCFC62}"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F81E3814-EB5C-4266-819B-97908ECC1901}" type="presParOf" srcId="{E83BA3F9-A4D7-488A-BC2F-09C2DD768476}" destId="{803DD2F7-6FF8-410E-A606-9DDD77194E4C}" srcOrd="0" destOrd="0" presId="urn:microsoft.com/office/officeart/2005/8/layout/gear1"/>
    <dgm:cxn modelId="{574FBB55-37A8-459F-91F7-7E92C47AC4EB}" type="presParOf" srcId="{E83BA3F9-A4D7-488A-BC2F-09C2DD768476}" destId="{5BFDF03F-7B1D-4745-8B16-CAD084824D76}" srcOrd="1" destOrd="0" presId="urn:microsoft.com/office/officeart/2005/8/layout/gear1"/>
    <dgm:cxn modelId="{893799A0-DA99-45E8-8C6D-05C23C1E132E}" type="presParOf" srcId="{E83BA3F9-A4D7-488A-BC2F-09C2DD768476}" destId="{8D17AB35-A007-4CDD-91C3-DB3FEFD1D53B}" srcOrd="2" destOrd="0" presId="urn:microsoft.com/office/officeart/2005/8/layout/gear1"/>
    <dgm:cxn modelId="{1F49F79A-E926-4EC2-9B7E-D3614FD79590}" type="presParOf" srcId="{E83BA3F9-A4D7-488A-BC2F-09C2DD768476}" destId="{87B8FA8D-11D0-4CDA-9E35-6F4E7F553912}" srcOrd="3" destOrd="0" presId="urn:microsoft.com/office/officeart/2005/8/layout/gear1"/>
    <dgm:cxn modelId="{0F5CD2AD-3A21-4701-B69D-4C89F32869D9}" type="presParOf" srcId="{E83BA3F9-A4D7-488A-BC2F-09C2DD768476}" destId="{CF22348F-B6BA-445A-AF80-6F5D40DCFC62}" srcOrd="4" destOrd="0" presId="urn:microsoft.com/office/officeart/2005/8/layout/gear1"/>
    <dgm:cxn modelId="{E5500A41-30F7-48D4-9A26-5D8ED881133D}" type="presParOf" srcId="{E83BA3F9-A4D7-488A-BC2F-09C2DD768476}" destId="{7CF79142-D5AE-4EC0-88F5-285D126B3A11}" srcOrd="5" destOrd="0" presId="urn:microsoft.com/office/officeart/2005/8/layout/gear1"/>
    <dgm:cxn modelId="{99E67467-EC82-4079-A90E-99E688D18CE6}" type="presParOf" srcId="{E83BA3F9-A4D7-488A-BC2F-09C2DD768476}" destId="{E555FAD8-CCF5-472A-864A-2EEC1C68791D}" srcOrd="6" destOrd="0" presId="urn:microsoft.com/office/officeart/2005/8/layout/gear1"/>
    <dgm:cxn modelId="{559D59C9-6730-40A4-B278-8DCAF759F1DF}" type="presParOf" srcId="{E83BA3F9-A4D7-488A-BC2F-09C2DD768476}" destId="{21BECCEE-62E2-40B4-84FA-4A99182C643C}" srcOrd="7" destOrd="0" presId="urn:microsoft.com/office/officeart/2005/8/layout/gear1"/>
    <dgm:cxn modelId="{0E53DE0A-4886-49B5-AA34-E2FEECAABCA2}" type="presParOf" srcId="{E83BA3F9-A4D7-488A-BC2F-09C2DD768476}" destId="{A0CD88B5-057E-45DA-979E-6EF1C2F33D9A}" srcOrd="8" destOrd="0" presId="urn:microsoft.com/office/officeart/2005/8/layout/gear1"/>
    <dgm:cxn modelId="{5CB92EA0-BAE8-44CF-BF10-4A61D29EAA9C}" type="presParOf" srcId="{E83BA3F9-A4D7-488A-BC2F-09C2DD768476}" destId="{9D047EA5-9FF0-41D0-BBE7-A164A3D56B3D}" srcOrd="9" destOrd="0" presId="urn:microsoft.com/office/officeart/2005/8/layout/gear1"/>
    <dgm:cxn modelId="{3069040E-700F-409C-839C-A60F0C7410CF}" type="presParOf" srcId="{E83BA3F9-A4D7-488A-BC2F-09C2DD768476}" destId="{79D9F767-B9DD-40FF-856A-0CFADEDE85EF}" srcOrd="10" destOrd="0" presId="urn:microsoft.com/office/officeart/2005/8/layout/gear1"/>
    <dgm:cxn modelId="{709A212C-5BEC-41CA-A835-6441B5AE0A81}" type="presParOf" srcId="{E83BA3F9-A4D7-488A-BC2F-09C2DD768476}" destId="{CAE11C0D-DF5F-4947-9DF6-53246D07399C}" srcOrd="11" destOrd="0" presId="urn:microsoft.com/office/officeart/2005/8/layout/gear1"/>
    <dgm:cxn modelId="{2EDE4DC6-9203-4520-9274-0ABED13F330F}"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C35EFFF-3157-4B04-A0AA-14BEB75AA8E6}" type="presOf" srcId="{135091D9-929A-48B1-8C63-6DE72DC69C44}" destId="{E555FAD8-CCF5-472A-864A-2EEC1C68791D}" srcOrd="0" destOrd="0" presId="urn:microsoft.com/office/officeart/2005/8/layout/gear1"/>
    <dgm:cxn modelId="{591D2210-771E-4A24-B7CF-A0951FA265F6}" type="presOf" srcId="{DB8E7253-BBFA-41B2-A96F-48EE9C195F59}" destId="{7CF79142-D5AE-4EC0-88F5-285D126B3A11}" srcOrd="2" destOrd="0" presId="urn:microsoft.com/office/officeart/2005/8/layout/gear1"/>
    <dgm:cxn modelId="{D3632375-69C0-41E6-8BA1-7F9A20FFEC0F}" type="presOf" srcId="{DB8E7253-BBFA-41B2-A96F-48EE9C195F59}" destId="{CF22348F-B6BA-445A-AF80-6F5D40DCFC62}" srcOrd="1" destOrd="0" presId="urn:microsoft.com/office/officeart/2005/8/layout/gear1"/>
    <dgm:cxn modelId="{892B0A12-0079-4D97-8111-A26974042D7E}" type="presOf" srcId="{135091D9-929A-48B1-8C63-6DE72DC69C44}" destId="{A0CD88B5-057E-45DA-979E-6EF1C2F33D9A}" srcOrd="2" destOrd="0" presId="urn:microsoft.com/office/officeart/2005/8/layout/gear1"/>
    <dgm:cxn modelId="{DCBE0A44-7E49-4EA5-BCF6-B478C191CC5B}" type="presOf" srcId="{F2C71B3C-AD73-4D6C-B51C-47ADC737EDDC}" destId="{E83BA3F9-A4D7-488A-BC2F-09C2DD768476}" srcOrd="0" destOrd="0" presId="urn:microsoft.com/office/officeart/2005/8/layout/gear1"/>
    <dgm:cxn modelId="{02FBFADE-CBF7-4B40-8A1F-4939971A7B22}" type="presOf" srcId="{1377D043-041A-4807-BEF0-33346443ECBD}" destId="{803DD2F7-6FF8-410E-A606-9DDD77194E4C}" srcOrd="0" destOrd="0" presId="urn:microsoft.com/office/officeart/2005/8/layout/gear1"/>
    <dgm:cxn modelId="{DE304642-06D7-46AD-93D9-90C44AE22D7B}" type="presOf" srcId="{135091D9-929A-48B1-8C63-6DE72DC69C44}" destId="{9D047EA5-9FF0-41D0-BBE7-A164A3D56B3D}" srcOrd="3" destOrd="0" presId="urn:microsoft.com/office/officeart/2005/8/layout/gear1"/>
    <dgm:cxn modelId="{52C4D01F-11B7-4C33-A175-7E2A0CA343BD}" type="presOf" srcId="{74035EA3-4365-44FA-8A9E-4E2EA61E5A15}" destId="{79D9F767-B9DD-40FF-856A-0CFADEDE85EF}" srcOrd="0" destOrd="0" presId="urn:microsoft.com/office/officeart/2005/8/layout/gear1"/>
    <dgm:cxn modelId="{9DA0157B-5298-428F-9F1F-A7B7C7E4FFB7}" type="presOf" srcId="{DB8E7253-BBFA-41B2-A96F-48EE9C195F59}" destId="{87B8FA8D-11D0-4CDA-9E35-6F4E7F553912}" srcOrd="0" destOrd="0" presId="urn:microsoft.com/office/officeart/2005/8/layout/gear1"/>
    <dgm:cxn modelId="{0295EC76-2E75-432F-854C-1DBE2D438FD9}" type="presOf" srcId="{FA0E55EB-D7E6-4B12-8FD1-A9B8B2374DC8}" destId="{DAC3E15B-14F5-4DA0-8357-86B831091D57}"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37CB9384-4FE4-4C19-AB03-421581B09FD9}" type="presOf" srcId="{1377D043-041A-4807-BEF0-33346443ECBD}" destId="{5BFDF03F-7B1D-4745-8B16-CAD084824D76}" srcOrd="1" destOrd="0" presId="urn:microsoft.com/office/officeart/2005/8/layout/gear1"/>
    <dgm:cxn modelId="{D008BF13-F7F6-4411-B5AD-B9BEBA3FD3C4}" type="presOf" srcId="{039A7B88-0C86-4101-980F-004A64C04902}" destId="{CAE11C0D-DF5F-4947-9DF6-53246D07399C}" srcOrd="0" destOrd="0" presId="urn:microsoft.com/office/officeart/2005/8/layout/gear1"/>
    <dgm:cxn modelId="{B36136FD-F1FF-4620-BFBF-5CFC79DA89F8}" type="presOf" srcId="{1377D043-041A-4807-BEF0-33346443ECBD}" destId="{8D17AB35-A007-4CDD-91C3-DB3FEFD1D53B}"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437DCBD-068F-4DF3-9E5D-D4E9DF6BEB6F}"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736E91D1-F057-4DD5-AAA0-CE6ABCEF0A1F}" type="presParOf" srcId="{E83BA3F9-A4D7-488A-BC2F-09C2DD768476}" destId="{803DD2F7-6FF8-410E-A606-9DDD77194E4C}" srcOrd="0" destOrd="0" presId="urn:microsoft.com/office/officeart/2005/8/layout/gear1"/>
    <dgm:cxn modelId="{42A9FDB8-289F-4376-93F8-7F72905B4D1B}" type="presParOf" srcId="{E83BA3F9-A4D7-488A-BC2F-09C2DD768476}" destId="{5BFDF03F-7B1D-4745-8B16-CAD084824D76}" srcOrd="1" destOrd="0" presId="urn:microsoft.com/office/officeart/2005/8/layout/gear1"/>
    <dgm:cxn modelId="{8FD59764-AF06-48CD-9E2B-55A8001D6367}" type="presParOf" srcId="{E83BA3F9-A4D7-488A-BC2F-09C2DD768476}" destId="{8D17AB35-A007-4CDD-91C3-DB3FEFD1D53B}" srcOrd="2" destOrd="0" presId="urn:microsoft.com/office/officeart/2005/8/layout/gear1"/>
    <dgm:cxn modelId="{37E7365F-1AAD-421A-ACE3-8665BE249793}" type="presParOf" srcId="{E83BA3F9-A4D7-488A-BC2F-09C2DD768476}" destId="{87B8FA8D-11D0-4CDA-9E35-6F4E7F553912}" srcOrd="3" destOrd="0" presId="urn:microsoft.com/office/officeart/2005/8/layout/gear1"/>
    <dgm:cxn modelId="{F3BE2ED6-BCB7-4FD6-9346-B3D375E3AD42}" type="presParOf" srcId="{E83BA3F9-A4D7-488A-BC2F-09C2DD768476}" destId="{CF22348F-B6BA-445A-AF80-6F5D40DCFC62}" srcOrd="4" destOrd="0" presId="urn:microsoft.com/office/officeart/2005/8/layout/gear1"/>
    <dgm:cxn modelId="{8EA19572-C097-4613-833E-5EB29EB5E4EE}" type="presParOf" srcId="{E83BA3F9-A4D7-488A-BC2F-09C2DD768476}" destId="{7CF79142-D5AE-4EC0-88F5-285D126B3A11}" srcOrd="5" destOrd="0" presId="urn:microsoft.com/office/officeart/2005/8/layout/gear1"/>
    <dgm:cxn modelId="{9EB50A7B-15C1-406A-963C-6094AE806688}" type="presParOf" srcId="{E83BA3F9-A4D7-488A-BC2F-09C2DD768476}" destId="{E555FAD8-CCF5-472A-864A-2EEC1C68791D}" srcOrd="6" destOrd="0" presId="urn:microsoft.com/office/officeart/2005/8/layout/gear1"/>
    <dgm:cxn modelId="{42016A8C-6BE1-4E36-AD7A-256C15395969}" type="presParOf" srcId="{E83BA3F9-A4D7-488A-BC2F-09C2DD768476}" destId="{21BECCEE-62E2-40B4-84FA-4A99182C643C}" srcOrd="7" destOrd="0" presId="urn:microsoft.com/office/officeart/2005/8/layout/gear1"/>
    <dgm:cxn modelId="{CF3126F4-C392-4A06-88A5-1AC18775AA5A}" type="presParOf" srcId="{E83BA3F9-A4D7-488A-BC2F-09C2DD768476}" destId="{A0CD88B5-057E-45DA-979E-6EF1C2F33D9A}" srcOrd="8" destOrd="0" presId="urn:microsoft.com/office/officeart/2005/8/layout/gear1"/>
    <dgm:cxn modelId="{88171573-2588-4B24-BC5B-BE305C31261B}" type="presParOf" srcId="{E83BA3F9-A4D7-488A-BC2F-09C2DD768476}" destId="{9D047EA5-9FF0-41D0-BBE7-A164A3D56B3D}" srcOrd="9" destOrd="0" presId="urn:microsoft.com/office/officeart/2005/8/layout/gear1"/>
    <dgm:cxn modelId="{4507B46C-9AD5-469E-9E09-C44E83B4FEFE}" type="presParOf" srcId="{E83BA3F9-A4D7-488A-BC2F-09C2DD768476}" destId="{79D9F767-B9DD-40FF-856A-0CFADEDE85EF}" srcOrd="10" destOrd="0" presId="urn:microsoft.com/office/officeart/2005/8/layout/gear1"/>
    <dgm:cxn modelId="{0EE1D78E-4204-4E14-8402-A1424F3E3355}" type="presParOf" srcId="{E83BA3F9-A4D7-488A-BC2F-09C2DD768476}" destId="{CAE11C0D-DF5F-4947-9DF6-53246D07399C}" srcOrd="11" destOrd="0" presId="urn:microsoft.com/office/officeart/2005/8/layout/gear1"/>
    <dgm:cxn modelId="{C3DD855B-3D4B-47C0-959D-5056A2985964}"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30B40249-BD3A-47F9-B480-98E43BCB910C}" type="presOf" srcId="{135091D9-929A-48B1-8C63-6DE72DC69C44}" destId="{9D047EA5-9FF0-41D0-BBE7-A164A3D56B3D}" srcOrd="3" destOrd="0" presId="urn:microsoft.com/office/officeart/2005/8/layout/gear1"/>
    <dgm:cxn modelId="{834C4ABB-951B-4201-8C4B-DDECCC4AE300}" type="presOf" srcId="{DB8E7253-BBFA-41B2-A96F-48EE9C195F59}" destId="{87B8FA8D-11D0-4CDA-9E35-6F4E7F553912}" srcOrd="0" destOrd="0" presId="urn:microsoft.com/office/officeart/2005/8/layout/gear1"/>
    <dgm:cxn modelId="{BCD72AFB-7B62-46AB-870B-994EE36AB400}" type="presOf" srcId="{1377D043-041A-4807-BEF0-33346443ECBD}" destId="{5BFDF03F-7B1D-4745-8B16-CAD084824D76}" srcOrd="1" destOrd="0" presId="urn:microsoft.com/office/officeart/2005/8/layout/gear1"/>
    <dgm:cxn modelId="{912092A0-220F-4E8F-86B7-C4F60A0356A4}" type="presOf" srcId="{DB8E7253-BBFA-41B2-A96F-48EE9C195F59}" destId="{7CF79142-D5AE-4EC0-88F5-285D126B3A11}" srcOrd="2" destOrd="0" presId="urn:microsoft.com/office/officeart/2005/8/layout/gear1"/>
    <dgm:cxn modelId="{3464D062-9906-4142-B9C1-A09F3B4D5088}" type="presOf" srcId="{135091D9-929A-48B1-8C63-6DE72DC69C44}" destId="{E555FAD8-CCF5-472A-864A-2EEC1C68791D}" srcOrd="0" destOrd="0" presId="urn:microsoft.com/office/officeart/2005/8/layout/gear1"/>
    <dgm:cxn modelId="{93208633-0EF7-4067-87F9-924D4775C17A}" type="presOf" srcId="{74035EA3-4365-44FA-8A9E-4E2EA61E5A15}" destId="{79D9F767-B9DD-40FF-856A-0CFADEDE85EF}" srcOrd="0" destOrd="0" presId="urn:microsoft.com/office/officeart/2005/8/layout/gear1"/>
    <dgm:cxn modelId="{32FF3832-6949-43EB-85DD-08AF19EADBC0}" type="presOf" srcId="{039A7B88-0C86-4101-980F-004A64C04902}" destId="{CAE11C0D-DF5F-4947-9DF6-53246D07399C}" srcOrd="0" destOrd="0" presId="urn:microsoft.com/office/officeart/2005/8/layout/gear1"/>
    <dgm:cxn modelId="{BCF77C3C-ED01-4A9E-B639-16952A05308F}" type="presOf" srcId="{F2C71B3C-AD73-4D6C-B51C-47ADC737EDDC}" destId="{E83BA3F9-A4D7-488A-BC2F-09C2DD768476}" srcOrd="0" destOrd="0" presId="urn:microsoft.com/office/officeart/2005/8/layout/gear1"/>
    <dgm:cxn modelId="{3D44B7D6-A33C-408C-9AFF-8E842E84E37F}" type="presOf" srcId="{DB8E7253-BBFA-41B2-A96F-48EE9C195F59}" destId="{CF22348F-B6BA-445A-AF80-6F5D40DCFC62}" srcOrd="1" destOrd="0" presId="urn:microsoft.com/office/officeart/2005/8/layout/gear1"/>
    <dgm:cxn modelId="{24210E6B-FADA-49D3-A7A1-F6EFAE2DE2BB}" type="presOf" srcId="{1377D043-041A-4807-BEF0-33346443ECBD}" destId="{803DD2F7-6FF8-410E-A606-9DDD77194E4C}" srcOrd="0" destOrd="0" presId="urn:microsoft.com/office/officeart/2005/8/layout/gear1"/>
    <dgm:cxn modelId="{0293029D-4734-4A94-86BF-465C33D83092}" type="presOf" srcId="{1377D043-041A-4807-BEF0-33346443ECBD}" destId="{8D17AB35-A007-4CDD-91C3-DB3FEFD1D53B}"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1C11991-F897-484B-B5E7-86F6E4243875}" type="presOf" srcId="{FA0E55EB-D7E6-4B12-8FD1-A9B8B2374DC8}" destId="{DAC3E15B-14F5-4DA0-8357-86B831091D57}" srcOrd="0" destOrd="0" presId="urn:microsoft.com/office/officeart/2005/8/layout/gear1"/>
    <dgm:cxn modelId="{E725F09A-8788-4E58-9692-C24BC5AC5EA9}" type="presOf" srcId="{135091D9-929A-48B1-8C63-6DE72DC69C44}" destId="{21BECCEE-62E2-40B4-84FA-4A99182C643C}" srcOrd="1" destOrd="0" presId="urn:microsoft.com/office/officeart/2005/8/layout/gear1"/>
    <dgm:cxn modelId="{8BAB1DDF-B764-4620-9D60-D06F2E218959}" type="presOf" srcId="{135091D9-929A-48B1-8C63-6DE72DC69C44}" destId="{A0CD88B5-057E-45DA-979E-6EF1C2F33D9A}"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E2EEC123-2918-4F0F-94CA-0B546CC9107A}" type="presParOf" srcId="{E83BA3F9-A4D7-488A-BC2F-09C2DD768476}" destId="{803DD2F7-6FF8-410E-A606-9DDD77194E4C}" srcOrd="0" destOrd="0" presId="urn:microsoft.com/office/officeart/2005/8/layout/gear1"/>
    <dgm:cxn modelId="{FE8184C2-7A0E-4E86-88BF-24AAD285BFE8}" type="presParOf" srcId="{E83BA3F9-A4D7-488A-BC2F-09C2DD768476}" destId="{5BFDF03F-7B1D-4745-8B16-CAD084824D76}" srcOrd="1" destOrd="0" presId="urn:microsoft.com/office/officeart/2005/8/layout/gear1"/>
    <dgm:cxn modelId="{5477918F-00CC-4D1C-8A0C-0EFB3CE1AA9D}" type="presParOf" srcId="{E83BA3F9-A4D7-488A-BC2F-09C2DD768476}" destId="{8D17AB35-A007-4CDD-91C3-DB3FEFD1D53B}" srcOrd="2" destOrd="0" presId="urn:microsoft.com/office/officeart/2005/8/layout/gear1"/>
    <dgm:cxn modelId="{E7BC47BC-5BDA-4712-A910-A8F0B3A855BA}" type="presParOf" srcId="{E83BA3F9-A4D7-488A-BC2F-09C2DD768476}" destId="{87B8FA8D-11D0-4CDA-9E35-6F4E7F553912}" srcOrd="3" destOrd="0" presId="urn:microsoft.com/office/officeart/2005/8/layout/gear1"/>
    <dgm:cxn modelId="{D6A74926-86E0-466A-A3DB-BCE90903BC6E}" type="presParOf" srcId="{E83BA3F9-A4D7-488A-BC2F-09C2DD768476}" destId="{CF22348F-B6BA-445A-AF80-6F5D40DCFC62}" srcOrd="4" destOrd="0" presId="urn:microsoft.com/office/officeart/2005/8/layout/gear1"/>
    <dgm:cxn modelId="{1BDE2EAA-CE5E-42D8-9BE1-5FE1B68919CB}" type="presParOf" srcId="{E83BA3F9-A4D7-488A-BC2F-09C2DD768476}" destId="{7CF79142-D5AE-4EC0-88F5-285D126B3A11}" srcOrd="5" destOrd="0" presId="urn:microsoft.com/office/officeart/2005/8/layout/gear1"/>
    <dgm:cxn modelId="{3F31514B-8998-41C1-A7AD-DCB55503F77A}" type="presParOf" srcId="{E83BA3F9-A4D7-488A-BC2F-09C2DD768476}" destId="{E555FAD8-CCF5-472A-864A-2EEC1C68791D}" srcOrd="6" destOrd="0" presId="urn:microsoft.com/office/officeart/2005/8/layout/gear1"/>
    <dgm:cxn modelId="{C36832F1-1CEF-4042-A76B-996C7A6C36F7}" type="presParOf" srcId="{E83BA3F9-A4D7-488A-BC2F-09C2DD768476}" destId="{21BECCEE-62E2-40B4-84FA-4A99182C643C}" srcOrd="7" destOrd="0" presId="urn:microsoft.com/office/officeart/2005/8/layout/gear1"/>
    <dgm:cxn modelId="{66FE120E-8155-4CF6-B842-B8678E030F55}" type="presParOf" srcId="{E83BA3F9-A4D7-488A-BC2F-09C2DD768476}" destId="{A0CD88B5-057E-45DA-979E-6EF1C2F33D9A}" srcOrd="8" destOrd="0" presId="urn:microsoft.com/office/officeart/2005/8/layout/gear1"/>
    <dgm:cxn modelId="{FE08FFF4-704E-4B1C-9F93-9FF34E8C7F32}" type="presParOf" srcId="{E83BA3F9-A4D7-488A-BC2F-09C2DD768476}" destId="{9D047EA5-9FF0-41D0-BBE7-A164A3D56B3D}" srcOrd="9" destOrd="0" presId="urn:microsoft.com/office/officeart/2005/8/layout/gear1"/>
    <dgm:cxn modelId="{5E3649A1-5656-4891-A858-33C2B0CF559E}" type="presParOf" srcId="{E83BA3F9-A4D7-488A-BC2F-09C2DD768476}" destId="{79D9F767-B9DD-40FF-856A-0CFADEDE85EF}" srcOrd="10" destOrd="0" presId="urn:microsoft.com/office/officeart/2005/8/layout/gear1"/>
    <dgm:cxn modelId="{069B6BEF-9DF0-4BE4-AA43-55CB629B719A}" type="presParOf" srcId="{E83BA3F9-A4D7-488A-BC2F-09C2DD768476}" destId="{CAE11C0D-DF5F-4947-9DF6-53246D07399C}" srcOrd="11" destOrd="0" presId="urn:microsoft.com/office/officeart/2005/8/layout/gear1"/>
    <dgm:cxn modelId="{971E9A37-8D68-4236-8245-EB7A9D24A395}"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C8158925-A607-4127-BCBB-FB4ECBE115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A1675C8-08E0-4EEF-84CF-76A5D2B594D5}">
      <dgm:prSet phldrT="[Text]" custT="1"/>
      <dgm:spPr>
        <a:solidFill>
          <a:schemeClr val="accent3">
            <a:lumMod val="20000"/>
            <a:lumOff val="80000"/>
          </a:schemeClr>
        </a:solidFill>
      </dgm:spPr>
      <dgm:t>
        <a:bodyPr/>
        <a:lstStyle/>
        <a:p>
          <a:r>
            <a:rPr lang="en-US" sz="2000" b="1" dirty="0">
              <a:solidFill>
                <a:schemeClr val="tx1"/>
              </a:solidFill>
              <a:latin typeface="Times New Roman" pitchFamily="18" charset="0"/>
              <a:cs typeface="Times New Roman" pitchFamily="18" charset="0"/>
            </a:rPr>
            <a:t>CL-1</a:t>
          </a:r>
        </a:p>
      </dgm:t>
    </dgm:pt>
    <dgm:pt modelId="{6BB65311-BE17-45AE-892F-C013616AE762}" type="parTrans" cxnId="{9EAB9E9F-C28B-42C4-A89D-875DE8B3EEFE}">
      <dgm:prSet/>
      <dgm:spPr/>
      <dgm:t>
        <a:bodyPr/>
        <a:lstStyle/>
        <a:p>
          <a:endParaRPr lang="en-US" sz="2000">
            <a:latin typeface="Times New Roman" pitchFamily="18" charset="0"/>
            <a:cs typeface="Times New Roman" pitchFamily="18" charset="0"/>
          </a:endParaRPr>
        </a:p>
      </dgm:t>
    </dgm:pt>
    <dgm:pt modelId="{34FB8D6F-B78A-47BB-9550-321418CE7B7E}" type="sibTrans" cxnId="{9EAB9E9F-C28B-42C4-A89D-875DE8B3EEFE}">
      <dgm:prSet/>
      <dgm:spPr/>
      <dgm:t>
        <a:bodyPr/>
        <a:lstStyle/>
        <a:p>
          <a:endParaRPr lang="en-US" sz="2000">
            <a:latin typeface="Times New Roman" pitchFamily="18" charset="0"/>
            <a:cs typeface="Times New Roman" pitchFamily="18" charset="0"/>
          </a:endParaRPr>
        </a:p>
      </dgm:t>
    </dgm:pt>
    <dgm:pt modelId="{23239CBA-A096-44C6-9992-7FC2B83E9AF1}">
      <dgm:prSet phldrT="[Text]" custT="1"/>
      <dgm:spPr>
        <a:solidFill>
          <a:schemeClr val="accent5">
            <a:lumMod val="20000"/>
            <a:lumOff val="80000"/>
          </a:schemeClr>
        </a:solidFill>
      </dgm:spPr>
      <dgm:t>
        <a:bodyPr/>
        <a:lstStyle/>
        <a:p>
          <a:r>
            <a:rPr lang="en-US" sz="2000" b="1" dirty="0">
              <a:solidFill>
                <a:schemeClr val="tx1"/>
              </a:solidFill>
              <a:latin typeface="Times New Roman" pitchFamily="18" charset="0"/>
              <a:cs typeface="Times New Roman" pitchFamily="18" charset="0"/>
            </a:rPr>
            <a:t>CL-2</a:t>
          </a:r>
        </a:p>
      </dgm:t>
    </dgm:pt>
    <dgm:pt modelId="{06BB365F-1552-4B6D-AAF9-B21766F3D91F}" type="parTrans" cxnId="{8E9BBAD1-946C-4DA3-A334-054FA8CB5409}">
      <dgm:prSet/>
      <dgm:spPr/>
      <dgm:t>
        <a:bodyPr/>
        <a:lstStyle/>
        <a:p>
          <a:endParaRPr lang="en-US" sz="2000">
            <a:latin typeface="Times New Roman" pitchFamily="18" charset="0"/>
            <a:cs typeface="Times New Roman" pitchFamily="18" charset="0"/>
          </a:endParaRPr>
        </a:p>
      </dgm:t>
    </dgm:pt>
    <dgm:pt modelId="{73FBC99D-2EC1-43CC-86F3-6D51D5B710AA}" type="sibTrans" cxnId="{8E9BBAD1-946C-4DA3-A334-054FA8CB5409}">
      <dgm:prSet/>
      <dgm:spPr/>
      <dgm:t>
        <a:bodyPr/>
        <a:lstStyle/>
        <a:p>
          <a:endParaRPr lang="en-US" sz="2000">
            <a:latin typeface="Times New Roman" pitchFamily="18" charset="0"/>
            <a:cs typeface="Times New Roman" pitchFamily="18" charset="0"/>
          </a:endParaRPr>
        </a:p>
      </dgm:t>
    </dgm:pt>
    <dgm:pt modelId="{ED382459-B9CF-4D7D-9EC8-06630204257A}">
      <dgm:prSet phldrT="[Text]" custT="1"/>
      <dgm:spPr>
        <a:solidFill>
          <a:schemeClr val="tx2">
            <a:lumMod val="40000"/>
            <a:lumOff val="60000"/>
          </a:schemeClr>
        </a:solidFill>
      </dgm:spPr>
      <dgm:t>
        <a:bodyPr/>
        <a:lstStyle/>
        <a:p>
          <a:r>
            <a:rPr lang="en-US" sz="2000" b="1" dirty="0">
              <a:solidFill>
                <a:schemeClr val="tx1"/>
              </a:solidFill>
              <a:latin typeface="Times New Roman" pitchFamily="18" charset="0"/>
              <a:cs typeface="Times New Roman" pitchFamily="18" charset="0"/>
            </a:rPr>
            <a:t>CL-3</a:t>
          </a:r>
        </a:p>
      </dgm:t>
    </dgm:pt>
    <dgm:pt modelId="{3D3F001A-D81F-4B96-AD5D-2C34E8A983FD}" type="parTrans" cxnId="{F144CA94-1270-4762-B90E-EFAC5C84EBDB}">
      <dgm:prSet/>
      <dgm:spPr/>
      <dgm:t>
        <a:bodyPr/>
        <a:lstStyle/>
        <a:p>
          <a:endParaRPr lang="en-US" sz="2000">
            <a:latin typeface="Times New Roman" pitchFamily="18" charset="0"/>
            <a:cs typeface="Times New Roman" pitchFamily="18" charset="0"/>
          </a:endParaRPr>
        </a:p>
      </dgm:t>
    </dgm:pt>
    <dgm:pt modelId="{6F89B00B-472F-4895-A60D-FF28A8F144B5}" type="sibTrans" cxnId="{F144CA94-1270-4762-B90E-EFAC5C84EBDB}">
      <dgm:prSet/>
      <dgm:spPr/>
      <dgm:t>
        <a:bodyPr/>
        <a:lstStyle/>
        <a:p>
          <a:endParaRPr lang="en-US" sz="2000">
            <a:latin typeface="Times New Roman" pitchFamily="18" charset="0"/>
            <a:cs typeface="Times New Roman" pitchFamily="18" charset="0"/>
          </a:endParaRPr>
        </a:p>
      </dgm:t>
    </dgm:pt>
    <dgm:pt modelId="{FD601275-9519-4AB8-8B1A-D7705863CE53}">
      <dgm:prSet phldrT="[Text]" custT="1"/>
      <dgm:spPr>
        <a:solidFill>
          <a:schemeClr val="accent3">
            <a:lumMod val="60000"/>
            <a:lumOff val="40000"/>
          </a:schemeClr>
        </a:solidFill>
      </dgm:spPr>
      <dgm:t>
        <a:bodyPr/>
        <a:lstStyle/>
        <a:p>
          <a:r>
            <a:rPr lang="en-US" sz="2000" b="1" dirty="0">
              <a:solidFill>
                <a:schemeClr val="tx1"/>
              </a:solidFill>
              <a:latin typeface="Times New Roman" pitchFamily="18" charset="0"/>
              <a:cs typeface="Times New Roman" pitchFamily="18" charset="0"/>
            </a:rPr>
            <a:t>CL-4</a:t>
          </a:r>
        </a:p>
      </dgm:t>
    </dgm:pt>
    <dgm:pt modelId="{22945B23-4A0F-4CE1-99D1-4A4B81DE2600}" type="parTrans" cxnId="{55755787-A7BA-4895-885F-E959E4AED51B}">
      <dgm:prSet/>
      <dgm:spPr/>
      <dgm:t>
        <a:bodyPr/>
        <a:lstStyle/>
        <a:p>
          <a:endParaRPr lang="en-US" sz="2000">
            <a:latin typeface="Times New Roman" pitchFamily="18" charset="0"/>
            <a:cs typeface="Times New Roman" pitchFamily="18" charset="0"/>
          </a:endParaRPr>
        </a:p>
      </dgm:t>
    </dgm:pt>
    <dgm:pt modelId="{E61DFA66-5193-4572-908F-84355938671F}" type="sibTrans" cxnId="{55755787-A7BA-4895-885F-E959E4AED51B}">
      <dgm:prSet/>
      <dgm:spPr/>
      <dgm:t>
        <a:bodyPr/>
        <a:lstStyle/>
        <a:p>
          <a:endParaRPr lang="en-US" sz="2000">
            <a:latin typeface="Times New Roman" pitchFamily="18" charset="0"/>
            <a:cs typeface="Times New Roman" pitchFamily="18" charset="0"/>
          </a:endParaRPr>
        </a:p>
      </dgm:t>
    </dgm:pt>
    <dgm:pt modelId="{2541F515-2E57-4B65-906B-9FE409706A9F}" type="pres">
      <dgm:prSet presAssocID="{C8158925-A607-4127-BCBB-FB4ECBE1155F}" presName="Name0" presStyleCnt="0">
        <dgm:presLayoutVars>
          <dgm:dir/>
          <dgm:animLvl val="lvl"/>
          <dgm:resizeHandles val="exact"/>
        </dgm:presLayoutVars>
      </dgm:prSet>
      <dgm:spPr/>
      <dgm:t>
        <a:bodyPr/>
        <a:lstStyle/>
        <a:p>
          <a:endParaRPr lang="en-US"/>
        </a:p>
      </dgm:t>
    </dgm:pt>
    <dgm:pt modelId="{FEB19A22-24E5-46D4-994E-25B8478CE148}" type="pres">
      <dgm:prSet presAssocID="{4A1675C8-08E0-4EEF-84CF-76A5D2B594D5}" presName="linNode" presStyleCnt="0"/>
      <dgm:spPr/>
    </dgm:pt>
    <dgm:pt modelId="{57A17847-1E16-4777-A0AF-A3B8608D8C29}" type="pres">
      <dgm:prSet presAssocID="{4A1675C8-08E0-4EEF-84CF-76A5D2B594D5}" presName="parentText" presStyleLbl="node1" presStyleIdx="0" presStyleCnt="4" custScaleX="42129" custScaleY="19808" custLinFactNeighborX="-75158" custLinFactNeighborY="-4109">
        <dgm:presLayoutVars>
          <dgm:chMax val="1"/>
          <dgm:bulletEnabled val="1"/>
        </dgm:presLayoutVars>
      </dgm:prSet>
      <dgm:spPr/>
      <dgm:t>
        <a:bodyPr/>
        <a:lstStyle/>
        <a:p>
          <a:endParaRPr lang="en-US"/>
        </a:p>
      </dgm:t>
    </dgm:pt>
    <dgm:pt modelId="{5DAB9650-7346-49F4-92C9-D0B6F7890A66}" type="pres">
      <dgm:prSet presAssocID="{34FB8D6F-B78A-47BB-9550-321418CE7B7E}" presName="sp" presStyleCnt="0"/>
      <dgm:spPr/>
    </dgm:pt>
    <dgm:pt modelId="{969DB861-EC39-4A48-9038-7F672F051B86}" type="pres">
      <dgm:prSet presAssocID="{23239CBA-A096-44C6-9992-7FC2B83E9AF1}" presName="linNode" presStyleCnt="0"/>
      <dgm:spPr/>
    </dgm:pt>
    <dgm:pt modelId="{08733294-5766-42A2-84E6-FAD79FD9FB69}" type="pres">
      <dgm:prSet presAssocID="{23239CBA-A096-44C6-9992-7FC2B83E9AF1}" presName="parentText" presStyleLbl="node1" presStyleIdx="1" presStyleCnt="4" custScaleX="43562" custScaleY="14238" custLinFactNeighborX="-74861" custLinFactNeighborY="-5887">
        <dgm:presLayoutVars>
          <dgm:chMax val="1"/>
          <dgm:bulletEnabled val="1"/>
        </dgm:presLayoutVars>
      </dgm:prSet>
      <dgm:spPr/>
      <dgm:t>
        <a:bodyPr/>
        <a:lstStyle/>
        <a:p>
          <a:endParaRPr lang="en-US"/>
        </a:p>
      </dgm:t>
    </dgm:pt>
    <dgm:pt modelId="{02A7C848-8FE5-49DD-85B7-68FDADA14F63}" type="pres">
      <dgm:prSet presAssocID="{73FBC99D-2EC1-43CC-86F3-6D51D5B710AA}" presName="sp" presStyleCnt="0"/>
      <dgm:spPr/>
    </dgm:pt>
    <dgm:pt modelId="{A4DBDF70-29CF-42E8-8FA4-F141F6E6243F}" type="pres">
      <dgm:prSet presAssocID="{ED382459-B9CF-4D7D-9EC8-06630204257A}" presName="linNode" presStyleCnt="0"/>
      <dgm:spPr/>
    </dgm:pt>
    <dgm:pt modelId="{DD092A5A-1C72-4FE5-80A8-A4182C51A090}" type="pres">
      <dgm:prSet presAssocID="{ED382459-B9CF-4D7D-9EC8-06630204257A}" presName="parentText" presStyleLbl="node1" presStyleIdx="2" presStyleCnt="4" custScaleX="41618" custScaleY="15621" custLinFactNeighborX="-72917" custLinFactNeighborY="-9300">
        <dgm:presLayoutVars>
          <dgm:chMax val="1"/>
          <dgm:bulletEnabled val="1"/>
        </dgm:presLayoutVars>
      </dgm:prSet>
      <dgm:spPr/>
      <dgm:t>
        <a:bodyPr/>
        <a:lstStyle/>
        <a:p>
          <a:endParaRPr lang="en-US"/>
        </a:p>
      </dgm:t>
    </dgm:pt>
    <dgm:pt modelId="{5C31C138-C234-4FE0-AF83-F8A41F52B9B2}" type="pres">
      <dgm:prSet presAssocID="{6F89B00B-472F-4895-A60D-FF28A8F144B5}" presName="sp" presStyleCnt="0"/>
      <dgm:spPr/>
    </dgm:pt>
    <dgm:pt modelId="{5C3284F6-97C7-4D58-B78F-0B409AE5A9BE}" type="pres">
      <dgm:prSet presAssocID="{FD601275-9519-4AB8-8B1A-D7705863CE53}" presName="linNode" presStyleCnt="0"/>
      <dgm:spPr/>
    </dgm:pt>
    <dgm:pt modelId="{4091DEF5-B71B-4C06-9CF8-1A83E9DB2572}" type="pres">
      <dgm:prSet presAssocID="{FD601275-9519-4AB8-8B1A-D7705863CE53}" presName="parentText" presStyleLbl="node1" presStyleIdx="3" presStyleCnt="4" custScaleX="41976" custScaleY="12762" custLinFactNeighborX="-72973" custLinFactNeighborY="-12460">
        <dgm:presLayoutVars>
          <dgm:chMax val="1"/>
          <dgm:bulletEnabled val="1"/>
        </dgm:presLayoutVars>
      </dgm:prSet>
      <dgm:spPr/>
      <dgm:t>
        <a:bodyPr/>
        <a:lstStyle/>
        <a:p>
          <a:endParaRPr lang="en-US"/>
        </a:p>
      </dgm:t>
    </dgm:pt>
  </dgm:ptLst>
  <dgm:cxnLst>
    <dgm:cxn modelId="{86CC39AC-7920-4BEE-82BF-4E82AC767336}" type="presOf" srcId="{23239CBA-A096-44C6-9992-7FC2B83E9AF1}" destId="{08733294-5766-42A2-84E6-FAD79FD9FB69}" srcOrd="0" destOrd="0" presId="urn:microsoft.com/office/officeart/2005/8/layout/vList5"/>
    <dgm:cxn modelId="{75792974-14B9-428D-B0F8-E6474CD18458}" type="presOf" srcId="{4A1675C8-08E0-4EEF-84CF-76A5D2B594D5}" destId="{57A17847-1E16-4777-A0AF-A3B8608D8C29}" srcOrd="0" destOrd="0" presId="urn:microsoft.com/office/officeart/2005/8/layout/vList5"/>
    <dgm:cxn modelId="{5C30B317-B681-411E-9AC0-BC58DB82297A}" type="presOf" srcId="{FD601275-9519-4AB8-8B1A-D7705863CE53}" destId="{4091DEF5-B71B-4C06-9CF8-1A83E9DB2572}" srcOrd="0" destOrd="0" presId="urn:microsoft.com/office/officeart/2005/8/layout/vList5"/>
    <dgm:cxn modelId="{F144CA94-1270-4762-B90E-EFAC5C84EBDB}" srcId="{C8158925-A607-4127-BCBB-FB4ECBE1155F}" destId="{ED382459-B9CF-4D7D-9EC8-06630204257A}" srcOrd="2" destOrd="0" parTransId="{3D3F001A-D81F-4B96-AD5D-2C34E8A983FD}" sibTransId="{6F89B00B-472F-4895-A60D-FF28A8F144B5}"/>
    <dgm:cxn modelId="{24C0F06D-6157-4AE1-B53E-21BBA3754D0F}" type="presOf" srcId="{C8158925-A607-4127-BCBB-FB4ECBE1155F}" destId="{2541F515-2E57-4B65-906B-9FE409706A9F}" srcOrd="0" destOrd="0" presId="urn:microsoft.com/office/officeart/2005/8/layout/vList5"/>
    <dgm:cxn modelId="{8E9BBAD1-946C-4DA3-A334-054FA8CB5409}" srcId="{C8158925-A607-4127-BCBB-FB4ECBE1155F}" destId="{23239CBA-A096-44C6-9992-7FC2B83E9AF1}" srcOrd="1" destOrd="0" parTransId="{06BB365F-1552-4B6D-AAF9-B21766F3D91F}" sibTransId="{73FBC99D-2EC1-43CC-86F3-6D51D5B710AA}"/>
    <dgm:cxn modelId="{3413C313-9015-4C3E-90D8-D6D4A1BA72A2}" type="presOf" srcId="{ED382459-B9CF-4D7D-9EC8-06630204257A}" destId="{DD092A5A-1C72-4FE5-80A8-A4182C51A090}" srcOrd="0" destOrd="0" presId="urn:microsoft.com/office/officeart/2005/8/layout/vList5"/>
    <dgm:cxn modelId="{55755787-A7BA-4895-885F-E959E4AED51B}" srcId="{C8158925-A607-4127-BCBB-FB4ECBE1155F}" destId="{FD601275-9519-4AB8-8B1A-D7705863CE53}" srcOrd="3" destOrd="0" parTransId="{22945B23-4A0F-4CE1-99D1-4A4B81DE2600}" sibTransId="{E61DFA66-5193-4572-908F-84355938671F}"/>
    <dgm:cxn modelId="{9EAB9E9F-C28B-42C4-A89D-875DE8B3EEFE}" srcId="{C8158925-A607-4127-BCBB-FB4ECBE1155F}" destId="{4A1675C8-08E0-4EEF-84CF-76A5D2B594D5}" srcOrd="0" destOrd="0" parTransId="{6BB65311-BE17-45AE-892F-C013616AE762}" sibTransId="{34FB8D6F-B78A-47BB-9550-321418CE7B7E}"/>
    <dgm:cxn modelId="{B061902F-179A-4117-B488-96280F02F9DD}" type="presParOf" srcId="{2541F515-2E57-4B65-906B-9FE409706A9F}" destId="{FEB19A22-24E5-46D4-994E-25B8478CE148}" srcOrd="0" destOrd="0" presId="urn:microsoft.com/office/officeart/2005/8/layout/vList5"/>
    <dgm:cxn modelId="{8C344BBC-0148-415A-89FA-9F9CEC8A8F07}" type="presParOf" srcId="{FEB19A22-24E5-46D4-994E-25B8478CE148}" destId="{57A17847-1E16-4777-A0AF-A3B8608D8C29}" srcOrd="0" destOrd="0" presId="urn:microsoft.com/office/officeart/2005/8/layout/vList5"/>
    <dgm:cxn modelId="{48AD5B25-CEFD-4CA9-9777-A94650C98068}" type="presParOf" srcId="{2541F515-2E57-4B65-906B-9FE409706A9F}" destId="{5DAB9650-7346-49F4-92C9-D0B6F7890A66}" srcOrd="1" destOrd="0" presId="urn:microsoft.com/office/officeart/2005/8/layout/vList5"/>
    <dgm:cxn modelId="{9EA75D69-325B-4225-92DA-FAF23D2978A0}" type="presParOf" srcId="{2541F515-2E57-4B65-906B-9FE409706A9F}" destId="{969DB861-EC39-4A48-9038-7F672F051B86}" srcOrd="2" destOrd="0" presId="urn:microsoft.com/office/officeart/2005/8/layout/vList5"/>
    <dgm:cxn modelId="{17DA71DE-DBCE-4669-8F2F-D008070FD347}" type="presParOf" srcId="{969DB861-EC39-4A48-9038-7F672F051B86}" destId="{08733294-5766-42A2-84E6-FAD79FD9FB69}" srcOrd="0" destOrd="0" presId="urn:microsoft.com/office/officeart/2005/8/layout/vList5"/>
    <dgm:cxn modelId="{F7B49C44-3A94-4395-9416-BE0E009010D5}" type="presParOf" srcId="{2541F515-2E57-4B65-906B-9FE409706A9F}" destId="{02A7C848-8FE5-49DD-85B7-68FDADA14F63}" srcOrd="3" destOrd="0" presId="urn:microsoft.com/office/officeart/2005/8/layout/vList5"/>
    <dgm:cxn modelId="{9864F6A4-251F-4064-99E2-A6FFF0DA87DD}" type="presParOf" srcId="{2541F515-2E57-4B65-906B-9FE409706A9F}" destId="{A4DBDF70-29CF-42E8-8FA4-F141F6E6243F}" srcOrd="4" destOrd="0" presId="urn:microsoft.com/office/officeart/2005/8/layout/vList5"/>
    <dgm:cxn modelId="{13172781-F88C-4992-9B98-E7064A09F299}" type="presParOf" srcId="{A4DBDF70-29CF-42E8-8FA4-F141F6E6243F}" destId="{DD092A5A-1C72-4FE5-80A8-A4182C51A090}" srcOrd="0" destOrd="0" presId="urn:microsoft.com/office/officeart/2005/8/layout/vList5"/>
    <dgm:cxn modelId="{C4DE98EE-A8B9-427A-8F76-26E16E66EB5A}" type="presParOf" srcId="{2541F515-2E57-4B65-906B-9FE409706A9F}" destId="{5C31C138-C234-4FE0-AF83-F8A41F52B9B2}" srcOrd="5" destOrd="0" presId="urn:microsoft.com/office/officeart/2005/8/layout/vList5"/>
    <dgm:cxn modelId="{565B9E1F-8711-4E59-BDFC-FB4DBF943657}" type="presParOf" srcId="{2541F515-2E57-4B65-906B-9FE409706A9F}" destId="{5C3284F6-97C7-4D58-B78F-0B409AE5A9BE}" srcOrd="6" destOrd="0" presId="urn:microsoft.com/office/officeart/2005/8/layout/vList5"/>
    <dgm:cxn modelId="{EBB4C393-5E05-4993-9DFD-DB8E8F7540DC}" type="presParOf" srcId="{5C3284F6-97C7-4D58-B78F-0B409AE5A9BE}" destId="{4091DEF5-B71B-4C06-9CF8-1A83E9DB2572}"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BCDDC4A-4011-4C33-8504-792ABDD97A7A}" type="presOf" srcId="{DB8E7253-BBFA-41B2-A96F-48EE9C195F59}" destId="{CF22348F-B6BA-445A-AF80-6F5D40DCFC62}" srcOrd="1" destOrd="0" presId="urn:microsoft.com/office/officeart/2005/8/layout/gear1"/>
    <dgm:cxn modelId="{81C353C8-72A0-4FD4-8AB4-A810544F80DB}" type="presOf" srcId="{1377D043-041A-4807-BEF0-33346443ECBD}" destId="{8D17AB35-A007-4CDD-91C3-DB3FEFD1D53B}" srcOrd="2" destOrd="0" presId="urn:microsoft.com/office/officeart/2005/8/layout/gear1"/>
    <dgm:cxn modelId="{33DBE412-3169-43F5-B3BF-BAB08A7A2D42}" type="presOf" srcId="{FA0E55EB-D7E6-4B12-8FD1-A9B8B2374DC8}" destId="{DAC3E15B-14F5-4DA0-8357-86B831091D57}" srcOrd="0" destOrd="0" presId="urn:microsoft.com/office/officeart/2005/8/layout/gear1"/>
    <dgm:cxn modelId="{8228710F-85B0-4EDB-AD42-2B7E40C41D2D}" type="presOf" srcId="{135091D9-929A-48B1-8C63-6DE72DC69C44}" destId="{21BECCEE-62E2-40B4-84FA-4A99182C643C}" srcOrd="1" destOrd="0" presId="urn:microsoft.com/office/officeart/2005/8/layout/gear1"/>
    <dgm:cxn modelId="{3B6742F4-9BCE-42C5-AF50-FE84622D8546}" type="presOf" srcId="{74035EA3-4365-44FA-8A9E-4E2EA61E5A15}" destId="{79D9F767-B9DD-40FF-856A-0CFADEDE85EF}" srcOrd="0" destOrd="0" presId="urn:microsoft.com/office/officeart/2005/8/layout/gear1"/>
    <dgm:cxn modelId="{4A52DE0D-5ABD-4710-9256-DB7BEC0168BE}" type="presOf" srcId="{135091D9-929A-48B1-8C63-6DE72DC69C44}" destId="{A0CD88B5-057E-45DA-979E-6EF1C2F33D9A}" srcOrd="2" destOrd="0" presId="urn:microsoft.com/office/officeart/2005/8/layout/gear1"/>
    <dgm:cxn modelId="{80AEC0D6-1C57-45F2-9775-3F5B7D743229}" type="presOf" srcId="{1377D043-041A-4807-BEF0-33346443ECBD}" destId="{803DD2F7-6FF8-410E-A606-9DDD77194E4C}" srcOrd="0" destOrd="0" presId="urn:microsoft.com/office/officeart/2005/8/layout/gear1"/>
    <dgm:cxn modelId="{D839506D-43FD-4EC9-8CB3-674375659668}" type="presOf" srcId="{1377D043-041A-4807-BEF0-33346443ECBD}" destId="{5BFDF03F-7B1D-4745-8B16-CAD084824D76}" srcOrd="1" destOrd="0" presId="urn:microsoft.com/office/officeart/2005/8/layout/gear1"/>
    <dgm:cxn modelId="{7539A025-7F22-4C3A-A34A-B8F196D2B2CD}"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5A813F3-4614-4842-BDCD-49EFAAE29A9A}" type="presOf" srcId="{135091D9-929A-48B1-8C63-6DE72DC69C44}" destId="{E555FAD8-CCF5-472A-864A-2EEC1C68791D}" srcOrd="0" destOrd="0" presId="urn:microsoft.com/office/officeart/2005/8/layout/gear1"/>
    <dgm:cxn modelId="{06383D27-4613-4283-BDB6-9BB50476C09B}" type="presOf" srcId="{F2C71B3C-AD73-4D6C-B51C-47ADC737EDDC}" destId="{E83BA3F9-A4D7-488A-BC2F-09C2DD768476}" srcOrd="0" destOrd="0" presId="urn:microsoft.com/office/officeart/2005/8/layout/gear1"/>
    <dgm:cxn modelId="{8F975483-C37A-41E4-941B-69C330B914AC}" type="presOf" srcId="{DB8E7253-BBFA-41B2-A96F-48EE9C195F59}" destId="{87B8FA8D-11D0-4CDA-9E35-6F4E7F553912}" srcOrd="0" destOrd="0" presId="urn:microsoft.com/office/officeart/2005/8/layout/gear1"/>
    <dgm:cxn modelId="{BAD16269-869E-4C4C-AD68-426F542A99C8}" type="presOf" srcId="{039A7B88-0C86-4101-980F-004A64C04902}" destId="{CAE11C0D-DF5F-4947-9DF6-53246D07399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DB5E04FD-F09F-4FCB-AA11-C5C9E5758163}"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0C393C04-91B8-446D-9D71-077AA65C9EB8}" type="presParOf" srcId="{E83BA3F9-A4D7-488A-BC2F-09C2DD768476}" destId="{803DD2F7-6FF8-410E-A606-9DDD77194E4C}" srcOrd="0" destOrd="0" presId="urn:microsoft.com/office/officeart/2005/8/layout/gear1"/>
    <dgm:cxn modelId="{22A2E7D4-7860-46DC-88B6-3D39B58CEEFE}" type="presParOf" srcId="{E83BA3F9-A4D7-488A-BC2F-09C2DD768476}" destId="{5BFDF03F-7B1D-4745-8B16-CAD084824D76}" srcOrd="1" destOrd="0" presId="urn:microsoft.com/office/officeart/2005/8/layout/gear1"/>
    <dgm:cxn modelId="{6B76D3E6-D65A-4060-8724-8168385992B7}" type="presParOf" srcId="{E83BA3F9-A4D7-488A-BC2F-09C2DD768476}" destId="{8D17AB35-A007-4CDD-91C3-DB3FEFD1D53B}" srcOrd="2" destOrd="0" presId="urn:microsoft.com/office/officeart/2005/8/layout/gear1"/>
    <dgm:cxn modelId="{1C0EBFAF-4281-4AA3-95B3-2EFB41C65A77}" type="presParOf" srcId="{E83BA3F9-A4D7-488A-BC2F-09C2DD768476}" destId="{87B8FA8D-11D0-4CDA-9E35-6F4E7F553912}" srcOrd="3" destOrd="0" presId="urn:microsoft.com/office/officeart/2005/8/layout/gear1"/>
    <dgm:cxn modelId="{0F114D88-E679-4006-8B0C-0AA7520AEFDA}" type="presParOf" srcId="{E83BA3F9-A4D7-488A-BC2F-09C2DD768476}" destId="{CF22348F-B6BA-445A-AF80-6F5D40DCFC62}" srcOrd="4" destOrd="0" presId="urn:microsoft.com/office/officeart/2005/8/layout/gear1"/>
    <dgm:cxn modelId="{43F8DF4C-1566-415C-BE87-64A1BA096F59}" type="presParOf" srcId="{E83BA3F9-A4D7-488A-BC2F-09C2DD768476}" destId="{7CF79142-D5AE-4EC0-88F5-285D126B3A11}" srcOrd="5" destOrd="0" presId="urn:microsoft.com/office/officeart/2005/8/layout/gear1"/>
    <dgm:cxn modelId="{205EF80B-8EBA-4080-83BE-6E11EFA9A1C2}" type="presParOf" srcId="{E83BA3F9-A4D7-488A-BC2F-09C2DD768476}" destId="{E555FAD8-CCF5-472A-864A-2EEC1C68791D}" srcOrd="6" destOrd="0" presId="urn:microsoft.com/office/officeart/2005/8/layout/gear1"/>
    <dgm:cxn modelId="{CAE891A0-E689-49DB-8552-C52B56107CF0}" type="presParOf" srcId="{E83BA3F9-A4D7-488A-BC2F-09C2DD768476}" destId="{21BECCEE-62E2-40B4-84FA-4A99182C643C}" srcOrd="7" destOrd="0" presId="urn:microsoft.com/office/officeart/2005/8/layout/gear1"/>
    <dgm:cxn modelId="{0841D3F0-C8D0-44C8-88D3-F8FA8F38D010}" type="presParOf" srcId="{E83BA3F9-A4D7-488A-BC2F-09C2DD768476}" destId="{A0CD88B5-057E-45DA-979E-6EF1C2F33D9A}" srcOrd="8" destOrd="0" presId="urn:microsoft.com/office/officeart/2005/8/layout/gear1"/>
    <dgm:cxn modelId="{8559DC8C-470F-4010-A648-2635315B8552}" type="presParOf" srcId="{E83BA3F9-A4D7-488A-BC2F-09C2DD768476}" destId="{9D047EA5-9FF0-41D0-BBE7-A164A3D56B3D}" srcOrd="9" destOrd="0" presId="urn:microsoft.com/office/officeart/2005/8/layout/gear1"/>
    <dgm:cxn modelId="{4B40B2DA-7420-4D0C-8F29-39B8B28B8390}" type="presParOf" srcId="{E83BA3F9-A4D7-488A-BC2F-09C2DD768476}" destId="{79D9F767-B9DD-40FF-856A-0CFADEDE85EF}" srcOrd="10" destOrd="0" presId="urn:microsoft.com/office/officeart/2005/8/layout/gear1"/>
    <dgm:cxn modelId="{EB3C1FEA-3193-4368-9434-C338618A0BA2}" type="presParOf" srcId="{E83BA3F9-A4D7-488A-BC2F-09C2DD768476}" destId="{CAE11C0D-DF5F-4947-9DF6-53246D07399C}" srcOrd="11" destOrd="0" presId="urn:microsoft.com/office/officeart/2005/8/layout/gear1"/>
    <dgm:cxn modelId="{6D62764F-47C9-4BFF-9BAC-C85BF50ABB3E}"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D2F1B045-BDFE-4F4C-9348-280C97FE0AA4}"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0CAE532B-C579-46A7-B96F-F4819D7E1E91}">
      <dgm:prSet phldrT="[Text]" custT="1"/>
      <dgm:spPr>
        <a:solidFill>
          <a:srgbClr val="C7E36F"/>
        </a:solidFill>
      </dgm:spPr>
      <dgm:t>
        <a:bodyPr/>
        <a:lstStyle/>
        <a:p>
          <a:r>
            <a:rPr lang="en-US" sz="2400" dirty="0">
              <a:solidFill>
                <a:srgbClr val="002060"/>
              </a:solidFill>
            </a:rPr>
            <a:t>(A)Objective Criteria</a:t>
          </a:r>
        </a:p>
      </dgm:t>
    </dgm:pt>
    <dgm:pt modelId="{9A809013-50A0-4E4F-BE04-CBD32BB6FAD9}" type="parTrans" cxnId="{B217C3CF-0405-4FAB-AA6A-649119469D50}">
      <dgm:prSet/>
      <dgm:spPr/>
      <dgm:t>
        <a:bodyPr/>
        <a:lstStyle/>
        <a:p>
          <a:endParaRPr lang="en-US"/>
        </a:p>
      </dgm:t>
    </dgm:pt>
    <dgm:pt modelId="{9132DDDC-2170-427A-9C1E-F4F4E0556F55}" type="sibTrans" cxnId="{B217C3CF-0405-4FAB-AA6A-649119469D50}">
      <dgm:prSet/>
      <dgm:spPr/>
      <dgm:t>
        <a:bodyPr/>
        <a:lstStyle/>
        <a:p>
          <a:endParaRPr lang="en-US"/>
        </a:p>
      </dgm:t>
    </dgm:pt>
    <dgm:pt modelId="{28C28D14-8845-4342-AE59-7F46827B8BEF}">
      <dgm:prSet phldrT="[Text]" custT="1"/>
      <dgm:spPr>
        <a:solidFill>
          <a:srgbClr val="C7E36F"/>
        </a:solidFill>
      </dgm:spPr>
      <dgm:t>
        <a:bodyPr/>
        <a:lstStyle/>
        <a:p>
          <a:r>
            <a:rPr lang="en-US" sz="2400" dirty="0">
              <a:solidFill>
                <a:srgbClr val="002060"/>
              </a:solidFill>
            </a:rPr>
            <a:t>(B)Qualitative Judgment</a:t>
          </a:r>
        </a:p>
      </dgm:t>
    </dgm:pt>
    <dgm:pt modelId="{5FE430A9-1E26-4FD6-8305-28231D563FA4}" type="parTrans" cxnId="{9AB9FAC7-51D5-4F2C-A81A-98FEBD6D02F9}">
      <dgm:prSet/>
      <dgm:spPr/>
      <dgm:t>
        <a:bodyPr/>
        <a:lstStyle/>
        <a:p>
          <a:endParaRPr lang="en-US"/>
        </a:p>
      </dgm:t>
    </dgm:pt>
    <dgm:pt modelId="{E2282BD6-394C-4130-B362-9B0A2A066958}" type="sibTrans" cxnId="{9AB9FAC7-51D5-4F2C-A81A-98FEBD6D02F9}">
      <dgm:prSet/>
      <dgm:spPr/>
      <dgm:t>
        <a:bodyPr/>
        <a:lstStyle/>
        <a:p>
          <a:endParaRPr lang="en-US"/>
        </a:p>
      </dgm:t>
    </dgm:pt>
    <dgm:pt modelId="{17711915-A258-443D-9AAD-E695715E7C62}" type="pres">
      <dgm:prSet presAssocID="{D2F1B045-BDFE-4F4C-9348-280C97FE0AA4}" presName="linear" presStyleCnt="0">
        <dgm:presLayoutVars>
          <dgm:dir/>
          <dgm:animLvl val="lvl"/>
          <dgm:resizeHandles val="exact"/>
        </dgm:presLayoutVars>
      </dgm:prSet>
      <dgm:spPr/>
      <dgm:t>
        <a:bodyPr/>
        <a:lstStyle/>
        <a:p>
          <a:endParaRPr lang="en-US"/>
        </a:p>
      </dgm:t>
    </dgm:pt>
    <dgm:pt modelId="{C841C375-DE63-4F85-8ABB-EA438F60E882}" type="pres">
      <dgm:prSet presAssocID="{0CAE532B-C579-46A7-B96F-F4819D7E1E91}" presName="parentLin" presStyleCnt="0"/>
      <dgm:spPr/>
    </dgm:pt>
    <dgm:pt modelId="{FA4231E3-0CE1-4994-B83D-145723A3F8A2}" type="pres">
      <dgm:prSet presAssocID="{0CAE532B-C579-46A7-B96F-F4819D7E1E91}" presName="parentLeftMargin" presStyleLbl="node1" presStyleIdx="0" presStyleCnt="2"/>
      <dgm:spPr/>
      <dgm:t>
        <a:bodyPr/>
        <a:lstStyle/>
        <a:p>
          <a:endParaRPr lang="en-US"/>
        </a:p>
      </dgm:t>
    </dgm:pt>
    <dgm:pt modelId="{69C4362D-113A-4F3B-9B8E-7DBF854933C6}" type="pres">
      <dgm:prSet presAssocID="{0CAE532B-C579-46A7-B96F-F4819D7E1E91}" presName="parentText" presStyleLbl="node1" presStyleIdx="0" presStyleCnt="2" custScaleX="93004" custScaleY="21560" custLinFactNeighborX="6667" custLinFactNeighborY="-51720">
        <dgm:presLayoutVars>
          <dgm:chMax val="0"/>
          <dgm:bulletEnabled val="1"/>
        </dgm:presLayoutVars>
      </dgm:prSet>
      <dgm:spPr/>
      <dgm:t>
        <a:bodyPr/>
        <a:lstStyle/>
        <a:p>
          <a:endParaRPr lang="en-US"/>
        </a:p>
      </dgm:t>
    </dgm:pt>
    <dgm:pt modelId="{48B6553A-BD83-4BE1-96F5-9F9E8A1AE02B}" type="pres">
      <dgm:prSet presAssocID="{0CAE532B-C579-46A7-B96F-F4819D7E1E91}" presName="negativeSpace" presStyleCnt="0"/>
      <dgm:spPr/>
    </dgm:pt>
    <dgm:pt modelId="{D10D81EE-BB99-454F-BE4E-E08B489173B4}" type="pres">
      <dgm:prSet presAssocID="{0CAE532B-C579-46A7-B96F-F4819D7E1E91}" presName="childText" presStyleLbl="conFgAcc1" presStyleIdx="0" presStyleCnt="2" custScaleX="76338" custScaleY="28689" custLinFactNeighborX="867" custLinFactNeighborY="-65219">
        <dgm:presLayoutVars>
          <dgm:bulletEnabled val="1"/>
        </dgm:presLayoutVars>
      </dgm:prSet>
      <dgm:spPr>
        <a:ln>
          <a:solidFill>
            <a:srgbClr val="046823"/>
          </a:solidFill>
        </a:ln>
      </dgm:spPr>
    </dgm:pt>
    <dgm:pt modelId="{A22F895A-DA02-47B9-992E-BCD8EA607F8B}" type="pres">
      <dgm:prSet presAssocID="{9132DDDC-2170-427A-9C1E-F4F4E0556F55}" presName="spaceBetweenRectangles" presStyleCnt="0"/>
      <dgm:spPr/>
    </dgm:pt>
    <dgm:pt modelId="{629D2A85-F625-4200-B186-D643132D768C}" type="pres">
      <dgm:prSet presAssocID="{28C28D14-8845-4342-AE59-7F46827B8BEF}" presName="parentLin" presStyleCnt="0"/>
      <dgm:spPr/>
    </dgm:pt>
    <dgm:pt modelId="{2773C54B-9CAD-4ADE-8706-1B3D529CF8D7}" type="pres">
      <dgm:prSet presAssocID="{28C28D14-8845-4342-AE59-7F46827B8BEF}" presName="parentLeftMargin" presStyleLbl="node1" presStyleIdx="0" presStyleCnt="2"/>
      <dgm:spPr/>
      <dgm:t>
        <a:bodyPr/>
        <a:lstStyle/>
        <a:p>
          <a:endParaRPr lang="en-US"/>
        </a:p>
      </dgm:t>
    </dgm:pt>
    <dgm:pt modelId="{03B650C1-4409-4B91-A9D6-770F6AD752AD}" type="pres">
      <dgm:prSet presAssocID="{28C28D14-8845-4342-AE59-7F46827B8BEF}" presName="parentText" presStyleLbl="node1" presStyleIdx="1" presStyleCnt="2" custScaleX="92662" custScaleY="24694" custLinFactNeighborX="12676" custLinFactNeighborY="-22944">
        <dgm:presLayoutVars>
          <dgm:chMax val="0"/>
          <dgm:bulletEnabled val="1"/>
        </dgm:presLayoutVars>
      </dgm:prSet>
      <dgm:spPr/>
      <dgm:t>
        <a:bodyPr/>
        <a:lstStyle/>
        <a:p>
          <a:endParaRPr lang="en-US"/>
        </a:p>
      </dgm:t>
    </dgm:pt>
    <dgm:pt modelId="{872E590D-46C6-41EE-A778-773C0C3D448A}" type="pres">
      <dgm:prSet presAssocID="{28C28D14-8845-4342-AE59-7F46827B8BEF}" presName="negativeSpace" presStyleCnt="0"/>
      <dgm:spPr/>
    </dgm:pt>
    <dgm:pt modelId="{24108873-86B8-4FD4-8211-0210E3238696}" type="pres">
      <dgm:prSet presAssocID="{28C28D14-8845-4342-AE59-7F46827B8BEF}" presName="childText" presStyleLbl="conFgAcc1" presStyleIdx="1" presStyleCnt="2" custScaleX="77465" custScaleY="27321" custLinFactNeighborX="0" custLinFactNeighborY="20609">
        <dgm:presLayoutVars>
          <dgm:bulletEnabled val="1"/>
        </dgm:presLayoutVars>
      </dgm:prSet>
      <dgm:spPr>
        <a:ln>
          <a:solidFill>
            <a:srgbClr val="046823"/>
          </a:solidFill>
        </a:ln>
      </dgm:spPr>
    </dgm:pt>
  </dgm:ptLst>
  <dgm:cxnLst>
    <dgm:cxn modelId="{9DFC0F1B-D709-402D-B475-48A4F2F3C7AB}" type="presOf" srcId="{0CAE532B-C579-46A7-B96F-F4819D7E1E91}" destId="{69C4362D-113A-4F3B-9B8E-7DBF854933C6}" srcOrd="1" destOrd="0" presId="urn:microsoft.com/office/officeart/2005/8/layout/list1"/>
    <dgm:cxn modelId="{80A82814-757F-4475-ADDF-F686F6EDDE23}" type="presOf" srcId="{28C28D14-8845-4342-AE59-7F46827B8BEF}" destId="{03B650C1-4409-4B91-A9D6-770F6AD752AD}" srcOrd="1" destOrd="0" presId="urn:microsoft.com/office/officeart/2005/8/layout/list1"/>
    <dgm:cxn modelId="{B217C3CF-0405-4FAB-AA6A-649119469D50}" srcId="{D2F1B045-BDFE-4F4C-9348-280C97FE0AA4}" destId="{0CAE532B-C579-46A7-B96F-F4819D7E1E91}" srcOrd="0" destOrd="0" parTransId="{9A809013-50A0-4E4F-BE04-CBD32BB6FAD9}" sibTransId="{9132DDDC-2170-427A-9C1E-F4F4E0556F55}"/>
    <dgm:cxn modelId="{9AB9FAC7-51D5-4F2C-A81A-98FEBD6D02F9}" srcId="{D2F1B045-BDFE-4F4C-9348-280C97FE0AA4}" destId="{28C28D14-8845-4342-AE59-7F46827B8BEF}" srcOrd="1" destOrd="0" parTransId="{5FE430A9-1E26-4FD6-8305-28231D563FA4}" sibTransId="{E2282BD6-394C-4130-B362-9B0A2A066958}"/>
    <dgm:cxn modelId="{1AC44493-57AC-4683-8462-E5C9B32D2A30}" type="presOf" srcId="{D2F1B045-BDFE-4F4C-9348-280C97FE0AA4}" destId="{17711915-A258-443D-9AAD-E695715E7C62}" srcOrd="0" destOrd="0" presId="urn:microsoft.com/office/officeart/2005/8/layout/list1"/>
    <dgm:cxn modelId="{F286E814-448C-493C-8B4B-B227BD26F4C9}" type="presOf" srcId="{28C28D14-8845-4342-AE59-7F46827B8BEF}" destId="{2773C54B-9CAD-4ADE-8706-1B3D529CF8D7}" srcOrd="0" destOrd="0" presId="urn:microsoft.com/office/officeart/2005/8/layout/list1"/>
    <dgm:cxn modelId="{3D467A59-3ACB-4AB4-BC82-7045FCBA56D0}" type="presOf" srcId="{0CAE532B-C579-46A7-B96F-F4819D7E1E91}" destId="{FA4231E3-0CE1-4994-B83D-145723A3F8A2}" srcOrd="0" destOrd="0" presId="urn:microsoft.com/office/officeart/2005/8/layout/list1"/>
    <dgm:cxn modelId="{0162A46D-133A-4D4B-99FB-EA14A13243AE}" type="presParOf" srcId="{17711915-A258-443D-9AAD-E695715E7C62}" destId="{C841C375-DE63-4F85-8ABB-EA438F60E882}" srcOrd="0" destOrd="0" presId="urn:microsoft.com/office/officeart/2005/8/layout/list1"/>
    <dgm:cxn modelId="{ADAFF5E2-3FD1-4348-9C95-2F14E4D00547}" type="presParOf" srcId="{C841C375-DE63-4F85-8ABB-EA438F60E882}" destId="{FA4231E3-0CE1-4994-B83D-145723A3F8A2}" srcOrd="0" destOrd="0" presId="urn:microsoft.com/office/officeart/2005/8/layout/list1"/>
    <dgm:cxn modelId="{C7D00E76-82E5-48FF-860F-190E8FC2FBEE}" type="presParOf" srcId="{C841C375-DE63-4F85-8ABB-EA438F60E882}" destId="{69C4362D-113A-4F3B-9B8E-7DBF854933C6}" srcOrd="1" destOrd="0" presId="urn:microsoft.com/office/officeart/2005/8/layout/list1"/>
    <dgm:cxn modelId="{161092FA-0CD6-4E69-A7AD-D8FAE36F4750}" type="presParOf" srcId="{17711915-A258-443D-9AAD-E695715E7C62}" destId="{48B6553A-BD83-4BE1-96F5-9F9E8A1AE02B}" srcOrd="1" destOrd="0" presId="urn:microsoft.com/office/officeart/2005/8/layout/list1"/>
    <dgm:cxn modelId="{B711702D-3A3D-4FC2-AC23-9D6FA31AAB2A}" type="presParOf" srcId="{17711915-A258-443D-9AAD-E695715E7C62}" destId="{D10D81EE-BB99-454F-BE4E-E08B489173B4}" srcOrd="2" destOrd="0" presId="urn:microsoft.com/office/officeart/2005/8/layout/list1"/>
    <dgm:cxn modelId="{3CF3AD85-9526-4C4B-883D-8F8936F546A6}" type="presParOf" srcId="{17711915-A258-443D-9AAD-E695715E7C62}" destId="{A22F895A-DA02-47B9-992E-BCD8EA607F8B}" srcOrd="3" destOrd="0" presId="urn:microsoft.com/office/officeart/2005/8/layout/list1"/>
    <dgm:cxn modelId="{A08D1487-B72F-4D69-B41D-33BD3376C8BD}" type="presParOf" srcId="{17711915-A258-443D-9AAD-E695715E7C62}" destId="{629D2A85-F625-4200-B186-D643132D768C}" srcOrd="4" destOrd="0" presId="urn:microsoft.com/office/officeart/2005/8/layout/list1"/>
    <dgm:cxn modelId="{51F4CF21-650E-4688-9C4A-740A5D442F7B}" type="presParOf" srcId="{629D2A85-F625-4200-B186-D643132D768C}" destId="{2773C54B-9CAD-4ADE-8706-1B3D529CF8D7}" srcOrd="0" destOrd="0" presId="urn:microsoft.com/office/officeart/2005/8/layout/list1"/>
    <dgm:cxn modelId="{D5F6372B-13B7-4086-8D3D-8D08342FFC84}" type="presParOf" srcId="{629D2A85-F625-4200-B186-D643132D768C}" destId="{03B650C1-4409-4B91-A9D6-770F6AD752AD}" srcOrd="1" destOrd="0" presId="urn:microsoft.com/office/officeart/2005/8/layout/list1"/>
    <dgm:cxn modelId="{B52DA547-B79F-45D9-A7B9-C11F8F8A38D5}" type="presParOf" srcId="{17711915-A258-443D-9AAD-E695715E7C62}" destId="{872E590D-46C6-41EE-A778-773C0C3D448A}" srcOrd="5" destOrd="0" presId="urn:microsoft.com/office/officeart/2005/8/layout/list1"/>
    <dgm:cxn modelId="{DA71A49D-1244-4267-AED7-93E98EDBD527}" type="presParOf" srcId="{17711915-A258-443D-9AAD-E695715E7C62}" destId="{24108873-86B8-4FD4-8211-0210E3238696}"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1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D4B46EC-832B-4715-B0ED-27D7B2AB1E47}" type="presOf" srcId="{135091D9-929A-48B1-8C63-6DE72DC69C44}" destId="{E555FAD8-CCF5-472A-864A-2EEC1C68791D}" srcOrd="0" destOrd="0" presId="urn:microsoft.com/office/officeart/2005/8/layout/gear1"/>
    <dgm:cxn modelId="{55DF8BFB-C1F1-46BE-9506-1C105355EF23}" type="presOf" srcId="{DB8E7253-BBFA-41B2-A96F-48EE9C195F59}" destId="{CF22348F-B6BA-445A-AF80-6F5D40DCFC62}" srcOrd="1" destOrd="0" presId="urn:microsoft.com/office/officeart/2005/8/layout/gear1"/>
    <dgm:cxn modelId="{EE8F623F-AABA-41BA-9BF7-0B3F63864377}" type="presOf" srcId="{F2C71B3C-AD73-4D6C-B51C-47ADC737EDDC}" destId="{E83BA3F9-A4D7-488A-BC2F-09C2DD768476}" srcOrd="0" destOrd="0" presId="urn:microsoft.com/office/officeart/2005/8/layout/gear1"/>
    <dgm:cxn modelId="{F7598DD8-F881-4E7E-995C-621FCBE5F1E6}" type="presOf" srcId="{1377D043-041A-4807-BEF0-33346443ECBD}" destId="{8D17AB35-A007-4CDD-91C3-DB3FEFD1D53B}" srcOrd="2" destOrd="0" presId="urn:microsoft.com/office/officeart/2005/8/layout/gear1"/>
    <dgm:cxn modelId="{085BBD7B-6BD7-4570-A89C-F621CA858123}" type="presOf" srcId="{DB8E7253-BBFA-41B2-A96F-48EE9C195F59}" destId="{7CF79142-D5AE-4EC0-88F5-285D126B3A11}" srcOrd="2" destOrd="0" presId="urn:microsoft.com/office/officeart/2005/8/layout/gear1"/>
    <dgm:cxn modelId="{6A9BD3B2-DA29-4E49-8B39-409238E817D3}" type="presOf" srcId="{DB8E7253-BBFA-41B2-A96F-48EE9C195F59}" destId="{87B8FA8D-11D0-4CDA-9E35-6F4E7F553912}" srcOrd="0" destOrd="0" presId="urn:microsoft.com/office/officeart/2005/8/layout/gear1"/>
    <dgm:cxn modelId="{53E5E58E-ED82-4E2D-9B04-8CD26865D9FB}" type="presOf" srcId="{039A7B88-0C86-4101-980F-004A64C04902}" destId="{CAE11C0D-DF5F-4947-9DF6-53246D07399C}" srcOrd="0" destOrd="0" presId="urn:microsoft.com/office/officeart/2005/8/layout/gear1"/>
    <dgm:cxn modelId="{3F8C1AC8-7BF8-4E76-A870-8F330888EB5D}" type="presOf" srcId="{1377D043-041A-4807-BEF0-33346443ECBD}" destId="{803DD2F7-6FF8-410E-A606-9DDD77194E4C}" srcOrd="0" destOrd="0" presId="urn:microsoft.com/office/officeart/2005/8/layout/gear1"/>
    <dgm:cxn modelId="{46F48168-0A1B-4CB1-86AD-D4370E4561EB}" type="presOf" srcId="{1377D043-041A-4807-BEF0-33346443ECBD}" destId="{5BFDF03F-7B1D-4745-8B16-CAD084824D76}" srcOrd="1" destOrd="0" presId="urn:microsoft.com/office/officeart/2005/8/layout/gear1"/>
    <dgm:cxn modelId="{E2C2A975-D67D-4C02-A1DA-6A535729FDA8}" type="presOf" srcId="{135091D9-929A-48B1-8C63-6DE72DC69C44}" destId="{A0CD88B5-057E-45DA-979E-6EF1C2F33D9A}" srcOrd="2" destOrd="0" presId="urn:microsoft.com/office/officeart/2005/8/layout/gear1"/>
    <dgm:cxn modelId="{3A8B3B11-B37F-4574-904F-ACB576055DFE}" type="presOf" srcId="{135091D9-929A-48B1-8C63-6DE72DC69C44}" destId="{9D047EA5-9FF0-41D0-BBE7-A164A3D56B3D}" srcOrd="3" destOrd="0" presId="urn:microsoft.com/office/officeart/2005/8/layout/gear1"/>
    <dgm:cxn modelId="{4D64FF62-EF4A-49E4-9269-0A125F42E01A}"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6892ED6-71AF-415D-9760-E8C5D113CDEE}" srcId="{F2C71B3C-AD73-4D6C-B51C-47ADC737EDDC}" destId="{135091D9-929A-48B1-8C63-6DE72DC69C44}" srcOrd="2" destOrd="0" parTransId="{D799BE8C-F845-4CA4-9738-EEEFFAC94841}" sibTransId="{FA0E55EB-D7E6-4B12-8FD1-A9B8B2374DC8}"/>
    <dgm:cxn modelId="{D9637CBA-BEA7-4DAC-A06B-B26C96540314}" type="presOf" srcId="{FA0E55EB-D7E6-4B12-8FD1-A9B8B2374DC8}" destId="{DAC3E15B-14F5-4DA0-8357-86B831091D57}" srcOrd="0" destOrd="0" presId="urn:microsoft.com/office/officeart/2005/8/layout/gear1"/>
    <dgm:cxn modelId="{FF569F4E-64E0-4731-ACDC-C2C22CBFB0E1}"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E6E956E0-DEA6-432C-81F3-7757DF253FF7}" type="presParOf" srcId="{E83BA3F9-A4D7-488A-BC2F-09C2DD768476}" destId="{803DD2F7-6FF8-410E-A606-9DDD77194E4C}" srcOrd="0" destOrd="0" presId="urn:microsoft.com/office/officeart/2005/8/layout/gear1"/>
    <dgm:cxn modelId="{0C68BB97-6CD2-44A5-ABBE-2B057C4FDF17}" type="presParOf" srcId="{E83BA3F9-A4D7-488A-BC2F-09C2DD768476}" destId="{5BFDF03F-7B1D-4745-8B16-CAD084824D76}" srcOrd="1" destOrd="0" presId="urn:microsoft.com/office/officeart/2005/8/layout/gear1"/>
    <dgm:cxn modelId="{EC52F4F4-D3D7-4504-B9F9-FE00A3638C81}" type="presParOf" srcId="{E83BA3F9-A4D7-488A-BC2F-09C2DD768476}" destId="{8D17AB35-A007-4CDD-91C3-DB3FEFD1D53B}" srcOrd="2" destOrd="0" presId="urn:microsoft.com/office/officeart/2005/8/layout/gear1"/>
    <dgm:cxn modelId="{CA36958C-3566-48F0-B4D2-EB355914633D}" type="presParOf" srcId="{E83BA3F9-A4D7-488A-BC2F-09C2DD768476}" destId="{87B8FA8D-11D0-4CDA-9E35-6F4E7F553912}" srcOrd="3" destOrd="0" presId="urn:microsoft.com/office/officeart/2005/8/layout/gear1"/>
    <dgm:cxn modelId="{D82B70DA-1799-429B-B446-2BF2DF2CBA9A}" type="presParOf" srcId="{E83BA3F9-A4D7-488A-BC2F-09C2DD768476}" destId="{CF22348F-B6BA-445A-AF80-6F5D40DCFC62}" srcOrd="4" destOrd="0" presId="urn:microsoft.com/office/officeart/2005/8/layout/gear1"/>
    <dgm:cxn modelId="{FEDD62E0-07E7-4544-81B3-174E6BE1D49C}" type="presParOf" srcId="{E83BA3F9-A4D7-488A-BC2F-09C2DD768476}" destId="{7CF79142-D5AE-4EC0-88F5-285D126B3A11}" srcOrd="5" destOrd="0" presId="urn:microsoft.com/office/officeart/2005/8/layout/gear1"/>
    <dgm:cxn modelId="{765BD1E6-9D08-4FEB-9A4A-C9493D350E31}" type="presParOf" srcId="{E83BA3F9-A4D7-488A-BC2F-09C2DD768476}" destId="{E555FAD8-CCF5-472A-864A-2EEC1C68791D}" srcOrd="6" destOrd="0" presId="urn:microsoft.com/office/officeart/2005/8/layout/gear1"/>
    <dgm:cxn modelId="{A5526710-CDC0-42CA-A9AF-BCE60B081B68}" type="presParOf" srcId="{E83BA3F9-A4D7-488A-BC2F-09C2DD768476}" destId="{21BECCEE-62E2-40B4-84FA-4A99182C643C}" srcOrd="7" destOrd="0" presId="urn:microsoft.com/office/officeart/2005/8/layout/gear1"/>
    <dgm:cxn modelId="{166C0AA9-7192-4781-B186-040B8529203B}" type="presParOf" srcId="{E83BA3F9-A4D7-488A-BC2F-09C2DD768476}" destId="{A0CD88B5-057E-45DA-979E-6EF1C2F33D9A}" srcOrd="8" destOrd="0" presId="urn:microsoft.com/office/officeart/2005/8/layout/gear1"/>
    <dgm:cxn modelId="{46333337-190D-46DF-BCB1-40549D50A179}" type="presParOf" srcId="{E83BA3F9-A4D7-488A-BC2F-09C2DD768476}" destId="{9D047EA5-9FF0-41D0-BBE7-A164A3D56B3D}" srcOrd="9" destOrd="0" presId="urn:microsoft.com/office/officeart/2005/8/layout/gear1"/>
    <dgm:cxn modelId="{1251F81C-8859-4B65-8B7C-8C2D7C03D7D7}" type="presParOf" srcId="{E83BA3F9-A4D7-488A-BC2F-09C2DD768476}" destId="{79D9F767-B9DD-40FF-856A-0CFADEDE85EF}" srcOrd="10" destOrd="0" presId="urn:microsoft.com/office/officeart/2005/8/layout/gear1"/>
    <dgm:cxn modelId="{26C0C508-E10A-4A56-AD5F-3F105B347E15}" type="presParOf" srcId="{E83BA3F9-A4D7-488A-BC2F-09C2DD768476}" destId="{CAE11C0D-DF5F-4947-9DF6-53246D07399C}" srcOrd="11" destOrd="0" presId="urn:microsoft.com/office/officeart/2005/8/layout/gear1"/>
    <dgm:cxn modelId="{99EBF4DE-82E4-4C09-8DCE-6D6FC2B1C784}"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A3E7981-C52A-48AC-A2D2-ED1ED429772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C99FD4BA-7169-44A3-9F83-D77188E591B7}">
      <dgm:prSet phldrT="[Text]" custT="1"/>
      <dgm:spPr>
        <a:solidFill>
          <a:srgbClr val="FF0000"/>
        </a:solidFill>
      </dgm:spPr>
      <dgm:t>
        <a:bodyPr/>
        <a:lstStyle/>
        <a:p>
          <a:r>
            <a:rPr lang="en-US" sz="1400" dirty="0">
              <a:solidFill>
                <a:schemeClr val="tx1"/>
              </a:solidFill>
            </a:rPr>
            <a:t>Past due/ Over due</a:t>
          </a:r>
        </a:p>
      </dgm:t>
    </dgm:pt>
    <dgm:pt modelId="{880E1358-40E2-43A7-BA8C-CE32FDA8A1E6}" type="parTrans" cxnId="{A862C404-204C-492E-9B3B-D9A649D5C135}">
      <dgm:prSet/>
      <dgm:spPr/>
      <dgm:t>
        <a:bodyPr/>
        <a:lstStyle/>
        <a:p>
          <a:endParaRPr lang="en-US"/>
        </a:p>
      </dgm:t>
    </dgm:pt>
    <dgm:pt modelId="{6E8C49E0-A297-4EEB-93F8-3CB8787B1150}" type="sibTrans" cxnId="{A862C404-204C-492E-9B3B-D9A649D5C135}">
      <dgm:prSet/>
      <dgm:spPr/>
      <dgm:t>
        <a:bodyPr/>
        <a:lstStyle/>
        <a:p>
          <a:endParaRPr lang="en-US"/>
        </a:p>
      </dgm:t>
    </dgm:pt>
    <dgm:pt modelId="{C09CDC2B-F602-4F19-90F0-9EDED96B8ACA}">
      <dgm:prSet phldrT="[Text]" custT="1"/>
      <dgm:spPr>
        <a:solidFill>
          <a:schemeClr val="bg1">
            <a:lumMod val="85000"/>
          </a:schemeClr>
        </a:solidFill>
      </dgm:spPr>
      <dgm:t>
        <a:bodyPr/>
        <a:lstStyle/>
        <a:p>
          <a:pPr algn="ctr"/>
          <a:r>
            <a:rPr lang="en-US" sz="1400" dirty="0">
              <a:solidFill>
                <a:schemeClr val="tx1"/>
              </a:solidFill>
              <a:latin typeface="+mn-lt"/>
            </a:rPr>
            <a:t>1) Continuous loan if not repaid /renewed within the fixed expiry date </a:t>
          </a:r>
          <a:r>
            <a:rPr lang="en-US" sz="1400" dirty="0">
              <a:solidFill>
                <a:schemeClr val="tx1"/>
              </a:solidFill>
              <a:latin typeface="+mn-lt"/>
              <a:cs typeface="Times New Roman" pitchFamily="18" charset="0"/>
            </a:rPr>
            <a:t>for repayment or after the demand by the bank  will be treated as past due/ overdue from the following day of the expiry date.</a:t>
          </a:r>
          <a:endParaRPr lang="en-US" sz="1400" dirty="0">
            <a:solidFill>
              <a:schemeClr val="tx1"/>
            </a:solidFill>
            <a:latin typeface="+mn-lt"/>
          </a:endParaRPr>
        </a:p>
      </dgm:t>
    </dgm:pt>
    <dgm:pt modelId="{1FCBC980-100E-4265-9296-1E148D3EEBCE}" type="parTrans" cxnId="{6447B0E1-3F86-4D37-B61F-84BECABC58EB}">
      <dgm:prSet/>
      <dgm:spPr/>
      <dgm:t>
        <a:bodyPr/>
        <a:lstStyle/>
        <a:p>
          <a:endParaRPr lang="en-US"/>
        </a:p>
      </dgm:t>
    </dgm:pt>
    <dgm:pt modelId="{7D790897-A5D5-4566-975D-97971A90CBAB}" type="sibTrans" cxnId="{6447B0E1-3F86-4D37-B61F-84BECABC58EB}">
      <dgm:prSet/>
      <dgm:spPr/>
      <dgm:t>
        <a:bodyPr/>
        <a:lstStyle/>
        <a:p>
          <a:endParaRPr lang="en-US"/>
        </a:p>
      </dgm:t>
    </dgm:pt>
    <dgm:pt modelId="{ACD2E6D0-57F9-4F3D-949C-45B29B10299C}">
      <dgm:prSet phldrT="[Text]" custT="1"/>
      <dgm:spPr>
        <a:solidFill>
          <a:schemeClr val="bg2">
            <a:lumMod val="90000"/>
          </a:schemeClr>
        </a:solidFill>
      </dgm:spPr>
      <dgm:t>
        <a:bodyPr/>
        <a:lstStyle/>
        <a:p>
          <a:r>
            <a:rPr lang="en-US" sz="1400" dirty="0">
              <a:solidFill>
                <a:schemeClr val="tx1"/>
              </a:solidFill>
              <a:latin typeface="+mn-lt"/>
              <a:cs typeface="Times New Roman" pitchFamily="18" charset="0"/>
            </a:rPr>
            <a:t>3) Installment(S) or part of Installment(S) of a Fixed Term Loan is not repaid within the fixed expiry date the amount of unpaid installment(S) will be treated as past due/ overdue  after 6months of the expiry date .</a:t>
          </a:r>
          <a:endParaRPr lang="en-US" sz="1400" dirty="0">
            <a:solidFill>
              <a:schemeClr val="tx1"/>
            </a:solidFill>
            <a:latin typeface="+mn-lt"/>
          </a:endParaRPr>
        </a:p>
      </dgm:t>
    </dgm:pt>
    <dgm:pt modelId="{2C3EA893-9DB8-4184-8B9B-BBD5D5797E47}" type="parTrans" cxnId="{878F9DA7-410E-4E11-826D-041EEFEC9DC8}">
      <dgm:prSet/>
      <dgm:spPr/>
      <dgm:t>
        <a:bodyPr/>
        <a:lstStyle/>
        <a:p>
          <a:endParaRPr lang="en-US"/>
        </a:p>
      </dgm:t>
    </dgm:pt>
    <dgm:pt modelId="{49FE7AB9-8CF6-41DB-865C-0C63CC5F8CFB}" type="sibTrans" cxnId="{878F9DA7-410E-4E11-826D-041EEFEC9DC8}">
      <dgm:prSet/>
      <dgm:spPr/>
      <dgm:t>
        <a:bodyPr/>
        <a:lstStyle/>
        <a:p>
          <a:endParaRPr lang="en-US"/>
        </a:p>
      </dgm:t>
    </dgm:pt>
    <dgm:pt modelId="{C4D83B43-1F26-4511-9150-F9C909B63C06}">
      <dgm:prSet phldrT="[Text]" custT="1"/>
      <dgm:spPr>
        <a:solidFill>
          <a:schemeClr val="accent5">
            <a:lumMod val="20000"/>
            <a:lumOff val="80000"/>
          </a:schemeClr>
        </a:solidFill>
      </dgm:spPr>
      <dgm:t>
        <a:bodyPr/>
        <a:lstStyle/>
        <a:p>
          <a:r>
            <a:rPr lang="en-US" sz="1600" dirty="0">
              <a:solidFill>
                <a:schemeClr val="tx1"/>
              </a:solidFill>
              <a:latin typeface="+mn-lt"/>
              <a:cs typeface="Times New Roman" pitchFamily="18" charset="0"/>
            </a:rPr>
            <a:t>4) STA &amp; MC is not repaid within the fixed expiry date will be treated as past due/ overdue after 6 months of the expiry date.</a:t>
          </a:r>
          <a:endParaRPr lang="en-US" sz="1600" dirty="0">
            <a:solidFill>
              <a:schemeClr val="tx1"/>
            </a:solidFill>
            <a:latin typeface="+mn-lt"/>
          </a:endParaRPr>
        </a:p>
      </dgm:t>
    </dgm:pt>
    <dgm:pt modelId="{C84C1C62-77D4-4B21-A0B8-881E00D344E6}" type="parTrans" cxnId="{38095D16-147A-489F-B6E0-728B7C0C77D5}">
      <dgm:prSet/>
      <dgm:spPr/>
      <dgm:t>
        <a:bodyPr/>
        <a:lstStyle/>
        <a:p>
          <a:endParaRPr lang="en-US"/>
        </a:p>
      </dgm:t>
    </dgm:pt>
    <dgm:pt modelId="{ABCE39AA-418A-4F0C-9887-5A0BD2FE7982}" type="sibTrans" cxnId="{38095D16-147A-489F-B6E0-728B7C0C77D5}">
      <dgm:prSet/>
      <dgm:spPr/>
      <dgm:t>
        <a:bodyPr/>
        <a:lstStyle/>
        <a:p>
          <a:endParaRPr lang="en-US"/>
        </a:p>
      </dgm:t>
    </dgm:pt>
    <dgm:pt modelId="{F0C5D269-2DCF-46DD-80F2-DC9689AD09DD}">
      <dgm:prSet phldrT="[Text]" custT="1"/>
      <dgm:spPr>
        <a:solidFill>
          <a:schemeClr val="accent1">
            <a:lumMod val="20000"/>
            <a:lumOff val="80000"/>
          </a:schemeClr>
        </a:solidFill>
      </dgm:spPr>
      <dgm:t>
        <a:bodyPr/>
        <a:lstStyle/>
        <a:p>
          <a:pPr algn="ctr"/>
          <a:r>
            <a:rPr lang="en-US" sz="1400" dirty="0">
              <a:solidFill>
                <a:schemeClr val="tx1"/>
              </a:solidFill>
              <a:latin typeface="+mn-lt"/>
            </a:rPr>
            <a:t>2) Demand loan </a:t>
          </a:r>
          <a:r>
            <a:rPr lang="en-US" sz="1400" dirty="0">
              <a:solidFill>
                <a:schemeClr val="tx1"/>
              </a:solidFill>
            </a:rPr>
            <a:t>if not repaid within the fixed expiry date </a:t>
          </a:r>
          <a:r>
            <a:rPr lang="en-US" sz="1400" dirty="0">
              <a:solidFill>
                <a:schemeClr val="tx1"/>
              </a:solidFill>
              <a:latin typeface="Times New Roman" pitchFamily="18" charset="0"/>
              <a:cs typeface="Times New Roman" pitchFamily="18" charset="0"/>
            </a:rPr>
            <a:t>for repayment or after the demand by the bank  </a:t>
          </a:r>
          <a:r>
            <a:rPr lang="en-US" sz="1400" dirty="0">
              <a:solidFill>
                <a:schemeClr val="tx1"/>
              </a:solidFill>
              <a:latin typeface="+mn-lt"/>
              <a:cs typeface="Times New Roman" pitchFamily="18" charset="0"/>
            </a:rPr>
            <a:t>will be treated as past due/ overdue from the following day of the expiry date.</a:t>
          </a:r>
          <a:endParaRPr lang="en-US" sz="1400" dirty="0">
            <a:solidFill>
              <a:schemeClr val="tx1"/>
            </a:solidFill>
            <a:latin typeface="+mn-lt"/>
          </a:endParaRPr>
        </a:p>
      </dgm:t>
    </dgm:pt>
    <dgm:pt modelId="{DB327958-BA91-4B32-A13A-F508522EB4B7}" type="parTrans" cxnId="{3456E6CD-3AD9-42DE-A9C9-808A94031E2B}">
      <dgm:prSet/>
      <dgm:spPr/>
      <dgm:t>
        <a:bodyPr/>
        <a:lstStyle/>
        <a:p>
          <a:endParaRPr lang="en-US"/>
        </a:p>
      </dgm:t>
    </dgm:pt>
    <dgm:pt modelId="{5414C32E-71CA-474F-8978-1C41303954AF}" type="sibTrans" cxnId="{3456E6CD-3AD9-42DE-A9C9-808A94031E2B}">
      <dgm:prSet/>
      <dgm:spPr/>
      <dgm:t>
        <a:bodyPr/>
        <a:lstStyle/>
        <a:p>
          <a:endParaRPr lang="en-US"/>
        </a:p>
      </dgm:t>
    </dgm:pt>
    <dgm:pt modelId="{59281F33-C3F0-4807-B481-56FAE75A5059}" type="pres">
      <dgm:prSet presAssocID="{AA3E7981-C52A-48AC-A2D2-ED1ED4297728}" presName="Name0" presStyleCnt="0">
        <dgm:presLayoutVars>
          <dgm:chMax val="1"/>
          <dgm:dir/>
          <dgm:animLvl val="ctr"/>
          <dgm:resizeHandles val="exact"/>
        </dgm:presLayoutVars>
      </dgm:prSet>
      <dgm:spPr/>
      <dgm:t>
        <a:bodyPr/>
        <a:lstStyle/>
        <a:p>
          <a:endParaRPr lang="en-US"/>
        </a:p>
      </dgm:t>
    </dgm:pt>
    <dgm:pt modelId="{FC1EAD49-245F-4B75-8AF5-D426EE43EDDB}" type="pres">
      <dgm:prSet presAssocID="{C99FD4BA-7169-44A3-9F83-D77188E591B7}" presName="centerShape" presStyleLbl="node0" presStyleIdx="0" presStyleCnt="1" custScaleX="78101" custScaleY="52009" custLinFactNeighborX="-2347" custLinFactNeighborY="-2428"/>
      <dgm:spPr/>
      <dgm:t>
        <a:bodyPr/>
        <a:lstStyle/>
        <a:p>
          <a:endParaRPr lang="en-US"/>
        </a:p>
      </dgm:t>
    </dgm:pt>
    <dgm:pt modelId="{8876D1A8-7EA2-485B-AA66-9BF06D9A4D69}" type="pres">
      <dgm:prSet presAssocID="{1FCBC980-100E-4265-9296-1E148D3EEBCE}" presName="parTrans" presStyleLbl="sibTrans2D1" presStyleIdx="0" presStyleCnt="4"/>
      <dgm:spPr/>
      <dgm:t>
        <a:bodyPr/>
        <a:lstStyle/>
        <a:p>
          <a:endParaRPr lang="en-US"/>
        </a:p>
      </dgm:t>
    </dgm:pt>
    <dgm:pt modelId="{D5F0EB61-F426-439D-883E-1843BD325C82}" type="pres">
      <dgm:prSet presAssocID="{1FCBC980-100E-4265-9296-1E148D3EEBCE}" presName="connectorText" presStyleLbl="sibTrans2D1" presStyleIdx="0" presStyleCnt="4"/>
      <dgm:spPr/>
      <dgm:t>
        <a:bodyPr/>
        <a:lstStyle/>
        <a:p>
          <a:endParaRPr lang="en-US"/>
        </a:p>
      </dgm:t>
    </dgm:pt>
    <dgm:pt modelId="{952897F0-F602-4764-A4BB-383FA5E4C2FD}" type="pres">
      <dgm:prSet presAssocID="{C09CDC2B-F602-4F19-90F0-9EDED96B8ACA}" presName="node" presStyleLbl="node1" presStyleIdx="0" presStyleCnt="4" custScaleX="168721" custScaleY="153456" custRadScaleRad="92718" custRadScaleInc="-4851">
        <dgm:presLayoutVars>
          <dgm:bulletEnabled val="1"/>
        </dgm:presLayoutVars>
      </dgm:prSet>
      <dgm:spPr/>
      <dgm:t>
        <a:bodyPr/>
        <a:lstStyle/>
        <a:p>
          <a:endParaRPr lang="en-US"/>
        </a:p>
      </dgm:t>
    </dgm:pt>
    <dgm:pt modelId="{9DD72667-3159-4665-8C2B-F45D21B088D6}" type="pres">
      <dgm:prSet presAssocID="{2C3EA893-9DB8-4184-8B9B-BBD5D5797E47}" presName="parTrans" presStyleLbl="sibTrans2D1" presStyleIdx="1" presStyleCnt="4"/>
      <dgm:spPr/>
      <dgm:t>
        <a:bodyPr/>
        <a:lstStyle/>
        <a:p>
          <a:endParaRPr lang="en-US"/>
        </a:p>
      </dgm:t>
    </dgm:pt>
    <dgm:pt modelId="{F8576423-1E73-494B-8808-D4566ED8ED2B}" type="pres">
      <dgm:prSet presAssocID="{2C3EA893-9DB8-4184-8B9B-BBD5D5797E47}" presName="connectorText" presStyleLbl="sibTrans2D1" presStyleIdx="1" presStyleCnt="4"/>
      <dgm:spPr/>
      <dgm:t>
        <a:bodyPr/>
        <a:lstStyle/>
        <a:p>
          <a:endParaRPr lang="en-US"/>
        </a:p>
      </dgm:t>
    </dgm:pt>
    <dgm:pt modelId="{ABD4B6D0-313D-4408-9704-67C34E2F87A4}" type="pres">
      <dgm:prSet presAssocID="{ACD2E6D0-57F9-4F3D-949C-45B29B10299C}" presName="node" presStyleLbl="node1" presStyleIdx="1" presStyleCnt="4" custScaleX="176553" custScaleY="176553" custRadScaleRad="153257" custRadScaleInc="-8423">
        <dgm:presLayoutVars>
          <dgm:bulletEnabled val="1"/>
        </dgm:presLayoutVars>
      </dgm:prSet>
      <dgm:spPr/>
      <dgm:t>
        <a:bodyPr/>
        <a:lstStyle/>
        <a:p>
          <a:endParaRPr lang="en-US"/>
        </a:p>
      </dgm:t>
    </dgm:pt>
    <dgm:pt modelId="{92653D3E-9788-4185-A035-112514BB66FD}" type="pres">
      <dgm:prSet presAssocID="{C84C1C62-77D4-4B21-A0B8-881E00D344E6}" presName="parTrans" presStyleLbl="sibTrans2D1" presStyleIdx="2" presStyleCnt="4"/>
      <dgm:spPr/>
      <dgm:t>
        <a:bodyPr/>
        <a:lstStyle/>
        <a:p>
          <a:endParaRPr lang="en-US"/>
        </a:p>
      </dgm:t>
    </dgm:pt>
    <dgm:pt modelId="{F621525B-9A8E-4B17-8A88-44EFD8D47FC8}" type="pres">
      <dgm:prSet presAssocID="{C84C1C62-77D4-4B21-A0B8-881E00D344E6}" presName="connectorText" presStyleLbl="sibTrans2D1" presStyleIdx="2" presStyleCnt="4"/>
      <dgm:spPr/>
      <dgm:t>
        <a:bodyPr/>
        <a:lstStyle/>
        <a:p>
          <a:endParaRPr lang="en-US"/>
        </a:p>
      </dgm:t>
    </dgm:pt>
    <dgm:pt modelId="{632E3C24-07D8-4FB3-B955-A4757BCD09F9}" type="pres">
      <dgm:prSet presAssocID="{C4D83B43-1F26-4511-9150-F9C909B63C06}" presName="node" presStyleLbl="node1" presStyleIdx="2" presStyleCnt="4" custScaleX="165203" custScaleY="139049" custRadScaleRad="78973" custRadScaleInc="3415">
        <dgm:presLayoutVars>
          <dgm:bulletEnabled val="1"/>
        </dgm:presLayoutVars>
      </dgm:prSet>
      <dgm:spPr/>
      <dgm:t>
        <a:bodyPr/>
        <a:lstStyle/>
        <a:p>
          <a:endParaRPr lang="en-US"/>
        </a:p>
      </dgm:t>
    </dgm:pt>
    <dgm:pt modelId="{8AED8895-719F-4569-BCAB-F7EFE361BE44}" type="pres">
      <dgm:prSet presAssocID="{DB327958-BA91-4B32-A13A-F508522EB4B7}" presName="parTrans" presStyleLbl="sibTrans2D1" presStyleIdx="3" presStyleCnt="4"/>
      <dgm:spPr/>
      <dgm:t>
        <a:bodyPr/>
        <a:lstStyle/>
        <a:p>
          <a:endParaRPr lang="en-US"/>
        </a:p>
      </dgm:t>
    </dgm:pt>
    <dgm:pt modelId="{F1460451-EB0B-4184-A594-14467A52CF7F}" type="pres">
      <dgm:prSet presAssocID="{DB327958-BA91-4B32-A13A-F508522EB4B7}" presName="connectorText" presStyleLbl="sibTrans2D1" presStyleIdx="3" presStyleCnt="4"/>
      <dgm:spPr/>
      <dgm:t>
        <a:bodyPr/>
        <a:lstStyle/>
        <a:p>
          <a:endParaRPr lang="en-US"/>
        </a:p>
      </dgm:t>
    </dgm:pt>
    <dgm:pt modelId="{F79C2E9F-36BD-4D2C-9822-76D94FDD8700}" type="pres">
      <dgm:prSet presAssocID="{F0C5D269-2DCF-46DD-80F2-DC9689AD09DD}" presName="node" presStyleLbl="node1" presStyleIdx="3" presStyleCnt="4" custScaleX="163037" custScaleY="151094" custRadScaleRad="157978" custRadScaleInc="4059">
        <dgm:presLayoutVars>
          <dgm:bulletEnabled val="1"/>
        </dgm:presLayoutVars>
      </dgm:prSet>
      <dgm:spPr/>
      <dgm:t>
        <a:bodyPr/>
        <a:lstStyle/>
        <a:p>
          <a:endParaRPr lang="en-US"/>
        </a:p>
      </dgm:t>
    </dgm:pt>
  </dgm:ptLst>
  <dgm:cxnLst>
    <dgm:cxn modelId="{87B8A55E-DECC-4696-9560-5E684E9F5337}" type="presOf" srcId="{2C3EA893-9DB8-4184-8B9B-BBD5D5797E47}" destId="{9DD72667-3159-4665-8C2B-F45D21B088D6}" srcOrd="0" destOrd="0" presId="urn:microsoft.com/office/officeart/2005/8/layout/radial5"/>
    <dgm:cxn modelId="{82CB994B-41CC-49C1-943F-243DE782CAC0}" type="presOf" srcId="{ACD2E6D0-57F9-4F3D-949C-45B29B10299C}" destId="{ABD4B6D0-313D-4408-9704-67C34E2F87A4}" srcOrd="0" destOrd="0" presId="urn:microsoft.com/office/officeart/2005/8/layout/radial5"/>
    <dgm:cxn modelId="{38095D16-147A-489F-B6E0-728B7C0C77D5}" srcId="{C99FD4BA-7169-44A3-9F83-D77188E591B7}" destId="{C4D83B43-1F26-4511-9150-F9C909B63C06}" srcOrd="2" destOrd="0" parTransId="{C84C1C62-77D4-4B21-A0B8-881E00D344E6}" sibTransId="{ABCE39AA-418A-4F0C-9887-5A0BD2FE7982}"/>
    <dgm:cxn modelId="{3456E6CD-3AD9-42DE-A9C9-808A94031E2B}" srcId="{C99FD4BA-7169-44A3-9F83-D77188E591B7}" destId="{F0C5D269-2DCF-46DD-80F2-DC9689AD09DD}" srcOrd="3" destOrd="0" parTransId="{DB327958-BA91-4B32-A13A-F508522EB4B7}" sibTransId="{5414C32E-71CA-474F-8978-1C41303954AF}"/>
    <dgm:cxn modelId="{E3521E0A-7121-4F3B-9E30-B4CD2174DF61}" type="presOf" srcId="{C09CDC2B-F602-4F19-90F0-9EDED96B8ACA}" destId="{952897F0-F602-4764-A4BB-383FA5E4C2FD}" srcOrd="0" destOrd="0" presId="urn:microsoft.com/office/officeart/2005/8/layout/radial5"/>
    <dgm:cxn modelId="{9E17F665-8C86-4378-904E-A04F5F322B1D}" type="presOf" srcId="{DB327958-BA91-4B32-A13A-F508522EB4B7}" destId="{8AED8895-719F-4569-BCAB-F7EFE361BE44}" srcOrd="0" destOrd="0" presId="urn:microsoft.com/office/officeart/2005/8/layout/radial5"/>
    <dgm:cxn modelId="{99F69866-A8B2-439A-829D-C1EF90ECB8CF}" type="presOf" srcId="{C4D83B43-1F26-4511-9150-F9C909B63C06}" destId="{632E3C24-07D8-4FB3-B955-A4757BCD09F9}" srcOrd="0" destOrd="0" presId="urn:microsoft.com/office/officeart/2005/8/layout/radial5"/>
    <dgm:cxn modelId="{0BDCF198-D3D5-4FE6-9B23-5268627A8948}" type="presOf" srcId="{DB327958-BA91-4B32-A13A-F508522EB4B7}" destId="{F1460451-EB0B-4184-A594-14467A52CF7F}" srcOrd="1" destOrd="0" presId="urn:microsoft.com/office/officeart/2005/8/layout/radial5"/>
    <dgm:cxn modelId="{826B2BAE-11AE-476C-9830-43A94CE740E0}" type="presOf" srcId="{2C3EA893-9DB8-4184-8B9B-BBD5D5797E47}" destId="{F8576423-1E73-494B-8808-D4566ED8ED2B}" srcOrd="1" destOrd="0" presId="urn:microsoft.com/office/officeart/2005/8/layout/radial5"/>
    <dgm:cxn modelId="{A862C404-204C-492E-9B3B-D9A649D5C135}" srcId="{AA3E7981-C52A-48AC-A2D2-ED1ED4297728}" destId="{C99FD4BA-7169-44A3-9F83-D77188E591B7}" srcOrd="0" destOrd="0" parTransId="{880E1358-40E2-43A7-BA8C-CE32FDA8A1E6}" sibTransId="{6E8C49E0-A297-4EEB-93F8-3CB8787B1150}"/>
    <dgm:cxn modelId="{0B005990-3E4D-41DB-93D4-A1E9790F5B00}" type="presOf" srcId="{C99FD4BA-7169-44A3-9F83-D77188E591B7}" destId="{FC1EAD49-245F-4B75-8AF5-D426EE43EDDB}" srcOrd="0" destOrd="0" presId="urn:microsoft.com/office/officeart/2005/8/layout/radial5"/>
    <dgm:cxn modelId="{1A095A14-1255-4E74-A489-6F4DA1F75EA3}" type="presOf" srcId="{AA3E7981-C52A-48AC-A2D2-ED1ED4297728}" destId="{59281F33-C3F0-4807-B481-56FAE75A5059}" srcOrd="0" destOrd="0" presId="urn:microsoft.com/office/officeart/2005/8/layout/radial5"/>
    <dgm:cxn modelId="{6447B0E1-3F86-4D37-B61F-84BECABC58EB}" srcId="{C99FD4BA-7169-44A3-9F83-D77188E591B7}" destId="{C09CDC2B-F602-4F19-90F0-9EDED96B8ACA}" srcOrd="0" destOrd="0" parTransId="{1FCBC980-100E-4265-9296-1E148D3EEBCE}" sibTransId="{7D790897-A5D5-4566-975D-97971A90CBAB}"/>
    <dgm:cxn modelId="{EFCD1201-5AF8-4A48-9D76-5E34AD2D866F}" type="presOf" srcId="{C84C1C62-77D4-4B21-A0B8-881E00D344E6}" destId="{F621525B-9A8E-4B17-8A88-44EFD8D47FC8}" srcOrd="1" destOrd="0" presId="urn:microsoft.com/office/officeart/2005/8/layout/radial5"/>
    <dgm:cxn modelId="{B2FD40E4-5FF4-48F6-A771-841F87BB1167}" type="presOf" srcId="{F0C5D269-2DCF-46DD-80F2-DC9689AD09DD}" destId="{F79C2E9F-36BD-4D2C-9822-76D94FDD8700}" srcOrd="0" destOrd="0" presId="urn:microsoft.com/office/officeart/2005/8/layout/radial5"/>
    <dgm:cxn modelId="{86E14DCB-7827-40A3-B9B7-8DDF711E07AD}" type="presOf" srcId="{1FCBC980-100E-4265-9296-1E148D3EEBCE}" destId="{8876D1A8-7EA2-485B-AA66-9BF06D9A4D69}" srcOrd="0" destOrd="0" presId="urn:microsoft.com/office/officeart/2005/8/layout/radial5"/>
    <dgm:cxn modelId="{878F9DA7-410E-4E11-826D-041EEFEC9DC8}" srcId="{C99FD4BA-7169-44A3-9F83-D77188E591B7}" destId="{ACD2E6D0-57F9-4F3D-949C-45B29B10299C}" srcOrd="1" destOrd="0" parTransId="{2C3EA893-9DB8-4184-8B9B-BBD5D5797E47}" sibTransId="{49FE7AB9-8CF6-41DB-865C-0C63CC5F8CFB}"/>
    <dgm:cxn modelId="{27DEAE9C-19A6-489F-885A-0DC692E1017E}" type="presOf" srcId="{1FCBC980-100E-4265-9296-1E148D3EEBCE}" destId="{D5F0EB61-F426-439D-883E-1843BD325C82}" srcOrd="1" destOrd="0" presId="urn:microsoft.com/office/officeart/2005/8/layout/radial5"/>
    <dgm:cxn modelId="{750247D1-5776-4E08-A325-92308CC5BB26}" type="presOf" srcId="{C84C1C62-77D4-4B21-A0B8-881E00D344E6}" destId="{92653D3E-9788-4185-A035-112514BB66FD}" srcOrd="0" destOrd="0" presId="urn:microsoft.com/office/officeart/2005/8/layout/radial5"/>
    <dgm:cxn modelId="{C915F7D5-94A9-47FF-A9E8-6B7F6D6C31FF}" type="presParOf" srcId="{59281F33-C3F0-4807-B481-56FAE75A5059}" destId="{FC1EAD49-245F-4B75-8AF5-D426EE43EDDB}" srcOrd="0" destOrd="0" presId="urn:microsoft.com/office/officeart/2005/8/layout/radial5"/>
    <dgm:cxn modelId="{334C1BA4-8D28-45CD-820A-686BBD7C7BEC}" type="presParOf" srcId="{59281F33-C3F0-4807-B481-56FAE75A5059}" destId="{8876D1A8-7EA2-485B-AA66-9BF06D9A4D69}" srcOrd="1" destOrd="0" presId="urn:microsoft.com/office/officeart/2005/8/layout/radial5"/>
    <dgm:cxn modelId="{63DD025C-8C64-4EA6-B20A-5487EE679D23}" type="presParOf" srcId="{8876D1A8-7EA2-485B-AA66-9BF06D9A4D69}" destId="{D5F0EB61-F426-439D-883E-1843BD325C82}" srcOrd="0" destOrd="0" presId="urn:microsoft.com/office/officeart/2005/8/layout/radial5"/>
    <dgm:cxn modelId="{854C9F6E-723F-443A-A5DB-0C7FCCD4EEEF}" type="presParOf" srcId="{59281F33-C3F0-4807-B481-56FAE75A5059}" destId="{952897F0-F602-4764-A4BB-383FA5E4C2FD}" srcOrd="2" destOrd="0" presId="urn:microsoft.com/office/officeart/2005/8/layout/radial5"/>
    <dgm:cxn modelId="{1AEA4C46-3FA7-45F1-B8C5-9DFA31491E37}" type="presParOf" srcId="{59281F33-C3F0-4807-B481-56FAE75A5059}" destId="{9DD72667-3159-4665-8C2B-F45D21B088D6}" srcOrd="3" destOrd="0" presId="urn:microsoft.com/office/officeart/2005/8/layout/radial5"/>
    <dgm:cxn modelId="{6C182AC3-30BF-4367-AB30-419A20FAE4AD}" type="presParOf" srcId="{9DD72667-3159-4665-8C2B-F45D21B088D6}" destId="{F8576423-1E73-494B-8808-D4566ED8ED2B}" srcOrd="0" destOrd="0" presId="urn:microsoft.com/office/officeart/2005/8/layout/radial5"/>
    <dgm:cxn modelId="{F7D2901A-7713-4210-BD08-C8D79244EB16}" type="presParOf" srcId="{59281F33-C3F0-4807-B481-56FAE75A5059}" destId="{ABD4B6D0-313D-4408-9704-67C34E2F87A4}" srcOrd="4" destOrd="0" presId="urn:microsoft.com/office/officeart/2005/8/layout/radial5"/>
    <dgm:cxn modelId="{595ACB2B-E467-4423-88DD-1051B7923746}" type="presParOf" srcId="{59281F33-C3F0-4807-B481-56FAE75A5059}" destId="{92653D3E-9788-4185-A035-112514BB66FD}" srcOrd="5" destOrd="0" presId="urn:microsoft.com/office/officeart/2005/8/layout/radial5"/>
    <dgm:cxn modelId="{AF5A5641-ADE6-4C50-8517-C70A2B547469}" type="presParOf" srcId="{92653D3E-9788-4185-A035-112514BB66FD}" destId="{F621525B-9A8E-4B17-8A88-44EFD8D47FC8}" srcOrd="0" destOrd="0" presId="urn:microsoft.com/office/officeart/2005/8/layout/radial5"/>
    <dgm:cxn modelId="{D5C2556B-ED5A-4DCC-A72B-E48D60F49937}" type="presParOf" srcId="{59281F33-C3F0-4807-B481-56FAE75A5059}" destId="{632E3C24-07D8-4FB3-B955-A4757BCD09F9}" srcOrd="6" destOrd="0" presId="urn:microsoft.com/office/officeart/2005/8/layout/radial5"/>
    <dgm:cxn modelId="{280424A4-7D56-4DCE-ABDE-27F902264E99}" type="presParOf" srcId="{59281F33-C3F0-4807-B481-56FAE75A5059}" destId="{8AED8895-719F-4569-BCAB-F7EFE361BE44}" srcOrd="7" destOrd="0" presId="urn:microsoft.com/office/officeart/2005/8/layout/radial5"/>
    <dgm:cxn modelId="{9E7FEF88-FC61-41FC-9F9E-CF109BDEBC49}" type="presParOf" srcId="{8AED8895-719F-4569-BCAB-F7EFE361BE44}" destId="{F1460451-EB0B-4184-A594-14467A52CF7F}" srcOrd="0" destOrd="0" presId="urn:microsoft.com/office/officeart/2005/8/layout/radial5"/>
    <dgm:cxn modelId="{A680F919-43C6-4468-AB22-9A120FC06584}" type="presParOf" srcId="{59281F33-C3F0-4807-B481-56FAE75A5059}" destId="{F79C2E9F-36BD-4D2C-9822-76D94FDD8700}"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2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EA14D0FE-D520-42C6-A70C-2E27D92948D0}" type="presOf" srcId="{DB8E7253-BBFA-41B2-A96F-48EE9C195F59}" destId="{87B8FA8D-11D0-4CDA-9E35-6F4E7F553912}" srcOrd="0" destOrd="0" presId="urn:microsoft.com/office/officeart/2005/8/layout/gear1"/>
    <dgm:cxn modelId="{ACEA1065-FA7D-4DC8-8E11-C2BB6E17FC02}" type="presOf" srcId="{DB8E7253-BBFA-41B2-A96F-48EE9C195F59}" destId="{7CF79142-D5AE-4EC0-88F5-285D126B3A11}" srcOrd="2" destOrd="0" presId="urn:microsoft.com/office/officeart/2005/8/layout/gear1"/>
    <dgm:cxn modelId="{EF428689-BD97-4D98-ACBD-62C8D2386B8F}" type="presOf" srcId="{FA0E55EB-D7E6-4B12-8FD1-A9B8B2374DC8}" destId="{DAC3E15B-14F5-4DA0-8357-86B831091D57}" srcOrd="0" destOrd="0" presId="urn:microsoft.com/office/officeart/2005/8/layout/gear1"/>
    <dgm:cxn modelId="{5AAF611B-74F3-4FF8-B872-BF944CA43D73}" type="presOf" srcId="{1377D043-041A-4807-BEF0-33346443ECBD}" destId="{8D17AB35-A007-4CDD-91C3-DB3FEFD1D53B}" srcOrd="2" destOrd="0" presId="urn:microsoft.com/office/officeart/2005/8/layout/gear1"/>
    <dgm:cxn modelId="{78E64708-955A-431E-AECA-D5088C46BF61}" type="presOf" srcId="{F2C71B3C-AD73-4D6C-B51C-47ADC737EDDC}" destId="{E83BA3F9-A4D7-488A-BC2F-09C2DD768476}" srcOrd="0" destOrd="0" presId="urn:microsoft.com/office/officeart/2005/8/layout/gear1"/>
    <dgm:cxn modelId="{926E896D-B665-4AE4-B386-32E5A48CC417}" type="presOf" srcId="{135091D9-929A-48B1-8C63-6DE72DC69C44}" destId="{21BECCEE-62E2-40B4-84FA-4A99182C643C}" srcOrd="1" destOrd="0" presId="urn:microsoft.com/office/officeart/2005/8/layout/gear1"/>
    <dgm:cxn modelId="{3022251D-7884-4627-96B6-BC240621BCAC}" type="presOf" srcId="{135091D9-929A-48B1-8C63-6DE72DC69C44}" destId="{A0CD88B5-057E-45DA-979E-6EF1C2F33D9A}" srcOrd="2" destOrd="0" presId="urn:microsoft.com/office/officeart/2005/8/layout/gear1"/>
    <dgm:cxn modelId="{E667E4C6-801B-49DF-A286-ADBAD10E559C}" type="presOf" srcId="{1377D043-041A-4807-BEF0-33346443ECBD}" destId="{5BFDF03F-7B1D-4745-8B16-CAD084824D76}" srcOrd="1" destOrd="0" presId="urn:microsoft.com/office/officeart/2005/8/layout/gear1"/>
    <dgm:cxn modelId="{D1E0621F-955A-4D33-B965-0415F7957428}"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D5FB1654-32B2-453F-B876-B5C5115AF23C}" type="presOf" srcId="{039A7B88-0C86-4101-980F-004A64C04902}" destId="{CAE11C0D-DF5F-4947-9DF6-53246D07399C}" srcOrd="0" destOrd="0" presId="urn:microsoft.com/office/officeart/2005/8/layout/gear1"/>
    <dgm:cxn modelId="{90008037-5C6C-4181-ABF7-3EC7F238584C}" type="presOf" srcId="{74035EA3-4365-44FA-8A9E-4E2EA61E5A15}" destId="{79D9F767-B9DD-40FF-856A-0CFADEDE85EF}" srcOrd="0" destOrd="0" presId="urn:microsoft.com/office/officeart/2005/8/layout/gear1"/>
    <dgm:cxn modelId="{B0AFEE5C-592C-49E3-BA1C-35A3AD9F5BF9}" type="presOf" srcId="{135091D9-929A-48B1-8C63-6DE72DC69C44}" destId="{E555FAD8-CCF5-472A-864A-2EEC1C68791D}" srcOrd="0" destOrd="0" presId="urn:microsoft.com/office/officeart/2005/8/layout/gear1"/>
    <dgm:cxn modelId="{F278CFD5-1CE2-4A44-A114-199B5BACB247}" type="presOf" srcId="{DB8E7253-BBFA-41B2-A96F-48EE9C195F59}" destId="{CF22348F-B6BA-445A-AF80-6F5D40DCFC62}"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ADC82E3A-48AA-443B-A080-0F5270CDCCC9}" type="presOf" srcId="{1377D043-041A-4807-BEF0-33346443ECBD}" destId="{803DD2F7-6FF8-410E-A606-9DDD77194E4C}" srcOrd="0" destOrd="0" presId="urn:microsoft.com/office/officeart/2005/8/layout/gear1"/>
    <dgm:cxn modelId="{D7F0B468-299B-4A43-B0DF-BBB21233C8E2}" type="presParOf" srcId="{E83BA3F9-A4D7-488A-BC2F-09C2DD768476}" destId="{803DD2F7-6FF8-410E-A606-9DDD77194E4C}" srcOrd="0" destOrd="0" presId="urn:microsoft.com/office/officeart/2005/8/layout/gear1"/>
    <dgm:cxn modelId="{7D66D443-9EEE-4442-9911-A941F2AAA73F}" type="presParOf" srcId="{E83BA3F9-A4D7-488A-BC2F-09C2DD768476}" destId="{5BFDF03F-7B1D-4745-8B16-CAD084824D76}" srcOrd="1" destOrd="0" presId="urn:microsoft.com/office/officeart/2005/8/layout/gear1"/>
    <dgm:cxn modelId="{1F233434-FF05-40C7-ADCD-7FD51216B829}" type="presParOf" srcId="{E83BA3F9-A4D7-488A-BC2F-09C2DD768476}" destId="{8D17AB35-A007-4CDD-91C3-DB3FEFD1D53B}" srcOrd="2" destOrd="0" presId="urn:microsoft.com/office/officeart/2005/8/layout/gear1"/>
    <dgm:cxn modelId="{2140D676-8853-4217-9005-44A92032FE4D}" type="presParOf" srcId="{E83BA3F9-A4D7-488A-BC2F-09C2DD768476}" destId="{87B8FA8D-11D0-4CDA-9E35-6F4E7F553912}" srcOrd="3" destOrd="0" presId="urn:microsoft.com/office/officeart/2005/8/layout/gear1"/>
    <dgm:cxn modelId="{45388698-CAA9-4CFD-A1C5-E134DB9DCFA1}" type="presParOf" srcId="{E83BA3F9-A4D7-488A-BC2F-09C2DD768476}" destId="{CF22348F-B6BA-445A-AF80-6F5D40DCFC62}" srcOrd="4" destOrd="0" presId="urn:microsoft.com/office/officeart/2005/8/layout/gear1"/>
    <dgm:cxn modelId="{02F8B989-3532-4BE0-991B-EAFDC468EFB2}" type="presParOf" srcId="{E83BA3F9-A4D7-488A-BC2F-09C2DD768476}" destId="{7CF79142-D5AE-4EC0-88F5-285D126B3A11}" srcOrd="5" destOrd="0" presId="urn:microsoft.com/office/officeart/2005/8/layout/gear1"/>
    <dgm:cxn modelId="{BBAEDB84-22F2-46DC-AF7D-4443E01E0DE2}" type="presParOf" srcId="{E83BA3F9-A4D7-488A-BC2F-09C2DD768476}" destId="{E555FAD8-CCF5-472A-864A-2EEC1C68791D}" srcOrd="6" destOrd="0" presId="urn:microsoft.com/office/officeart/2005/8/layout/gear1"/>
    <dgm:cxn modelId="{307342DE-38A0-4057-B0F3-27E8BA94C19F}" type="presParOf" srcId="{E83BA3F9-A4D7-488A-BC2F-09C2DD768476}" destId="{21BECCEE-62E2-40B4-84FA-4A99182C643C}" srcOrd="7" destOrd="0" presId="urn:microsoft.com/office/officeart/2005/8/layout/gear1"/>
    <dgm:cxn modelId="{D522451E-B98C-4D81-A2EC-B770AEB45689}" type="presParOf" srcId="{E83BA3F9-A4D7-488A-BC2F-09C2DD768476}" destId="{A0CD88B5-057E-45DA-979E-6EF1C2F33D9A}" srcOrd="8" destOrd="0" presId="urn:microsoft.com/office/officeart/2005/8/layout/gear1"/>
    <dgm:cxn modelId="{440C7553-F926-42F9-AA5C-5D9690C9DA4F}" type="presParOf" srcId="{E83BA3F9-A4D7-488A-BC2F-09C2DD768476}" destId="{9D047EA5-9FF0-41D0-BBE7-A164A3D56B3D}" srcOrd="9" destOrd="0" presId="urn:microsoft.com/office/officeart/2005/8/layout/gear1"/>
    <dgm:cxn modelId="{BBABCB2A-6E68-426A-9B7A-D79A688184CC}" type="presParOf" srcId="{E83BA3F9-A4D7-488A-BC2F-09C2DD768476}" destId="{79D9F767-B9DD-40FF-856A-0CFADEDE85EF}" srcOrd="10" destOrd="0" presId="urn:microsoft.com/office/officeart/2005/8/layout/gear1"/>
    <dgm:cxn modelId="{BA8BE89F-32AE-4106-A876-A447FAE2BD66}" type="presParOf" srcId="{E83BA3F9-A4D7-488A-BC2F-09C2DD768476}" destId="{CAE11C0D-DF5F-4947-9DF6-53246D07399C}" srcOrd="11" destOrd="0" presId="urn:microsoft.com/office/officeart/2005/8/layout/gear1"/>
    <dgm:cxn modelId="{ADA67B05-5749-4466-9A19-62855CB8BFE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12E3BA6-9F73-48CF-88AE-6A29241DE6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7C7796B-FD1F-4942-B6FF-2C8AFD5C8987}">
      <dgm:prSet phldrT="[Text]"/>
      <dgm:spPr/>
      <dgm:t>
        <a:bodyPr/>
        <a:lstStyle/>
        <a:p>
          <a:pPr algn="ctr"/>
          <a:r>
            <a:rPr lang="en-US" dirty="0"/>
            <a:t>Classification Status/ Length of Overdue </a:t>
          </a:r>
        </a:p>
      </dgm:t>
    </dgm:pt>
    <dgm:pt modelId="{8FD94432-3E71-4A2E-AE76-CB70E59987A8}" type="parTrans" cxnId="{4D4A0968-1F10-4936-9F8A-2DBE00403A02}">
      <dgm:prSet/>
      <dgm:spPr/>
      <dgm:t>
        <a:bodyPr/>
        <a:lstStyle/>
        <a:p>
          <a:pPr algn="ctr"/>
          <a:endParaRPr lang="en-US"/>
        </a:p>
      </dgm:t>
    </dgm:pt>
    <dgm:pt modelId="{A72690ED-2077-42F3-93C2-FCBA6A1545C5}" type="sibTrans" cxnId="{4D4A0968-1F10-4936-9F8A-2DBE00403A02}">
      <dgm:prSet/>
      <dgm:spPr/>
      <dgm:t>
        <a:bodyPr/>
        <a:lstStyle/>
        <a:p>
          <a:pPr algn="ctr"/>
          <a:endParaRPr lang="en-US"/>
        </a:p>
      </dgm:t>
    </dgm:pt>
    <dgm:pt modelId="{F1F6E4F9-0CF3-49D7-BFBF-697F4A4CD38F}" type="pres">
      <dgm:prSet presAssocID="{812E3BA6-9F73-48CF-88AE-6A29241DE665}" presName="linear" presStyleCnt="0">
        <dgm:presLayoutVars>
          <dgm:animLvl val="lvl"/>
          <dgm:resizeHandles val="exact"/>
        </dgm:presLayoutVars>
      </dgm:prSet>
      <dgm:spPr/>
      <dgm:t>
        <a:bodyPr/>
        <a:lstStyle/>
        <a:p>
          <a:endParaRPr lang="en-US"/>
        </a:p>
      </dgm:t>
    </dgm:pt>
    <dgm:pt modelId="{19B971D4-71AC-4913-A3E5-BC5EECA4B7D1}" type="pres">
      <dgm:prSet presAssocID="{F7C7796B-FD1F-4942-B6FF-2C8AFD5C8987}" presName="parentText" presStyleLbl="node1" presStyleIdx="0" presStyleCnt="1" custScaleY="46641" custLinFactNeighborX="1389" custLinFactNeighborY="-507">
        <dgm:presLayoutVars>
          <dgm:chMax val="0"/>
          <dgm:bulletEnabled val="1"/>
        </dgm:presLayoutVars>
      </dgm:prSet>
      <dgm:spPr/>
      <dgm:t>
        <a:bodyPr/>
        <a:lstStyle/>
        <a:p>
          <a:endParaRPr lang="en-US"/>
        </a:p>
      </dgm:t>
    </dgm:pt>
  </dgm:ptLst>
  <dgm:cxnLst>
    <dgm:cxn modelId="{4D4A0968-1F10-4936-9F8A-2DBE00403A02}" srcId="{812E3BA6-9F73-48CF-88AE-6A29241DE665}" destId="{F7C7796B-FD1F-4942-B6FF-2C8AFD5C8987}" srcOrd="0" destOrd="0" parTransId="{8FD94432-3E71-4A2E-AE76-CB70E59987A8}" sibTransId="{A72690ED-2077-42F3-93C2-FCBA6A1545C5}"/>
    <dgm:cxn modelId="{C649F039-E670-4CB7-87E7-F40807447FDE}" type="presOf" srcId="{F7C7796B-FD1F-4942-B6FF-2C8AFD5C8987}" destId="{19B971D4-71AC-4913-A3E5-BC5EECA4B7D1}" srcOrd="0" destOrd="0" presId="urn:microsoft.com/office/officeart/2005/8/layout/vList2"/>
    <dgm:cxn modelId="{3E593BE4-5057-4CED-BE6F-A7C0E9E52E9C}" type="presOf" srcId="{812E3BA6-9F73-48CF-88AE-6A29241DE665}" destId="{F1F6E4F9-0CF3-49D7-BFBF-697F4A4CD38F}" srcOrd="0" destOrd="0" presId="urn:microsoft.com/office/officeart/2005/8/layout/vList2"/>
    <dgm:cxn modelId="{0C0EC98E-D6B7-4F30-95D4-652AD0C1A9B2}" type="presParOf" srcId="{F1F6E4F9-0CF3-49D7-BFBF-697F4A4CD38F}" destId="{19B971D4-71AC-4913-A3E5-BC5EECA4B7D1}"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21"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E09B011-D59C-46F7-9749-3079A3A65FF7}" type="presOf" srcId="{135091D9-929A-48B1-8C63-6DE72DC69C44}" destId="{21BECCEE-62E2-40B4-84FA-4A99182C643C}" srcOrd="1" destOrd="0" presId="urn:microsoft.com/office/officeart/2005/8/layout/gear1"/>
    <dgm:cxn modelId="{ED2DAE0F-E304-40C6-BFD6-68FF62A92796}" type="presOf" srcId="{135091D9-929A-48B1-8C63-6DE72DC69C44}" destId="{9D047EA5-9FF0-41D0-BBE7-A164A3D56B3D}" srcOrd="3" destOrd="0" presId="urn:microsoft.com/office/officeart/2005/8/layout/gear1"/>
    <dgm:cxn modelId="{9B3ADC94-1FA1-42AA-888F-FDD50DBB187D}" type="presOf" srcId="{039A7B88-0C86-4101-980F-004A64C04902}" destId="{CAE11C0D-DF5F-4947-9DF6-53246D07399C}" srcOrd="0" destOrd="0" presId="urn:microsoft.com/office/officeart/2005/8/layout/gear1"/>
    <dgm:cxn modelId="{9D519A28-C268-45A2-B947-E55290393F97}" type="presOf" srcId="{135091D9-929A-48B1-8C63-6DE72DC69C44}" destId="{A0CD88B5-057E-45DA-979E-6EF1C2F33D9A}" srcOrd="2" destOrd="0" presId="urn:microsoft.com/office/officeart/2005/8/layout/gear1"/>
    <dgm:cxn modelId="{320092B0-B011-4292-B955-12C53A4D0F26}" type="presOf" srcId="{1377D043-041A-4807-BEF0-33346443ECBD}" destId="{803DD2F7-6FF8-410E-A606-9DDD77194E4C}" srcOrd="0" destOrd="0" presId="urn:microsoft.com/office/officeart/2005/8/layout/gear1"/>
    <dgm:cxn modelId="{DD22FB02-A3A4-406C-9F85-42C15702908A}" type="presOf" srcId="{DB8E7253-BBFA-41B2-A96F-48EE9C195F59}" destId="{CF22348F-B6BA-445A-AF80-6F5D40DCFC62}" srcOrd="1" destOrd="0" presId="urn:microsoft.com/office/officeart/2005/8/layout/gear1"/>
    <dgm:cxn modelId="{4CFC7E3B-4C69-4DFD-BA84-60DFE7680DC4}" type="presOf" srcId="{135091D9-929A-48B1-8C63-6DE72DC69C44}" destId="{E555FAD8-CCF5-472A-864A-2EEC1C68791D}" srcOrd="0" destOrd="0" presId="urn:microsoft.com/office/officeart/2005/8/layout/gear1"/>
    <dgm:cxn modelId="{9BB1017F-D245-4B4E-A5AF-32CA0861289D}" type="presOf" srcId="{DB8E7253-BBFA-41B2-A96F-48EE9C195F59}" destId="{7CF79142-D5AE-4EC0-88F5-285D126B3A11}" srcOrd="2" destOrd="0" presId="urn:microsoft.com/office/officeart/2005/8/layout/gear1"/>
    <dgm:cxn modelId="{80A1147E-014A-41B5-A5C9-58BCB662155F}" type="presOf" srcId="{FA0E55EB-D7E6-4B12-8FD1-A9B8B2374DC8}" destId="{DAC3E15B-14F5-4DA0-8357-86B831091D57}" srcOrd="0" destOrd="0" presId="urn:microsoft.com/office/officeart/2005/8/layout/gear1"/>
    <dgm:cxn modelId="{D39DFDBD-E088-401D-8818-DC6EEC33E620}"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A1C5398E-B89C-4CD2-912C-552271D948AF}" type="presOf" srcId="{1377D043-041A-4807-BEF0-33346443ECBD}" destId="{5BFDF03F-7B1D-4745-8B16-CAD084824D76}" srcOrd="1" destOrd="0" presId="urn:microsoft.com/office/officeart/2005/8/layout/gear1"/>
    <dgm:cxn modelId="{ED37515F-AA07-47DF-B0CC-8ACE68F80325}" type="presOf" srcId="{1377D043-041A-4807-BEF0-33346443ECBD}" destId="{8D17AB35-A007-4CDD-91C3-DB3FEFD1D53B}" srcOrd="2" destOrd="0" presId="urn:microsoft.com/office/officeart/2005/8/layout/gear1"/>
    <dgm:cxn modelId="{FA3AC5C1-9DDC-42DF-8F71-A3B219174FDC}" type="presOf" srcId="{74035EA3-4365-44FA-8A9E-4E2EA61E5A15}" destId="{79D9F767-B9DD-40FF-856A-0CFADEDE85EF}"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E5DBE4C6-063D-4CED-91E0-5C47A27F79FA}" type="presOf" srcId="{F2C71B3C-AD73-4D6C-B51C-47ADC737EDDC}" destId="{E83BA3F9-A4D7-488A-BC2F-09C2DD768476}" srcOrd="0" destOrd="0" presId="urn:microsoft.com/office/officeart/2005/8/layout/gear1"/>
    <dgm:cxn modelId="{6246B676-17D8-466F-AB67-D3842A8BE7BC}" type="presParOf" srcId="{E83BA3F9-A4D7-488A-BC2F-09C2DD768476}" destId="{803DD2F7-6FF8-410E-A606-9DDD77194E4C}" srcOrd="0" destOrd="0" presId="urn:microsoft.com/office/officeart/2005/8/layout/gear1"/>
    <dgm:cxn modelId="{360129F5-B162-4469-9647-5D72426793DB}" type="presParOf" srcId="{E83BA3F9-A4D7-488A-BC2F-09C2DD768476}" destId="{5BFDF03F-7B1D-4745-8B16-CAD084824D76}" srcOrd="1" destOrd="0" presId="urn:microsoft.com/office/officeart/2005/8/layout/gear1"/>
    <dgm:cxn modelId="{05786E2D-DD01-426F-AD10-5A30F7B34C48}" type="presParOf" srcId="{E83BA3F9-A4D7-488A-BC2F-09C2DD768476}" destId="{8D17AB35-A007-4CDD-91C3-DB3FEFD1D53B}" srcOrd="2" destOrd="0" presId="urn:microsoft.com/office/officeart/2005/8/layout/gear1"/>
    <dgm:cxn modelId="{7567E31F-434C-4B9C-A127-71FD7EDEF2AB}" type="presParOf" srcId="{E83BA3F9-A4D7-488A-BC2F-09C2DD768476}" destId="{87B8FA8D-11D0-4CDA-9E35-6F4E7F553912}" srcOrd="3" destOrd="0" presId="urn:microsoft.com/office/officeart/2005/8/layout/gear1"/>
    <dgm:cxn modelId="{3B753299-25B9-4965-93AE-EC44CC60E354}" type="presParOf" srcId="{E83BA3F9-A4D7-488A-BC2F-09C2DD768476}" destId="{CF22348F-B6BA-445A-AF80-6F5D40DCFC62}" srcOrd="4" destOrd="0" presId="urn:microsoft.com/office/officeart/2005/8/layout/gear1"/>
    <dgm:cxn modelId="{EEFA6096-1784-46AE-9B79-CB870A7600FF}" type="presParOf" srcId="{E83BA3F9-A4D7-488A-BC2F-09C2DD768476}" destId="{7CF79142-D5AE-4EC0-88F5-285D126B3A11}" srcOrd="5" destOrd="0" presId="urn:microsoft.com/office/officeart/2005/8/layout/gear1"/>
    <dgm:cxn modelId="{76AC4C8E-0808-4A18-8E57-1F3D856EBAC0}" type="presParOf" srcId="{E83BA3F9-A4D7-488A-BC2F-09C2DD768476}" destId="{E555FAD8-CCF5-472A-864A-2EEC1C68791D}" srcOrd="6" destOrd="0" presId="urn:microsoft.com/office/officeart/2005/8/layout/gear1"/>
    <dgm:cxn modelId="{2B6252EE-6DAC-4426-95BD-557529C73295}" type="presParOf" srcId="{E83BA3F9-A4D7-488A-BC2F-09C2DD768476}" destId="{21BECCEE-62E2-40B4-84FA-4A99182C643C}" srcOrd="7" destOrd="0" presId="urn:microsoft.com/office/officeart/2005/8/layout/gear1"/>
    <dgm:cxn modelId="{9FBFB075-8456-4045-96F6-25D95E8408E6}" type="presParOf" srcId="{E83BA3F9-A4D7-488A-BC2F-09C2DD768476}" destId="{A0CD88B5-057E-45DA-979E-6EF1C2F33D9A}" srcOrd="8" destOrd="0" presId="urn:microsoft.com/office/officeart/2005/8/layout/gear1"/>
    <dgm:cxn modelId="{4CBEB3C4-1C5A-4988-A34E-DFFEA8803DE7}" type="presParOf" srcId="{E83BA3F9-A4D7-488A-BC2F-09C2DD768476}" destId="{9D047EA5-9FF0-41D0-BBE7-A164A3D56B3D}" srcOrd="9" destOrd="0" presId="urn:microsoft.com/office/officeart/2005/8/layout/gear1"/>
    <dgm:cxn modelId="{4565F0F1-EB7F-4CE5-8BD2-33DDCDD7D3CA}" type="presParOf" srcId="{E83BA3F9-A4D7-488A-BC2F-09C2DD768476}" destId="{79D9F767-B9DD-40FF-856A-0CFADEDE85EF}" srcOrd="10" destOrd="0" presId="urn:microsoft.com/office/officeart/2005/8/layout/gear1"/>
    <dgm:cxn modelId="{19B4FAB3-6E4E-4343-BD53-22F75716E89D}" type="presParOf" srcId="{E83BA3F9-A4D7-488A-BC2F-09C2DD768476}" destId="{CAE11C0D-DF5F-4947-9DF6-53246D07399C}" srcOrd="11" destOrd="0" presId="urn:microsoft.com/office/officeart/2005/8/layout/gear1"/>
    <dgm:cxn modelId="{202C2E20-B245-422D-9E79-5325F665BB1B}"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2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394DCE5-BA0D-453D-8653-0D62473AD02F}" type="presOf" srcId="{F2C71B3C-AD73-4D6C-B51C-47ADC737EDDC}" destId="{E83BA3F9-A4D7-488A-BC2F-09C2DD768476}" srcOrd="0" destOrd="0" presId="urn:microsoft.com/office/officeart/2005/8/layout/gear1"/>
    <dgm:cxn modelId="{5BED8A28-52ED-458F-A2F7-779029FA1EA2}" type="presOf" srcId="{039A7B88-0C86-4101-980F-004A64C04902}" destId="{CAE11C0D-DF5F-4947-9DF6-53246D07399C}" srcOrd="0" destOrd="0" presId="urn:microsoft.com/office/officeart/2005/8/layout/gear1"/>
    <dgm:cxn modelId="{875B63BD-B5EC-4F21-A293-DB5F66CB26E3}" type="presOf" srcId="{135091D9-929A-48B1-8C63-6DE72DC69C44}" destId="{21BECCEE-62E2-40B4-84FA-4A99182C643C}" srcOrd="1" destOrd="0" presId="urn:microsoft.com/office/officeart/2005/8/layout/gear1"/>
    <dgm:cxn modelId="{98DCCA33-BFF1-4A81-A98F-BE07CF79E7D7}" type="presOf" srcId="{DB8E7253-BBFA-41B2-A96F-48EE9C195F59}" destId="{CF22348F-B6BA-445A-AF80-6F5D40DCFC62}" srcOrd="1" destOrd="0" presId="urn:microsoft.com/office/officeart/2005/8/layout/gear1"/>
    <dgm:cxn modelId="{9AC45569-902D-41AE-A09C-4B32CDD9F9A8}" type="presOf" srcId="{DB8E7253-BBFA-41B2-A96F-48EE9C195F59}" destId="{87B8FA8D-11D0-4CDA-9E35-6F4E7F553912}" srcOrd="0" destOrd="0" presId="urn:microsoft.com/office/officeart/2005/8/layout/gear1"/>
    <dgm:cxn modelId="{7299B5BF-3631-449A-8256-A5661F1DB85B}" type="presOf" srcId="{1377D043-041A-4807-BEF0-33346443ECBD}" destId="{803DD2F7-6FF8-410E-A606-9DDD77194E4C}" srcOrd="0" destOrd="0" presId="urn:microsoft.com/office/officeart/2005/8/layout/gear1"/>
    <dgm:cxn modelId="{0C638928-51D2-43D1-8D84-33003E3F35AC}" type="presOf" srcId="{1377D043-041A-4807-BEF0-33346443ECBD}" destId="{8D17AB35-A007-4CDD-91C3-DB3FEFD1D53B}" srcOrd="2" destOrd="0" presId="urn:microsoft.com/office/officeart/2005/8/layout/gear1"/>
    <dgm:cxn modelId="{86D62E81-0064-44E0-B0D2-E63F1CEFB867}"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2C5793C-AAC4-4E3F-A546-BEFDC8892525}" type="presOf" srcId="{FA0E55EB-D7E6-4B12-8FD1-A9B8B2374DC8}" destId="{DAC3E15B-14F5-4DA0-8357-86B831091D57}" srcOrd="0" destOrd="0" presId="urn:microsoft.com/office/officeart/2005/8/layout/gear1"/>
    <dgm:cxn modelId="{94C45E53-7A9E-440E-9B1F-CCEDB6C74760}" type="presOf" srcId="{74035EA3-4365-44FA-8A9E-4E2EA61E5A15}" destId="{79D9F767-B9DD-40FF-856A-0CFADEDE85EF}" srcOrd="0" destOrd="0" presId="urn:microsoft.com/office/officeart/2005/8/layout/gear1"/>
    <dgm:cxn modelId="{A17F40BD-02C4-4813-9B1F-9055CBAD3D29}" type="presOf" srcId="{135091D9-929A-48B1-8C63-6DE72DC69C44}" destId="{E555FAD8-CCF5-472A-864A-2EEC1C68791D}" srcOrd="0" destOrd="0" presId="urn:microsoft.com/office/officeart/2005/8/layout/gear1"/>
    <dgm:cxn modelId="{D82569E8-1320-4632-99BB-403C9304985F}"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AB36EA38-B287-4417-BEDD-3955D7C35C61}"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E63A335-4BC7-4A37-B607-89E00C31D638}" type="presOf" srcId="{135091D9-929A-48B1-8C63-6DE72DC69C44}" destId="{9D047EA5-9FF0-41D0-BBE7-A164A3D56B3D}" srcOrd="3" destOrd="0" presId="urn:microsoft.com/office/officeart/2005/8/layout/gear1"/>
    <dgm:cxn modelId="{E03F9523-FD06-4E25-85B0-65E475E0ECC4}" type="presParOf" srcId="{E83BA3F9-A4D7-488A-BC2F-09C2DD768476}" destId="{803DD2F7-6FF8-410E-A606-9DDD77194E4C}" srcOrd="0" destOrd="0" presId="urn:microsoft.com/office/officeart/2005/8/layout/gear1"/>
    <dgm:cxn modelId="{23B2F2C7-FAA3-4D24-9ECA-0A79C08F0C6E}" type="presParOf" srcId="{E83BA3F9-A4D7-488A-BC2F-09C2DD768476}" destId="{5BFDF03F-7B1D-4745-8B16-CAD084824D76}" srcOrd="1" destOrd="0" presId="urn:microsoft.com/office/officeart/2005/8/layout/gear1"/>
    <dgm:cxn modelId="{F0910E57-11EB-4138-A797-FF0D9F294A61}" type="presParOf" srcId="{E83BA3F9-A4D7-488A-BC2F-09C2DD768476}" destId="{8D17AB35-A007-4CDD-91C3-DB3FEFD1D53B}" srcOrd="2" destOrd="0" presId="urn:microsoft.com/office/officeart/2005/8/layout/gear1"/>
    <dgm:cxn modelId="{A7A10D1F-FE2B-4D70-B2FB-F57493A76DC8}" type="presParOf" srcId="{E83BA3F9-A4D7-488A-BC2F-09C2DD768476}" destId="{87B8FA8D-11D0-4CDA-9E35-6F4E7F553912}" srcOrd="3" destOrd="0" presId="urn:microsoft.com/office/officeart/2005/8/layout/gear1"/>
    <dgm:cxn modelId="{BC27CF20-1E52-488C-8DE0-8B2331870213}" type="presParOf" srcId="{E83BA3F9-A4D7-488A-BC2F-09C2DD768476}" destId="{CF22348F-B6BA-445A-AF80-6F5D40DCFC62}" srcOrd="4" destOrd="0" presId="urn:microsoft.com/office/officeart/2005/8/layout/gear1"/>
    <dgm:cxn modelId="{E7932E3C-63BA-4EEB-8193-45844B522F2D}" type="presParOf" srcId="{E83BA3F9-A4D7-488A-BC2F-09C2DD768476}" destId="{7CF79142-D5AE-4EC0-88F5-285D126B3A11}" srcOrd="5" destOrd="0" presId="urn:microsoft.com/office/officeart/2005/8/layout/gear1"/>
    <dgm:cxn modelId="{9282784C-81B4-4249-A002-98183D1301D0}" type="presParOf" srcId="{E83BA3F9-A4D7-488A-BC2F-09C2DD768476}" destId="{E555FAD8-CCF5-472A-864A-2EEC1C68791D}" srcOrd="6" destOrd="0" presId="urn:microsoft.com/office/officeart/2005/8/layout/gear1"/>
    <dgm:cxn modelId="{7ADABF39-7254-47D9-BCFC-40B269421882}" type="presParOf" srcId="{E83BA3F9-A4D7-488A-BC2F-09C2DD768476}" destId="{21BECCEE-62E2-40B4-84FA-4A99182C643C}" srcOrd="7" destOrd="0" presId="urn:microsoft.com/office/officeart/2005/8/layout/gear1"/>
    <dgm:cxn modelId="{02F32F30-945D-4300-AE68-BD6CC972D9EF}" type="presParOf" srcId="{E83BA3F9-A4D7-488A-BC2F-09C2DD768476}" destId="{A0CD88B5-057E-45DA-979E-6EF1C2F33D9A}" srcOrd="8" destOrd="0" presId="urn:microsoft.com/office/officeart/2005/8/layout/gear1"/>
    <dgm:cxn modelId="{E82A2433-E205-4B20-9510-5ADBA65025F8}" type="presParOf" srcId="{E83BA3F9-A4D7-488A-BC2F-09C2DD768476}" destId="{9D047EA5-9FF0-41D0-BBE7-A164A3D56B3D}" srcOrd="9" destOrd="0" presId="urn:microsoft.com/office/officeart/2005/8/layout/gear1"/>
    <dgm:cxn modelId="{0E10B7FF-C5D6-4606-A72E-2E4E43449B18}" type="presParOf" srcId="{E83BA3F9-A4D7-488A-BC2F-09C2DD768476}" destId="{79D9F767-B9DD-40FF-856A-0CFADEDE85EF}" srcOrd="10" destOrd="0" presId="urn:microsoft.com/office/officeart/2005/8/layout/gear1"/>
    <dgm:cxn modelId="{2D153C52-DFE7-4F90-AEDA-AB0C391D567F}" type="presParOf" srcId="{E83BA3F9-A4D7-488A-BC2F-09C2DD768476}" destId="{CAE11C0D-DF5F-4947-9DF6-53246D07399C}" srcOrd="11" destOrd="0" presId="urn:microsoft.com/office/officeart/2005/8/layout/gear1"/>
    <dgm:cxn modelId="{AC8F6E3B-67F6-41F4-A206-8373E03EF8E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2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E841466-8F90-4CBE-B5E5-6EC2BECF4E79}" type="presOf" srcId="{1377D043-041A-4807-BEF0-33346443ECBD}" destId="{5BFDF03F-7B1D-4745-8B16-CAD084824D76}" srcOrd="1" destOrd="0" presId="urn:microsoft.com/office/officeart/2005/8/layout/gear1"/>
    <dgm:cxn modelId="{353CF441-3BE2-411C-BBB9-5B0E7F7A1E17}" type="presOf" srcId="{135091D9-929A-48B1-8C63-6DE72DC69C44}" destId="{9D047EA5-9FF0-41D0-BBE7-A164A3D56B3D}" srcOrd="3" destOrd="0" presId="urn:microsoft.com/office/officeart/2005/8/layout/gear1"/>
    <dgm:cxn modelId="{FB071040-8B26-4AD0-84C9-0DDA8DBA87D8}" type="presOf" srcId="{135091D9-929A-48B1-8C63-6DE72DC69C44}" destId="{21BECCEE-62E2-40B4-84FA-4A99182C643C}" srcOrd="1" destOrd="0" presId="urn:microsoft.com/office/officeart/2005/8/layout/gear1"/>
    <dgm:cxn modelId="{DFF802FA-B47C-4469-BD5D-8B7E94146211}" type="presOf" srcId="{F2C71B3C-AD73-4D6C-B51C-47ADC737EDDC}" destId="{E83BA3F9-A4D7-488A-BC2F-09C2DD768476}" srcOrd="0" destOrd="0" presId="urn:microsoft.com/office/officeart/2005/8/layout/gear1"/>
    <dgm:cxn modelId="{ADF7FFB3-F416-4FF2-9541-797CF3EBFA47}" type="presOf" srcId="{DB8E7253-BBFA-41B2-A96F-48EE9C195F59}" destId="{CF22348F-B6BA-445A-AF80-6F5D40DCFC62}" srcOrd="1" destOrd="0" presId="urn:microsoft.com/office/officeart/2005/8/layout/gear1"/>
    <dgm:cxn modelId="{F6F8DD9A-D84D-4F80-A1C3-7E029E41F16D}" type="presOf" srcId="{74035EA3-4365-44FA-8A9E-4E2EA61E5A15}" destId="{79D9F767-B9DD-40FF-856A-0CFADEDE85EF}" srcOrd="0" destOrd="0" presId="urn:microsoft.com/office/officeart/2005/8/layout/gear1"/>
    <dgm:cxn modelId="{8BB22507-F1A1-4237-9CF2-15FD2A9BA86A}"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C28EEE1-FE21-4A26-8ED3-BD091E3D36B4}" type="presOf" srcId="{1377D043-041A-4807-BEF0-33346443ECBD}" destId="{803DD2F7-6FF8-410E-A606-9DDD77194E4C}" srcOrd="0" destOrd="0" presId="urn:microsoft.com/office/officeart/2005/8/layout/gear1"/>
    <dgm:cxn modelId="{96CEC4D0-407D-4A1D-BC88-B053F086F554}" type="presOf" srcId="{DB8E7253-BBFA-41B2-A96F-48EE9C195F59}" destId="{7CF79142-D5AE-4EC0-88F5-285D126B3A11}" srcOrd="2" destOrd="0" presId="urn:microsoft.com/office/officeart/2005/8/layout/gear1"/>
    <dgm:cxn modelId="{DF8FB005-22DE-4C98-8CB2-3C9DEFCAB618}" type="presOf" srcId="{135091D9-929A-48B1-8C63-6DE72DC69C44}" destId="{E555FAD8-CCF5-472A-864A-2EEC1C68791D}" srcOrd="0" destOrd="0" presId="urn:microsoft.com/office/officeart/2005/8/layout/gear1"/>
    <dgm:cxn modelId="{46EBC4E4-B250-44E4-B128-13BAB30D4FDC}" type="presOf" srcId="{DB8E7253-BBFA-41B2-A96F-48EE9C195F59}" destId="{87B8FA8D-11D0-4CDA-9E35-6F4E7F553912}"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3F5EB4AA-B1E6-4A6F-ACD6-D741813A1EB0}"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36FDDA6D-CCF0-4B7A-B04B-38CCFCAC8406}" type="presOf" srcId="{135091D9-929A-48B1-8C63-6DE72DC69C44}" destId="{A0CD88B5-057E-45DA-979E-6EF1C2F33D9A}" srcOrd="2" destOrd="0" presId="urn:microsoft.com/office/officeart/2005/8/layout/gear1"/>
    <dgm:cxn modelId="{3475B12F-C948-48EA-81E5-06A07C5CCAAD}" type="presOf" srcId="{1377D043-041A-4807-BEF0-33346443ECBD}" destId="{8D17AB35-A007-4CDD-91C3-DB3FEFD1D53B}" srcOrd="2" destOrd="0" presId="urn:microsoft.com/office/officeart/2005/8/layout/gear1"/>
    <dgm:cxn modelId="{F0D079CC-92E7-4F54-96E8-BDB663F232E9}" type="presParOf" srcId="{E83BA3F9-A4D7-488A-BC2F-09C2DD768476}" destId="{803DD2F7-6FF8-410E-A606-9DDD77194E4C}" srcOrd="0" destOrd="0" presId="urn:microsoft.com/office/officeart/2005/8/layout/gear1"/>
    <dgm:cxn modelId="{95C19941-D5D5-4F6F-962B-87D5E50F07B9}" type="presParOf" srcId="{E83BA3F9-A4D7-488A-BC2F-09C2DD768476}" destId="{5BFDF03F-7B1D-4745-8B16-CAD084824D76}" srcOrd="1" destOrd="0" presId="urn:microsoft.com/office/officeart/2005/8/layout/gear1"/>
    <dgm:cxn modelId="{486E303F-F418-4428-B060-0297D95160C1}" type="presParOf" srcId="{E83BA3F9-A4D7-488A-BC2F-09C2DD768476}" destId="{8D17AB35-A007-4CDD-91C3-DB3FEFD1D53B}" srcOrd="2" destOrd="0" presId="urn:microsoft.com/office/officeart/2005/8/layout/gear1"/>
    <dgm:cxn modelId="{6CAD299E-C14A-4837-A3A4-9484CB4738FC}" type="presParOf" srcId="{E83BA3F9-A4D7-488A-BC2F-09C2DD768476}" destId="{87B8FA8D-11D0-4CDA-9E35-6F4E7F553912}" srcOrd="3" destOrd="0" presId="urn:microsoft.com/office/officeart/2005/8/layout/gear1"/>
    <dgm:cxn modelId="{BFA6E85D-183F-4F9E-B021-B621122E2A9C}" type="presParOf" srcId="{E83BA3F9-A4D7-488A-BC2F-09C2DD768476}" destId="{CF22348F-B6BA-445A-AF80-6F5D40DCFC62}" srcOrd="4" destOrd="0" presId="urn:microsoft.com/office/officeart/2005/8/layout/gear1"/>
    <dgm:cxn modelId="{67E76D8A-EFAD-414F-B822-4C8431C97B4B}" type="presParOf" srcId="{E83BA3F9-A4D7-488A-BC2F-09C2DD768476}" destId="{7CF79142-D5AE-4EC0-88F5-285D126B3A11}" srcOrd="5" destOrd="0" presId="urn:microsoft.com/office/officeart/2005/8/layout/gear1"/>
    <dgm:cxn modelId="{7D7A86BC-9AE0-4C1F-8E84-C6DA695F4ACF}" type="presParOf" srcId="{E83BA3F9-A4D7-488A-BC2F-09C2DD768476}" destId="{E555FAD8-CCF5-472A-864A-2EEC1C68791D}" srcOrd="6" destOrd="0" presId="urn:microsoft.com/office/officeart/2005/8/layout/gear1"/>
    <dgm:cxn modelId="{0CE9C0FB-1F39-4405-82A3-D51CD111FD80}" type="presParOf" srcId="{E83BA3F9-A4D7-488A-BC2F-09C2DD768476}" destId="{21BECCEE-62E2-40B4-84FA-4A99182C643C}" srcOrd="7" destOrd="0" presId="urn:microsoft.com/office/officeart/2005/8/layout/gear1"/>
    <dgm:cxn modelId="{FD5ECF64-1F27-4114-9437-0C415E2B37BB}" type="presParOf" srcId="{E83BA3F9-A4D7-488A-BC2F-09C2DD768476}" destId="{A0CD88B5-057E-45DA-979E-6EF1C2F33D9A}" srcOrd="8" destOrd="0" presId="urn:microsoft.com/office/officeart/2005/8/layout/gear1"/>
    <dgm:cxn modelId="{ACB60A98-7B65-429B-B4FD-891D022CE641}" type="presParOf" srcId="{E83BA3F9-A4D7-488A-BC2F-09C2DD768476}" destId="{9D047EA5-9FF0-41D0-BBE7-A164A3D56B3D}" srcOrd="9" destOrd="0" presId="urn:microsoft.com/office/officeart/2005/8/layout/gear1"/>
    <dgm:cxn modelId="{ECE4DE55-0C59-4C81-BD2C-4105D8828E98}" type="presParOf" srcId="{E83BA3F9-A4D7-488A-BC2F-09C2DD768476}" destId="{79D9F767-B9DD-40FF-856A-0CFADEDE85EF}" srcOrd="10" destOrd="0" presId="urn:microsoft.com/office/officeart/2005/8/layout/gear1"/>
    <dgm:cxn modelId="{8C2B7EE7-FF21-495C-91FF-B46C9B3C768D}" type="presParOf" srcId="{E83BA3F9-A4D7-488A-BC2F-09C2DD768476}" destId="{CAE11C0D-DF5F-4947-9DF6-53246D07399C}" srcOrd="11" destOrd="0" presId="urn:microsoft.com/office/officeart/2005/8/layout/gear1"/>
    <dgm:cxn modelId="{01611555-729C-4D6B-A434-F1E96CDE5CBE}"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C81690F9-6271-4334-9115-34105584B0CB}" type="doc">
      <dgm:prSet loTypeId="urn:microsoft.com/office/officeart/2005/8/layout/equation2" loCatId="process" qsTypeId="urn:microsoft.com/office/officeart/2005/8/quickstyle/simple1" qsCatId="simple" csTypeId="urn:microsoft.com/office/officeart/2005/8/colors/accent1_2" csCatId="accent1" phldr="1"/>
      <dgm:spPr/>
    </dgm:pt>
    <dgm:pt modelId="{774CE76C-8EA8-480C-BFC2-3378D2B09BDD}">
      <dgm:prSet phldrT="[Text]"/>
      <dgm:spPr>
        <a:solidFill>
          <a:schemeClr val="accent2">
            <a:lumMod val="40000"/>
            <a:lumOff val="60000"/>
          </a:schemeClr>
        </a:solidFill>
      </dgm:spPr>
      <dgm:t>
        <a:bodyPr/>
        <a:lstStyle/>
        <a:p>
          <a:r>
            <a:rPr lang="en-US" dirty="0">
              <a:solidFill>
                <a:schemeClr val="tx1"/>
              </a:solidFill>
            </a:rPr>
            <a:t>DF/BL status along with a portion of the SS  Status (which remains overdue for 06 (six) months) of all Continuous, Demand &amp; Term loan </a:t>
          </a:r>
        </a:p>
      </dgm:t>
    </dgm:pt>
    <dgm:pt modelId="{2918A73F-E26C-421A-87C4-4B596BF062E6}" type="parTrans" cxnId="{14B9AD0E-1402-4FBA-A8A2-454A448B2C05}">
      <dgm:prSet/>
      <dgm:spPr/>
      <dgm:t>
        <a:bodyPr/>
        <a:lstStyle/>
        <a:p>
          <a:endParaRPr lang="en-US"/>
        </a:p>
      </dgm:t>
    </dgm:pt>
    <dgm:pt modelId="{B84FDEAD-9E18-42DA-8C27-6ACA0BF158DB}" type="sibTrans" cxnId="{14B9AD0E-1402-4FBA-A8A2-454A448B2C05}">
      <dgm:prSet/>
      <dgm:spPr/>
      <dgm:t>
        <a:bodyPr/>
        <a:lstStyle/>
        <a:p>
          <a:endParaRPr lang="en-US"/>
        </a:p>
      </dgm:t>
    </dgm:pt>
    <dgm:pt modelId="{202589CA-0ACE-45DA-BF1B-E51E85573236}">
      <dgm:prSet phldrT="[Text]"/>
      <dgm:spPr/>
      <dgm:t>
        <a:bodyPr/>
        <a:lstStyle/>
        <a:p>
          <a:r>
            <a:rPr lang="en-US" dirty="0">
              <a:solidFill>
                <a:schemeClr val="tx1"/>
              </a:solidFill>
            </a:rPr>
            <a:t>SS/DF/BL status of all STAC &amp; MC  </a:t>
          </a:r>
        </a:p>
      </dgm:t>
    </dgm:pt>
    <dgm:pt modelId="{F78D634F-761F-4024-A468-2EAD59E246F0}" type="parTrans" cxnId="{26E4599D-0409-413C-B191-F5C7D1FF77D8}">
      <dgm:prSet/>
      <dgm:spPr/>
      <dgm:t>
        <a:bodyPr/>
        <a:lstStyle/>
        <a:p>
          <a:endParaRPr lang="en-US"/>
        </a:p>
      </dgm:t>
    </dgm:pt>
    <dgm:pt modelId="{0417B08B-81C8-4839-AC29-1D075BEA65E8}" type="sibTrans" cxnId="{26E4599D-0409-413C-B191-F5C7D1FF77D8}">
      <dgm:prSet/>
      <dgm:spPr/>
      <dgm:t>
        <a:bodyPr/>
        <a:lstStyle/>
        <a:p>
          <a:endParaRPr lang="en-US"/>
        </a:p>
      </dgm:t>
    </dgm:pt>
    <dgm:pt modelId="{3ED3C62B-EBC7-464D-9BDB-66E76B8E3F42}">
      <dgm:prSet phldrT="[Text]"/>
      <dgm:spPr>
        <a:solidFill>
          <a:schemeClr val="accent3">
            <a:lumMod val="60000"/>
            <a:lumOff val="40000"/>
          </a:schemeClr>
        </a:solidFill>
      </dgm:spPr>
      <dgm:t>
        <a:bodyPr/>
        <a:lstStyle/>
        <a:p>
          <a:r>
            <a:rPr lang="en-US" b="0" dirty="0">
              <a:solidFill>
                <a:schemeClr val="tx1"/>
              </a:solidFill>
            </a:rPr>
            <a:t>Will be reported  as defaulted loan</a:t>
          </a:r>
        </a:p>
      </dgm:t>
    </dgm:pt>
    <dgm:pt modelId="{D62696C8-E4E8-4CEA-B54C-F7EBBD01EA91}" type="parTrans" cxnId="{F934DDBC-D49D-4271-A843-F1BEEA0DCA2E}">
      <dgm:prSet/>
      <dgm:spPr/>
      <dgm:t>
        <a:bodyPr/>
        <a:lstStyle/>
        <a:p>
          <a:endParaRPr lang="en-US"/>
        </a:p>
      </dgm:t>
    </dgm:pt>
    <dgm:pt modelId="{43D532FC-E06C-4AEF-AB28-CFCCEF2BB602}" type="sibTrans" cxnId="{F934DDBC-D49D-4271-A843-F1BEEA0DCA2E}">
      <dgm:prSet/>
      <dgm:spPr/>
      <dgm:t>
        <a:bodyPr/>
        <a:lstStyle/>
        <a:p>
          <a:endParaRPr lang="en-US"/>
        </a:p>
      </dgm:t>
    </dgm:pt>
    <dgm:pt modelId="{4B2CFEA1-B16E-48CB-80C9-325B2316D540}" type="pres">
      <dgm:prSet presAssocID="{C81690F9-6271-4334-9115-34105584B0CB}" presName="Name0" presStyleCnt="0">
        <dgm:presLayoutVars>
          <dgm:dir/>
          <dgm:resizeHandles val="exact"/>
        </dgm:presLayoutVars>
      </dgm:prSet>
      <dgm:spPr/>
    </dgm:pt>
    <dgm:pt modelId="{7A6F3CFD-FFA2-4881-999C-47563D384194}" type="pres">
      <dgm:prSet presAssocID="{C81690F9-6271-4334-9115-34105584B0CB}" presName="vNodes" presStyleCnt="0"/>
      <dgm:spPr/>
    </dgm:pt>
    <dgm:pt modelId="{C94C26F1-6C64-40D9-B704-913CC87C56F7}" type="pres">
      <dgm:prSet presAssocID="{774CE76C-8EA8-480C-BFC2-3378D2B09BDD}" presName="node" presStyleLbl="node1" presStyleIdx="0" presStyleCnt="3" custScaleX="438665" custScaleY="415343" custLinFactNeighborY="-3484">
        <dgm:presLayoutVars>
          <dgm:bulletEnabled val="1"/>
        </dgm:presLayoutVars>
      </dgm:prSet>
      <dgm:spPr/>
      <dgm:t>
        <a:bodyPr/>
        <a:lstStyle/>
        <a:p>
          <a:endParaRPr lang="en-US"/>
        </a:p>
      </dgm:t>
    </dgm:pt>
    <dgm:pt modelId="{90A24973-5783-40E1-ACB6-9F216C848DE6}" type="pres">
      <dgm:prSet presAssocID="{B84FDEAD-9E18-42DA-8C27-6ACA0BF158DB}" presName="spacerT" presStyleCnt="0"/>
      <dgm:spPr/>
    </dgm:pt>
    <dgm:pt modelId="{D5BFFF1E-ACAA-43C3-8D32-FAE2FAE7F7B1}" type="pres">
      <dgm:prSet presAssocID="{B84FDEAD-9E18-42DA-8C27-6ACA0BF158DB}" presName="sibTrans" presStyleLbl="sibTrans2D1" presStyleIdx="0" presStyleCnt="2"/>
      <dgm:spPr/>
      <dgm:t>
        <a:bodyPr/>
        <a:lstStyle/>
        <a:p>
          <a:endParaRPr lang="en-US"/>
        </a:p>
      </dgm:t>
    </dgm:pt>
    <dgm:pt modelId="{D34D77F4-9900-4471-85F0-0DC0815FD6F8}" type="pres">
      <dgm:prSet presAssocID="{B84FDEAD-9E18-42DA-8C27-6ACA0BF158DB}" presName="spacerB" presStyleCnt="0"/>
      <dgm:spPr/>
    </dgm:pt>
    <dgm:pt modelId="{5CE927C0-97FA-452E-B1A2-4A791C8F5D87}" type="pres">
      <dgm:prSet presAssocID="{202589CA-0ACE-45DA-BF1B-E51E85573236}" presName="node" presStyleLbl="node1" presStyleIdx="1" presStyleCnt="3" custScaleX="326157" custScaleY="292889">
        <dgm:presLayoutVars>
          <dgm:bulletEnabled val="1"/>
        </dgm:presLayoutVars>
      </dgm:prSet>
      <dgm:spPr/>
      <dgm:t>
        <a:bodyPr/>
        <a:lstStyle/>
        <a:p>
          <a:endParaRPr lang="en-US"/>
        </a:p>
      </dgm:t>
    </dgm:pt>
    <dgm:pt modelId="{8C60C3C8-3247-446A-8400-F53E790C3042}" type="pres">
      <dgm:prSet presAssocID="{C81690F9-6271-4334-9115-34105584B0CB}" presName="sibTransLast" presStyleLbl="sibTrans2D1" presStyleIdx="1" presStyleCnt="2"/>
      <dgm:spPr/>
      <dgm:t>
        <a:bodyPr/>
        <a:lstStyle/>
        <a:p>
          <a:endParaRPr lang="en-US"/>
        </a:p>
      </dgm:t>
    </dgm:pt>
    <dgm:pt modelId="{5AEA89E7-FA82-441C-83C0-5CBA11B9C596}" type="pres">
      <dgm:prSet presAssocID="{C81690F9-6271-4334-9115-34105584B0CB}" presName="connectorText" presStyleLbl="sibTrans2D1" presStyleIdx="1" presStyleCnt="2"/>
      <dgm:spPr/>
      <dgm:t>
        <a:bodyPr/>
        <a:lstStyle/>
        <a:p>
          <a:endParaRPr lang="en-US"/>
        </a:p>
      </dgm:t>
    </dgm:pt>
    <dgm:pt modelId="{85ED5AD4-8D8A-4DD3-B0A2-985FF7E78258}" type="pres">
      <dgm:prSet presAssocID="{C81690F9-6271-4334-9115-34105584B0CB}" presName="lastNode" presStyleLbl="node1" presStyleIdx="2" presStyleCnt="3" custScaleX="148362" custScaleY="121874" custLinFactX="34145" custLinFactNeighborX="100000">
        <dgm:presLayoutVars>
          <dgm:bulletEnabled val="1"/>
        </dgm:presLayoutVars>
      </dgm:prSet>
      <dgm:spPr/>
      <dgm:t>
        <a:bodyPr/>
        <a:lstStyle/>
        <a:p>
          <a:endParaRPr lang="en-US"/>
        </a:p>
      </dgm:t>
    </dgm:pt>
  </dgm:ptLst>
  <dgm:cxnLst>
    <dgm:cxn modelId="{D0070F1A-F301-4647-B462-5F264348F7C5}" type="presOf" srcId="{0417B08B-81C8-4839-AC29-1D075BEA65E8}" destId="{5AEA89E7-FA82-441C-83C0-5CBA11B9C596}" srcOrd="1" destOrd="0" presId="urn:microsoft.com/office/officeart/2005/8/layout/equation2"/>
    <dgm:cxn modelId="{14B9AD0E-1402-4FBA-A8A2-454A448B2C05}" srcId="{C81690F9-6271-4334-9115-34105584B0CB}" destId="{774CE76C-8EA8-480C-BFC2-3378D2B09BDD}" srcOrd="0" destOrd="0" parTransId="{2918A73F-E26C-421A-87C4-4B596BF062E6}" sibTransId="{B84FDEAD-9E18-42DA-8C27-6ACA0BF158DB}"/>
    <dgm:cxn modelId="{FF6A16C1-B8B1-459F-8011-21D289D398FA}" type="presOf" srcId="{774CE76C-8EA8-480C-BFC2-3378D2B09BDD}" destId="{C94C26F1-6C64-40D9-B704-913CC87C56F7}" srcOrd="0" destOrd="0" presId="urn:microsoft.com/office/officeart/2005/8/layout/equation2"/>
    <dgm:cxn modelId="{81B367A6-E51E-4CC7-B586-951858EE225B}" type="presOf" srcId="{C81690F9-6271-4334-9115-34105584B0CB}" destId="{4B2CFEA1-B16E-48CB-80C9-325B2316D540}" srcOrd="0" destOrd="0" presId="urn:microsoft.com/office/officeart/2005/8/layout/equation2"/>
    <dgm:cxn modelId="{26E4599D-0409-413C-B191-F5C7D1FF77D8}" srcId="{C81690F9-6271-4334-9115-34105584B0CB}" destId="{202589CA-0ACE-45DA-BF1B-E51E85573236}" srcOrd="1" destOrd="0" parTransId="{F78D634F-761F-4024-A468-2EAD59E246F0}" sibTransId="{0417B08B-81C8-4839-AC29-1D075BEA65E8}"/>
    <dgm:cxn modelId="{B29A008D-5416-495A-924F-597603A72927}" type="presOf" srcId="{B84FDEAD-9E18-42DA-8C27-6ACA0BF158DB}" destId="{D5BFFF1E-ACAA-43C3-8D32-FAE2FAE7F7B1}" srcOrd="0" destOrd="0" presId="urn:microsoft.com/office/officeart/2005/8/layout/equation2"/>
    <dgm:cxn modelId="{60AE9913-E83E-46CA-B9AD-4BD639877992}" type="presOf" srcId="{0417B08B-81C8-4839-AC29-1D075BEA65E8}" destId="{8C60C3C8-3247-446A-8400-F53E790C3042}" srcOrd="0" destOrd="0" presId="urn:microsoft.com/office/officeart/2005/8/layout/equation2"/>
    <dgm:cxn modelId="{DB814F11-FB35-419F-8775-0032BA5A33E0}" type="presOf" srcId="{3ED3C62B-EBC7-464D-9BDB-66E76B8E3F42}" destId="{85ED5AD4-8D8A-4DD3-B0A2-985FF7E78258}" srcOrd="0" destOrd="0" presId="urn:microsoft.com/office/officeart/2005/8/layout/equation2"/>
    <dgm:cxn modelId="{3559595C-63CA-480B-9710-5B069AC9F9F1}" type="presOf" srcId="{202589CA-0ACE-45DA-BF1B-E51E85573236}" destId="{5CE927C0-97FA-452E-B1A2-4A791C8F5D87}" srcOrd="0" destOrd="0" presId="urn:microsoft.com/office/officeart/2005/8/layout/equation2"/>
    <dgm:cxn modelId="{F934DDBC-D49D-4271-A843-F1BEEA0DCA2E}" srcId="{C81690F9-6271-4334-9115-34105584B0CB}" destId="{3ED3C62B-EBC7-464D-9BDB-66E76B8E3F42}" srcOrd="2" destOrd="0" parTransId="{D62696C8-E4E8-4CEA-B54C-F7EBBD01EA91}" sibTransId="{43D532FC-E06C-4AEF-AB28-CFCCEF2BB602}"/>
    <dgm:cxn modelId="{26FFC1A0-97D9-463A-8D2E-7242A8D993BE}" type="presParOf" srcId="{4B2CFEA1-B16E-48CB-80C9-325B2316D540}" destId="{7A6F3CFD-FFA2-4881-999C-47563D384194}" srcOrd="0" destOrd="0" presId="urn:microsoft.com/office/officeart/2005/8/layout/equation2"/>
    <dgm:cxn modelId="{B4A30F66-207A-446D-AA80-15B417CA9C36}" type="presParOf" srcId="{7A6F3CFD-FFA2-4881-999C-47563D384194}" destId="{C94C26F1-6C64-40D9-B704-913CC87C56F7}" srcOrd="0" destOrd="0" presId="urn:microsoft.com/office/officeart/2005/8/layout/equation2"/>
    <dgm:cxn modelId="{3B23C541-5C8D-499E-8F4B-0809D772EF13}" type="presParOf" srcId="{7A6F3CFD-FFA2-4881-999C-47563D384194}" destId="{90A24973-5783-40E1-ACB6-9F216C848DE6}" srcOrd="1" destOrd="0" presId="urn:microsoft.com/office/officeart/2005/8/layout/equation2"/>
    <dgm:cxn modelId="{A69B077F-BC5C-43B9-8E27-59DD06A4DB93}" type="presParOf" srcId="{7A6F3CFD-FFA2-4881-999C-47563D384194}" destId="{D5BFFF1E-ACAA-43C3-8D32-FAE2FAE7F7B1}" srcOrd="2" destOrd="0" presId="urn:microsoft.com/office/officeart/2005/8/layout/equation2"/>
    <dgm:cxn modelId="{203A4CD9-13FD-46D9-AD1A-BE842570DE76}" type="presParOf" srcId="{7A6F3CFD-FFA2-4881-999C-47563D384194}" destId="{D34D77F4-9900-4471-85F0-0DC0815FD6F8}" srcOrd="3" destOrd="0" presId="urn:microsoft.com/office/officeart/2005/8/layout/equation2"/>
    <dgm:cxn modelId="{9E7B629D-1EA9-49FE-B687-40409FD5F908}" type="presParOf" srcId="{7A6F3CFD-FFA2-4881-999C-47563D384194}" destId="{5CE927C0-97FA-452E-B1A2-4A791C8F5D87}" srcOrd="4" destOrd="0" presId="urn:microsoft.com/office/officeart/2005/8/layout/equation2"/>
    <dgm:cxn modelId="{63E9AEAA-589A-415D-B170-AF02B1810362}" type="presParOf" srcId="{4B2CFEA1-B16E-48CB-80C9-325B2316D540}" destId="{8C60C3C8-3247-446A-8400-F53E790C3042}" srcOrd="1" destOrd="0" presId="urn:microsoft.com/office/officeart/2005/8/layout/equation2"/>
    <dgm:cxn modelId="{1EB84319-5866-45FF-B194-34FDD4DF827C}" type="presParOf" srcId="{8C60C3C8-3247-446A-8400-F53E790C3042}" destId="{5AEA89E7-FA82-441C-83C0-5CBA11B9C596}" srcOrd="0" destOrd="0" presId="urn:microsoft.com/office/officeart/2005/8/layout/equation2"/>
    <dgm:cxn modelId="{99FBBF3B-A5A7-404F-8619-7FF4D9C7D02A}" type="presParOf" srcId="{4B2CFEA1-B16E-48CB-80C9-325B2316D540}" destId="{85ED5AD4-8D8A-4DD3-B0A2-985FF7E78258}"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2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C17D5A8-9B7C-4760-B7C1-51AF16AF70BA}" type="presOf" srcId="{DB8E7253-BBFA-41B2-A96F-48EE9C195F59}" destId="{CF22348F-B6BA-445A-AF80-6F5D40DCFC62}" srcOrd="1" destOrd="0" presId="urn:microsoft.com/office/officeart/2005/8/layout/gear1"/>
    <dgm:cxn modelId="{08518B93-276F-44C0-81ED-CAB79A9D09B8}" type="presOf" srcId="{1377D043-041A-4807-BEF0-33346443ECBD}" destId="{8D17AB35-A007-4CDD-91C3-DB3FEFD1D53B}" srcOrd="2" destOrd="0" presId="urn:microsoft.com/office/officeart/2005/8/layout/gear1"/>
    <dgm:cxn modelId="{6783A414-C5E4-46EF-B95A-7346E46AB188}" type="presOf" srcId="{F2C71B3C-AD73-4D6C-B51C-47ADC737EDDC}" destId="{E83BA3F9-A4D7-488A-BC2F-09C2DD768476}" srcOrd="0" destOrd="0" presId="urn:microsoft.com/office/officeart/2005/8/layout/gear1"/>
    <dgm:cxn modelId="{ECB5729F-0B94-4DC1-8671-4E0DAF99921E}" type="presOf" srcId="{039A7B88-0C86-4101-980F-004A64C04902}" destId="{CAE11C0D-DF5F-4947-9DF6-53246D07399C}" srcOrd="0" destOrd="0" presId="urn:microsoft.com/office/officeart/2005/8/layout/gear1"/>
    <dgm:cxn modelId="{FCD6114C-0407-4C5B-8D84-59557DAD3501}" type="presOf" srcId="{DB8E7253-BBFA-41B2-A96F-48EE9C195F59}" destId="{7CF79142-D5AE-4EC0-88F5-285D126B3A11}" srcOrd="2" destOrd="0" presId="urn:microsoft.com/office/officeart/2005/8/layout/gear1"/>
    <dgm:cxn modelId="{D28B41E2-80D0-409D-AE09-2823CF15E3E3}" type="presOf" srcId="{135091D9-929A-48B1-8C63-6DE72DC69C44}" destId="{9D047EA5-9FF0-41D0-BBE7-A164A3D56B3D}" srcOrd="3" destOrd="0" presId="urn:microsoft.com/office/officeart/2005/8/layout/gear1"/>
    <dgm:cxn modelId="{D6BD1000-973F-4B14-A349-4F868F71E6FD}" type="presOf" srcId="{135091D9-929A-48B1-8C63-6DE72DC69C44}" destId="{A0CD88B5-057E-45DA-979E-6EF1C2F33D9A}" srcOrd="2" destOrd="0" presId="urn:microsoft.com/office/officeart/2005/8/layout/gear1"/>
    <dgm:cxn modelId="{3802F4DA-0811-4950-98F8-8D22238271AF}" type="presOf" srcId="{74035EA3-4365-44FA-8A9E-4E2EA61E5A15}" destId="{79D9F767-B9DD-40FF-856A-0CFADEDE85EF}" srcOrd="0" destOrd="0" presId="urn:microsoft.com/office/officeart/2005/8/layout/gear1"/>
    <dgm:cxn modelId="{BFB192ED-9563-4856-9B17-FDAEAD48907F}" type="presOf" srcId="{135091D9-929A-48B1-8C63-6DE72DC69C44}" destId="{E555FAD8-CCF5-472A-864A-2EEC1C68791D}" srcOrd="0" destOrd="0" presId="urn:microsoft.com/office/officeart/2005/8/layout/gear1"/>
    <dgm:cxn modelId="{7746924D-FD6C-4160-860A-7FE89AA5B100}" type="presOf" srcId="{1377D043-041A-4807-BEF0-33346443ECBD}" destId="{5BFDF03F-7B1D-4745-8B16-CAD084824D76}"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04E7627-7E48-4D8F-996D-CCAECBEDDD7E}" type="presOf" srcId="{135091D9-929A-48B1-8C63-6DE72DC69C44}" destId="{21BECCEE-62E2-40B4-84FA-4A99182C643C}" srcOrd="1" destOrd="0" presId="urn:microsoft.com/office/officeart/2005/8/layout/gear1"/>
    <dgm:cxn modelId="{7A813AD9-C3D9-40BA-A5A5-7AAE83B3EB5D}" type="presOf" srcId="{FA0E55EB-D7E6-4B12-8FD1-A9B8B2374DC8}" destId="{DAC3E15B-14F5-4DA0-8357-86B831091D57}" srcOrd="0" destOrd="0" presId="urn:microsoft.com/office/officeart/2005/8/layout/gear1"/>
    <dgm:cxn modelId="{E380B5C9-7748-4BD7-A380-72D53F08C12A}" type="presOf" srcId="{DB8E7253-BBFA-41B2-A96F-48EE9C195F59}" destId="{87B8FA8D-11D0-4CDA-9E35-6F4E7F553912}"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B11E4710-CE07-4D2E-BB0A-5966B518FB30}" type="presOf" srcId="{1377D043-041A-4807-BEF0-33346443ECBD}" destId="{803DD2F7-6FF8-410E-A606-9DDD77194E4C}" srcOrd="0" destOrd="0" presId="urn:microsoft.com/office/officeart/2005/8/layout/gear1"/>
    <dgm:cxn modelId="{C166DDF1-0845-4BB1-9A30-2857212800D6}" type="presParOf" srcId="{E83BA3F9-A4D7-488A-BC2F-09C2DD768476}" destId="{803DD2F7-6FF8-410E-A606-9DDD77194E4C}" srcOrd="0" destOrd="0" presId="urn:microsoft.com/office/officeart/2005/8/layout/gear1"/>
    <dgm:cxn modelId="{47365504-1A8F-49F3-840A-E0B194ADED66}" type="presParOf" srcId="{E83BA3F9-A4D7-488A-BC2F-09C2DD768476}" destId="{5BFDF03F-7B1D-4745-8B16-CAD084824D76}" srcOrd="1" destOrd="0" presId="urn:microsoft.com/office/officeart/2005/8/layout/gear1"/>
    <dgm:cxn modelId="{59604A92-A3A4-4627-BC2B-A82E86CA3D96}" type="presParOf" srcId="{E83BA3F9-A4D7-488A-BC2F-09C2DD768476}" destId="{8D17AB35-A007-4CDD-91C3-DB3FEFD1D53B}" srcOrd="2" destOrd="0" presId="urn:microsoft.com/office/officeart/2005/8/layout/gear1"/>
    <dgm:cxn modelId="{F0379987-541A-471E-8D07-6C9DB65D1456}" type="presParOf" srcId="{E83BA3F9-A4D7-488A-BC2F-09C2DD768476}" destId="{87B8FA8D-11D0-4CDA-9E35-6F4E7F553912}" srcOrd="3" destOrd="0" presId="urn:microsoft.com/office/officeart/2005/8/layout/gear1"/>
    <dgm:cxn modelId="{21461985-2240-4160-92EC-AA255213B9CF}" type="presParOf" srcId="{E83BA3F9-A4D7-488A-BC2F-09C2DD768476}" destId="{CF22348F-B6BA-445A-AF80-6F5D40DCFC62}" srcOrd="4" destOrd="0" presId="urn:microsoft.com/office/officeart/2005/8/layout/gear1"/>
    <dgm:cxn modelId="{5EAC05B9-9771-4A7C-8DA4-D3B8E6909B7E}" type="presParOf" srcId="{E83BA3F9-A4D7-488A-BC2F-09C2DD768476}" destId="{7CF79142-D5AE-4EC0-88F5-285D126B3A11}" srcOrd="5" destOrd="0" presId="urn:microsoft.com/office/officeart/2005/8/layout/gear1"/>
    <dgm:cxn modelId="{2CACAEC3-7E40-4940-AF50-723040AA7621}" type="presParOf" srcId="{E83BA3F9-A4D7-488A-BC2F-09C2DD768476}" destId="{E555FAD8-CCF5-472A-864A-2EEC1C68791D}" srcOrd="6" destOrd="0" presId="urn:microsoft.com/office/officeart/2005/8/layout/gear1"/>
    <dgm:cxn modelId="{6842E7CB-8EFD-4182-9171-5F1E9B5CA5F1}" type="presParOf" srcId="{E83BA3F9-A4D7-488A-BC2F-09C2DD768476}" destId="{21BECCEE-62E2-40B4-84FA-4A99182C643C}" srcOrd="7" destOrd="0" presId="urn:microsoft.com/office/officeart/2005/8/layout/gear1"/>
    <dgm:cxn modelId="{B2C6E456-243E-40C4-812D-C3B83485883C}" type="presParOf" srcId="{E83BA3F9-A4D7-488A-BC2F-09C2DD768476}" destId="{A0CD88B5-057E-45DA-979E-6EF1C2F33D9A}" srcOrd="8" destOrd="0" presId="urn:microsoft.com/office/officeart/2005/8/layout/gear1"/>
    <dgm:cxn modelId="{5B2BB386-5259-4FAF-9CE3-8561F2328490}" type="presParOf" srcId="{E83BA3F9-A4D7-488A-BC2F-09C2DD768476}" destId="{9D047EA5-9FF0-41D0-BBE7-A164A3D56B3D}" srcOrd="9" destOrd="0" presId="urn:microsoft.com/office/officeart/2005/8/layout/gear1"/>
    <dgm:cxn modelId="{731860C1-BEA6-41E6-987E-FF9F744ED271}" type="presParOf" srcId="{E83BA3F9-A4D7-488A-BC2F-09C2DD768476}" destId="{79D9F767-B9DD-40FF-856A-0CFADEDE85EF}" srcOrd="10" destOrd="0" presId="urn:microsoft.com/office/officeart/2005/8/layout/gear1"/>
    <dgm:cxn modelId="{0773F27F-1350-413B-A3C4-2DAF7EA2269B}" type="presParOf" srcId="{E83BA3F9-A4D7-488A-BC2F-09C2DD768476}" destId="{CAE11C0D-DF5F-4947-9DF6-53246D07399C}" srcOrd="11" destOrd="0" presId="urn:microsoft.com/office/officeart/2005/8/layout/gear1"/>
    <dgm:cxn modelId="{2D0E8237-D07C-4F15-B43A-3BFFAAEC98FF}"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2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DF432EDB-28CE-495B-BB87-60CE1D31703E}" type="presOf" srcId="{135091D9-929A-48B1-8C63-6DE72DC69C44}" destId="{21BECCEE-62E2-40B4-84FA-4A99182C643C}" srcOrd="1" destOrd="0" presId="urn:microsoft.com/office/officeart/2005/8/layout/gear1"/>
    <dgm:cxn modelId="{82BF5D48-5BD6-4CF5-ADDE-7BB25BF4DEF4}" type="presOf" srcId="{74035EA3-4365-44FA-8A9E-4E2EA61E5A15}" destId="{79D9F767-B9DD-40FF-856A-0CFADEDE85EF}" srcOrd="0" destOrd="0" presId="urn:microsoft.com/office/officeart/2005/8/layout/gear1"/>
    <dgm:cxn modelId="{C8419E28-8D63-49E7-8FE6-9D66E8152B4D}" type="presOf" srcId="{DB8E7253-BBFA-41B2-A96F-48EE9C195F59}" destId="{7CF79142-D5AE-4EC0-88F5-285D126B3A11}" srcOrd="2" destOrd="0" presId="urn:microsoft.com/office/officeart/2005/8/layout/gear1"/>
    <dgm:cxn modelId="{B1C4BD4F-09FF-484C-A84C-4A28A9786A96}" type="presOf" srcId="{039A7B88-0C86-4101-980F-004A64C04902}" destId="{CAE11C0D-DF5F-4947-9DF6-53246D07399C}" srcOrd="0" destOrd="0" presId="urn:microsoft.com/office/officeart/2005/8/layout/gear1"/>
    <dgm:cxn modelId="{4601AC41-4846-4263-B89F-E7A753F4C68C}" type="presOf" srcId="{1377D043-041A-4807-BEF0-33346443ECBD}" destId="{803DD2F7-6FF8-410E-A606-9DDD77194E4C}" srcOrd="0" destOrd="0" presId="urn:microsoft.com/office/officeart/2005/8/layout/gear1"/>
    <dgm:cxn modelId="{9465DBF0-13B8-40B4-9C01-735724AF3C02}" type="presOf" srcId="{FA0E55EB-D7E6-4B12-8FD1-A9B8B2374DC8}" destId="{DAC3E15B-14F5-4DA0-8357-86B831091D57}" srcOrd="0" destOrd="0" presId="urn:microsoft.com/office/officeart/2005/8/layout/gear1"/>
    <dgm:cxn modelId="{5AC711EE-BE5E-4ED3-87B1-05FE927EE61C}" type="presOf" srcId="{F2C71B3C-AD73-4D6C-B51C-47ADC737EDDC}" destId="{E83BA3F9-A4D7-488A-BC2F-09C2DD768476}" srcOrd="0" destOrd="0" presId="urn:microsoft.com/office/officeart/2005/8/layout/gear1"/>
    <dgm:cxn modelId="{743A4EE9-8916-4CD2-95E0-E83FE678FEA5}" type="presOf" srcId="{1377D043-041A-4807-BEF0-33346443ECBD}" destId="{5BFDF03F-7B1D-4745-8B16-CAD084824D76}" srcOrd="1" destOrd="0" presId="urn:microsoft.com/office/officeart/2005/8/layout/gear1"/>
    <dgm:cxn modelId="{E3807D5B-2BA2-4C1B-9346-568E53B7E442}" type="presOf" srcId="{135091D9-929A-48B1-8C63-6DE72DC69C44}" destId="{E555FAD8-CCF5-472A-864A-2EEC1C68791D}" srcOrd="0" destOrd="0" presId="urn:microsoft.com/office/officeart/2005/8/layout/gear1"/>
    <dgm:cxn modelId="{68511FF1-9F9F-4282-BE1F-2F0D8DBF9ED5}"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909FE004-7BFA-49C5-898C-4F34DD8321F7}" type="presOf" srcId="{135091D9-929A-48B1-8C63-6DE72DC69C44}" destId="{A0CD88B5-057E-45DA-979E-6EF1C2F33D9A}" srcOrd="2" destOrd="0" presId="urn:microsoft.com/office/officeart/2005/8/layout/gear1"/>
    <dgm:cxn modelId="{7702404C-6C83-4D58-81E3-D85F9DBC57F9}" type="presOf" srcId="{1377D043-041A-4807-BEF0-33346443ECBD}" destId="{8D17AB35-A007-4CDD-91C3-DB3FEFD1D53B}" srcOrd="2" destOrd="0" presId="urn:microsoft.com/office/officeart/2005/8/layout/gear1"/>
    <dgm:cxn modelId="{9C05CD46-CE1C-4E56-BAA9-48E8752BE8CD}" type="presOf" srcId="{DB8E7253-BBFA-41B2-A96F-48EE9C195F59}" destId="{CF22348F-B6BA-445A-AF80-6F5D40DCFC62}" srcOrd="1" destOrd="0" presId="urn:microsoft.com/office/officeart/2005/8/layout/gear1"/>
    <dgm:cxn modelId="{6CD1A4F2-010F-4D4B-A67B-70414EB89B21}" type="presOf" srcId="{135091D9-929A-48B1-8C63-6DE72DC69C44}" destId="{9D047EA5-9FF0-41D0-BBE7-A164A3D56B3D}" srcOrd="3"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E3AC043A-1BD0-4714-93AE-2A0A6CF48066}" type="presParOf" srcId="{E83BA3F9-A4D7-488A-BC2F-09C2DD768476}" destId="{803DD2F7-6FF8-410E-A606-9DDD77194E4C}" srcOrd="0" destOrd="0" presId="urn:microsoft.com/office/officeart/2005/8/layout/gear1"/>
    <dgm:cxn modelId="{85983F70-5ADA-43AC-8AA7-76751F1555D7}" type="presParOf" srcId="{E83BA3F9-A4D7-488A-BC2F-09C2DD768476}" destId="{5BFDF03F-7B1D-4745-8B16-CAD084824D76}" srcOrd="1" destOrd="0" presId="urn:microsoft.com/office/officeart/2005/8/layout/gear1"/>
    <dgm:cxn modelId="{9F800F07-4A8C-46C3-BAE5-C44F177B8587}" type="presParOf" srcId="{E83BA3F9-A4D7-488A-BC2F-09C2DD768476}" destId="{8D17AB35-A007-4CDD-91C3-DB3FEFD1D53B}" srcOrd="2" destOrd="0" presId="urn:microsoft.com/office/officeart/2005/8/layout/gear1"/>
    <dgm:cxn modelId="{6DDE48EA-7537-4C58-A34D-1848F3C5770F}" type="presParOf" srcId="{E83BA3F9-A4D7-488A-BC2F-09C2DD768476}" destId="{87B8FA8D-11D0-4CDA-9E35-6F4E7F553912}" srcOrd="3" destOrd="0" presId="urn:microsoft.com/office/officeart/2005/8/layout/gear1"/>
    <dgm:cxn modelId="{FA81AE6B-AC86-403D-83E6-54C42E635F48}" type="presParOf" srcId="{E83BA3F9-A4D7-488A-BC2F-09C2DD768476}" destId="{CF22348F-B6BA-445A-AF80-6F5D40DCFC62}" srcOrd="4" destOrd="0" presId="urn:microsoft.com/office/officeart/2005/8/layout/gear1"/>
    <dgm:cxn modelId="{F1048F1D-D0DC-48F3-9565-120FC3C8DB90}" type="presParOf" srcId="{E83BA3F9-A4D7-488A-BC2F-09C2DD768476}" destId="{7CF79142-D5AE-4EC0-88F5-285D126B3A11}" srcOrd="5" destOrd="0" presId="urn:microsoft.com/office/officeart/2005/8/layout/gear1"/>
    <dgm:cxn modelId="{DE6065AA-5204-46C2-9ACC-5C8BC5440816}" type="presParOf" srcId="{E83BA3F9-A4D7-488A-BC2F-09C2DD768476}" destId="{E555FAD8-CCF5-472A-864A-2EEC1C68791D}" srcOrd="6" destOrd="0" presId="urn:microsoft.com/office/officeart/2005/8/layout/gear1"/>
    <dgm:cxn modelId="{A088EB67-6308-4017-915C-A4D2AEF83BC4}" type="presParOf" srcId="{E83BA3F9-A4D7-488A-BC2F-09C2DD768476}" destId="{21BECCEE-62E2-40B4-84FA-4A99182C643C}" srcOrd="7" destOrd="0" presId="urn:microsoft.com/office/officeart/2005/8/layout/gear1"/>
    <dgm:cxn modelId="{0775FC54-FC82-4781-AA50-D1CD477B557F}" type="presParOf" srcId="{E83BA3F9-A4D7-488A-BC2F-09C2DD768476}" destId="{A0CD88B5-057E-45DA-979E-6EF1C2F33D9A}" srcOrd="8" destOrd="0" presId="urn:microsoft.com/office/officeart/2005/8/layout/gear1"/>
    <dgm:cxn modelId="{F87EAE37-8DEF-43E4-802F-C4E13D418C8B}" type="presParOf" srcId="{E83BA3F9-A4D7-488A-BC2F-09C2DD768476}" destId="{9D047EA5-9FF0-41D0-BBE7-A164A3D56B3D}" srcOrd="9" destOrd="0" presId="urn:microsoft.com/office/officeart/2005/8/layout/gear1"/>
    <dgm:cxn modelId="{F8900109-1A50-4281-9BC5-6CAA17F4AD2B}" type="presParOf" srcId="{E83BA3F9-A4D7-488A-BC2F-09C2DD768476}" destId="{79D9F767-B9DD-40FF-856A-0CFADEDE85EF}" srcOrd="10" destOrd="0" presId="urn:microsoft.com/office/officeart/2005/8/layout/gear1"/>
    <dgm:cxn modelId="{45450B1F-BF76-4453-8382-B74A740CB1FC}" type="presParOf" srcId="{E83BA3F9-A4D7-488A-BC2F-09C2DD768476}" destId="{CAE11C0D-DF5F-4947-9DF6-53246D07399C}" srcOrd="11" destOrd="0" presId="urn:microsoft.com/office/officeart/2005/8/layout/gear1"/>
    <dgm:cxn modelId="{374D3721-2122-4AAD-832D-F31E4571917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B03E6E74-BAF1-464F-908F-0D696374870F}" type="doc">
      <dgm:prSet loTypeId="urn:microsoft.com/office/officeart/2005/8/layout/pyramid2" loCatId="list" qsTypeId="urn:microsoft.com/office/officeart/2005/8/quickstyle/simple1" qsCatId="simple" csTypeId="urn:microsoft.com/office/officeart/2005/8/colors/accent1_2" csCatId="accent1" phldr="1"/>
      <dgm:spPr/>
    </dgm:pt>
    <dgm:pt modelId="{47141C8A-F555-4AE7-8550-32E406BDA6B9}">
      <dgm:prSet phldrT="[Text]" custT="1"/>
      <dgm:spPr>
        <a:ln>
          <a:solidFill>
            <a:srgbClr val="FF3399"/>
          </a:solidFill>
        </a:ln>
      </dgm:spPr>
      <dgm:t>
        <a:bodyPr/>
        <a:lstStyle/>
        <a:p>
          <a:pPr algn="just"/>
          <a:r>
            <a:rPr lang="en-US" sz="1800" dirty="0"/>
            <a:t>For loan given against eligible collaterals of the following types: 1. Deposit with the same bank under lien against the investment 2. Government bond/savings certificate under lien 3. Guarantee given by Government or Bangladesh Bank :-</a:t>
          </a:r>
        </a:p>
      </dgm:t>
    </dgm:pt>
    <dgm:pt modelId="{3856ECAC-C057-4AE5-900C-FE09092940AD}" type="parTrans" cxnId="{4E5A828D-6035-4D37-BEB4-C90182499365}">
      <dgm:prSet/>
      <dgm:spPr/>
      <dgm:t>
        <a:bodyPr/>
        <a:lstStyle/>
        <a:p>
          <a:endParaRPr lang="en-US"/>
        </a:p>
      </dgm:t>
    </dgm:pt>
    <dgm:pt modelId="{870D90F7-4DB5-4D9D-8390-A23407688D2D}" type="sibTrans" cxnId="{4E5A828D-6035-4D37-BEB4-C90182499365}">
      <dgm:prSet/>
      <dgm:spPr/>
      <dgm:t>
        <a:bodyPr/>
        <a:lstStyle/>
        <a:p>
          <a:endParaRPr lang="en-US"/>
        </a:p>
      </dgm:t>
    </dgm:pt>
    <dgm:pt modelId="{4564775F-615C-4599-A35D-22832769E1D0}">
      <dgm:prSet phldrT="[Text]"/>
      <dgm:spPr>
        <a:ln>
          <a:solidFill>
            <a:srgbClr val="FF3399"/>
          </a:solidFill>
        </a:ln>
      </dgm:spPr>
      <dgm:t>
        <a:bodyPr/>
        <a:lstStyle/>
        <a:p>
          <a:pPr algn="l"/>
          <a:r>
            <a:rPr lang="en-US" dirty="0">
              <a:solidFill>
                <a:srgbClr val="7030A0"/>
              </a:solidFill>
            </a:rPr>
            <a:t>Base for Provision </a:t>
          </a:r>
          <a:r>
            <a:rPr lang="en-US" dirty="0"/>
            <a:t>= </a:t>
          </a:r>
          <a:r>
            <a:rPr lang="en-US" dirty="0">
              <a:solidFill>
                <a:srgbClr val="FF3399"/>
              </a:solidFill>
            </a:rPr>
            <a:t>Outstanding Balance </a:t>
          </a:r>
          <a:r>
            <a:rPr lang="en-US" dirty="0"/>
            <a:t>– (</a:t>
          </a:r>
          <a:r>
            <a:rPr lang="en-US" dirty="0">
              <a:solidFill>
                <a:srgbClr val="07A939"/>
              </a:solidFill>
            </a:rPr>
            <a:t>Interest Suspense </a:t>
          </a:r>
          <a:r>
            <a:rPr lang="en-US" dirty="0"/>
            <a:t>+ </a:t>
          </a:r>
          <a:r>
            <a:rPr lang="en-US" dirty="0">
              <a:solidFill>
                <a:srgbClr val="0070C0"/>
              </a:solidFill>
            </a:rPr>
            <a:t>Value of eligible Securities</a:t>
          </a:r>
          <a:r>
            <a:rPr lang="en-US" dirty="0"/>
            <a:t>)</a:t>
          </a:r>
        </a:p>
      </dgm:t>
    </dgm:pt>
    <dgm:pt modelId="{7864DE74-14C0-4E22-BD1C-6EF31F32BD84}" type="parTrans" cxnId="{43E444F7-86BD-4945-B207-5F9A6AE418C4}">
      <dgm:prSet/>
      <dgm:spPr/>
      <dgm:t>
        <a:bodyPr/>
        <a:lstStyle/>
        <a:p>
          <a:endParaRPr lang="en-US"/>
        </a:p>
      </dgm:t>
    </dgm:pt>
    <dgm:pt modelId="{F58BAE7A-5844-4E45-BC30-F9094C0886AC}" type="sibTrans" cxnId="{43E444F7-86BD-4945-B207-5F9A6AE418C4}">
      <dgm:prSet/>
      <dgm:spPr/>
      <dgm:t>
        <a:bodyPr/>
        <a:lstStyle/>
        <a:p>
          <a:endParaRPr lang="en-US"/>
        </a:p>
      </dgm:t>
    </dgm:pt>
    <dgm:pt modelId="{73E71B86-1C63-447C-A0A2-6D8CE25C7969}" type="pres">
      <dgm:prSet presAssocID="{B03E6E74-BAF1-464F-908F-0D696374870F}" presName="compositeShape" presStyleCnt="0">
        <dgm:presLayoutVars>
          <dgm:dir/>
          <dgm:resizeHandles/>
        </dgm:presLayoutVars>
      </dgm:prSet>
      <dgm:spPr/>
    </dgm:pt>
    <dgm:pt modelId="{3C57613B-5930-4735-8D1E-2BB7A61549A9}" type="pres">
      <dgm:prSet presAssocID="{B03E6E74-BAF1-464F-908F-0D696374870F}" presName="pyramid" presStyleLbl="node1" presStyleIdx="0" presStyleCnt="1"/>
      <dgm:spPr>
        <a:solidFill>
          <a:srgbClr val="FF3399"/>
        </a:solidFill>
      </dgm:spPr>
    </dgm:pt>
    <dgm:pt modelId="{E44A7801-FBC7-4962-8006-A6C4255D3994}" type="pres">
      <dgm:prSet presAssocID="{B03E6E74-BAF1-464F-908F-0D696374870F}" presName="theList" presStyleCnt="0"/>
      <dgm:spPr/>
    </dgm:pt>
    <dgm:pt modelId="{76424A5C-5044-4015-B60E-E10B8FB02505}" type="pres">
      <dgm:prSet presAssocID="{47141C8A-F555-4AE7-8550-32E406BDA6B9}" presName="aNode" presStyleLbl="fgAcc1" presStyleIdx="0" presStyleCnt="2" custScaleX="217306" custScaleY="83086" custLinFactY="-22299" custLinFactNeighborX="-15864" custLinFactNeighborY="-100000">
        <dgm:presLayoutVars>
          <dgm:bulletEnabled val="1"/>
        </dgm:presLayoutVars>
      </dgm:prSet>
      <dgm:spPr/>
      <dgm:t>
        <a:bodyPr/>
        <a:lstStyle/>
        <a:p>
          <a:endParaRPr lang="en-US"/>
        </a:p>
      </dgm:t>
    </dgm:pt>
    <dgm:pt modelId="{6A5161BA-47F9-436A-9DC2-842450F6CA72}" type="pres">
      <dgm:prSet presAssocID="{47141C8A-F555-4AE7-8550-32E406BDA6B9}" presName="aSpace" presStyleCnt="0"/>
      <dgm:spPr/>
    </dgm:pt>
    <dgm:pt modelId="{1D129F4F-778F-42FF-A564-057B2DE13B42}" type="pres">
      <dgm:prSet presAssocID="{4564775F-615C-4599-A35D-22832769E1D0}" presName="aNode" presStyleLbl="fgAcc1" presStyleIdx="1" presStyleCnt="2" custScaleX="177884" custLinFactNeighborX="14423">
        <dgm:presLayoutVars>
          <dgm:bulletEnabled val="1"/>
        </dgm:presLayoutVars>
      </dgm:prSet>
      <dgm:spPr/>
      <dgm:t>
        <a:bodyPr/>
        <a:lstStyle/>
        <a:p>
          <a:endParaRPr lang="en-US"/>
        </a:p>
      </dgm:t>
    </dgm:pt>
    <dgm:pt modelId="{0A509EAE-F866-4353-8D14-72352020A854}" type="pres">
      <dgm:prSet presAssocID="{4564775F-615C-4599-A35D-22832769E1D0}" presName="aSpace" presStyleCnt="0"/>
      <dgm:spPr/>
    </dgm:pt>
  </dgm:ptLst>
  <dgm:cxnLst>
    <dgm:cxn modelId="{15F02A72-6BAE-4642-B4D5-071C775B7D88}" type="presOf" srcId="{4564775F-615C-4599-A35D-22832769E1D0}" destId="{1D129F4F-778F-42FF-A564-057B2DE13B42}" srcOrd="0" destOrd="0" presId="urn:microsoft.com/office/officeart/2005/8/layout/pyramid2"/>
    <dgm:cxn modelId="{0B5F3DD9-A206-4FE9-9A41-5FF24EF8764F}" type="presOf" srcId="{47141C8A-F555-4AE7-8550-32E406BDA6B9}" destId="{76424A5C-5044-4015-B60E-E10B8FB02505}" srcOrd="0" destOrd="0" presId="urn:microsoft.com/office/officeart/2005/8/layout/pyramid2"/>
    <dgm:cxn modelId="{43E444F7-86BD-4945-B207-5F9A6AE418C4}" srcId="{B03E6E74-BAF1-464F-908F-0D696374870F}" destId="{4564775F-615C-4599-A35D-22832769E1D0}" srcOrd="1" destOrd="0" parTransId="{7864DE74-14C0-4E22-BD1C-6EF31F32BD84}" sibTransId="{F58BAE7A-5844-4E45-BC30-F9094C0886AC}"/>
    <dgm:cxn modelId="{4E5A828D-6035-4D37-BEB4-C90182499365}" srcId="{B03E6E74-BAF1-464F-908F-0D696374870F}" destId="{47141C8A-F555-4AE7-8550-32E406BDA6B9}" srcOrd="0" destOrd="0" parTransId="{3856ECAC-C057-4AE5-900C-FE09092940AD}" sibTransId="{870D90F7-4DB5-4D9D-8390-A23407688D2D}"/>
    <dgm:cxn modelId="{0866D330-8390-419A-BF96-843C795B8B25}" type="presOf" srcId="{B03E6E74-BAF1-464F-908F-0D696374870F}" destId="{73E71B86-1C63-447C-A0A2-6D8CE25C7969}" srcOrd="0" destOrd="0" presId="urn:microsoft.com/office/officeart/2005/8/layout/pyramid2"/>
    <dgm:cxn modelId="{D7179FD9-E7F9-4ED3-B4B1-394A3F175DFC}" type="presParOf" srcId="{73E71B86-1C63-447C-A0A2-6D8CE25C7969}" destId="{3C57613B-5930-4735-8D1E-2BB7A61549A9}" srcOrd="0" destOrd="0" presId="urn:microsoft.com/office/officeart/2005/8/layout/pyramid2"/>
    <dgm:cxn modelId="{D0C54A2D-5A3A-49AB-AEBD-80A73355909C}" type="presParOf" srcId="{73E71B86-1C63-447C-A0A2-6D8CE25C7969}" destId="{E44A7801-FBC7-4962-8006-A6C4255D3994}" srcOrd="1" destOrd="0" presId="urn:microsoft.com/office/officeart/2005/8/layout/pyramid2"/>
    <dgm:cxn modelId="{48E5F1F0-23F7-489C-824E-8A2350CD634A}" type="presParOf" srcId="{E44A7801-FBC7-4962-8006-A6C4255D3994}" destId="{76424A5C-5044-4015-B60E-E10B8FB02505}" srcOrd="0" destOrd="0" presId="urn:microsoft.com/office/officeart/2005/8/layout/pyramid2"/>
    <dgm:cxn modelId="{0926DE2B-807B-4704-B8EB-1794BB98CC17}" type="presParOf" srcId="{E44A7801-FBC7-4962-8006-A6C4255D3994}" destId="{6A5161BA-47F9-436A-9DC2-842450F6CA72}" srcOrd="1" destOrd="0" presId="urn:microsoft.com/office/officeart/2005/8/layout/pyramid2"/>
    <dgm:cxn modelId="{F669DD8A-AC25-41B2-BF55-242DA8BA3FF6}" type="presParOf" srcId="{E44A7801-FBC7-4962-8006-A6C4255D3994}" destId="{1D129F4F-778F-42FF-A564-057B2DE13B42}" srcOrd="2" destOrd="0" presId="urn:microsoft.com/office/officeart/2005/8/layout/pyramid2"/>
    <dgm:cxn modelId="{B17CC24A-7FE3-4716-BB90-768912B7979D}" type="presParOf" srcId="{E44A7801-FBC7-4962-8006-A6C4255D3994}" destId="{0A509EAE-F866-4353-8D14-72352020A854}" srcOrd="3"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2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B2DA5BEA-E3DE-405F-86F4-5CD261C62451}" type="presOf" srcId="{DB8E7253-BBFA-41B2-A96F-48EE9C195F59}" destId="{CF22348F-B6BA-445A-AF80-6F5D40DCFC62}" srcOrd="1" destOrd="0" presId="urn:microsoft.com/office/officeart/2005/8/layout/gear1"/>
    <dgm:cxn modelId="{D2959C6D-C9F8-4840-BE68-2C511A85BDFC}" type="presOf" srcId="{1377D043-041A-4807-BEF0-33346443ECBD}" destId="{803DD2F7-6FF8-410E-A606-9DDD77194E4C}" srcOrd="0" destOrd="0" presId="urn:microsoft.com/office/officeart/2005/8/layout/gear1"/>
    <dgm:cxn modelId="{BEA79E81-14F3-4A50-BB79-E13AE04411CA}" type="presOf" srcId="{135091D9-929A-48B1-8C63-6DE72DC69C44}" destId="{9D047EA5-9FF0-41D0-BBE7-A164A3D56B3D}" srcOrd="3" destOrd="0" presId="urn:microsoft.com/office/officeart/2005/8/layout/gear1"/>
    <dgm:cxn modelId="{CE9E57FE-6DC6-4967-948E-A0ECEFDECF64}" type="presOf" srcId="{DB8E7253-BBFA-41B2-A96F-48EE9C195F59}" destId="{7CF79142-D5AE-4EC0-88F5-285D126B3A11}" srcOrd="2" destOrd="0" presId="urn:microsoft.com/office/officeart/2005/8/layout/gear1"/>
    <dgm:cxn modelId="{E01F5F28-BE44-4D8F-B375-AF773145C674}" type="presOf" srcId="{135091D9-929A-48B1-8C63-6DE72DC69C44}" destId="{21BECCEE-62E2-40B4-84FA-4A99182C643C}" srcOrd="1" destOrd="0" presId="urn:microsoft.com/office/officeart/2005/8/layout/gear1"/>
    <dgm:cxn modelId="{4CF86954-2B8C-4D2B-B3E1-7370B7063932}" type="presOf" srcId="{039A7B88-0C86-4101-980F-004A64C04902}" destId="{CAE11C0D-DF5F-4947-9DF6-53246D07399C}" srcOrd="0" destOrd="0" presId="urn:microsoft.com/office/officeart/2005/8/layout/gear1"/>
    <dgm:cxn modelId="{B22CC58C-7610-4AB9-9381-889145DDA035}" type="presOf" srcId="{DB8E7253-BBFA-41B2-A96F-48EE9C195F59}" destId="{87B8FA8D-11D0-4CDA-9E35-6F4E7F553912}" srcOrd="0" destOrd="0" presId="urn:microsoft.com/office/officeart/2005/8/layout/gear1"/>
    <dgm:cxn modelId="{C3CBCA76-F5E7-4C11-A5F5-FD00305F51BC}" type="presOf" srcId="{F2C71B3C-AD73-4D6C-B51C-47ADC737EDDC}" destId="{E83BA3F9-A4D7-488A-BC2F-09C2DD768476}" srcOrd="0" destOrd="0" presId="urn:microsoft.com/office/officeart/2005/8/layout/gear1"/>
    <dgm:cxn modelId="{E6F4BC4C-84AB-4F71-87BE-2034ABED50BD}" type="presOf" srcId="{1377D043-041A-4807-BEF0-33346443ECBD}" destId="{5BFDF03F-7B1D-4745-8B16-CAD084824D76}" srcOrd="1" destOrd="0" presId="urn:microsoft.com/office/officeart/2005/8/layout/gear1"/>
    <dgm:cxn modelId="{F3B711B0-9C88-4EAE-8D17-BE7DFE1EF131}" type="presOf" srcId="{135091D9-929A-48B1-8C63-6DE72DC69C44}" destId="{E555FAD8-CCF5-472A-864A-2EEC1C68791D}" srcOrd="0" destOrd="0" presId="urn:microsoft.com/office/officeart/2005/8/layout/gear1"/>
    <dgm:cxn modelId="{54FC32CE-69B7-47F0-B2EF-5660E6178A2D}"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2499F64-14AC-4F18-99FD-B45F6B68220E}" type="presOf" srcId="{1377D043-041A-4807-BEF0-33346443ECBD}" destId="{8D17AB35-A007-4CDD-91C3-DB3FEFD1D53B}" srcOrd="2" destOrd="0" presId="urn:microsoft.com/office/officeart/2005/8/layout/gear1"/>
    <dgm:cxn modelId="{5F18F7F3-22BA-4D92-A00D-86E9AC9366D4}"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5ABE56B6-AB8D-4095-8B52-4C4BFDC2F629}"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E899231E-5312-4319-A620-5BDB209136F8}" type="presParOf" srcId="{E83BA3F9-A4D7-488A-BC2F-09C2DD768476}" destId="{803DD2F7-6FF8-410E-A606-9DDD77194E4C}" srcOrd="0" destOrd="0" presId="urn:microsoft.com/office/officeart/2005/8/layout/gear1"/>
    <dgm:cxn modelId="{BCDFE9D5-0D9F-4F15-B03D-965CD6DF07D0}" type="presParOf" srcId="{E83BA3F9-A4D7-488A-BC2F-09C2DD768476}" destId="{5BFDF03F-7B1D-4745-8B16-CAD084824D76}" srcOrd="1" destOrd="0" presId="urn:microsoft.com/office/officeart/2005/8/layout/gear1"/>
    <dgm:cxn modelId="{E7FC3B6D-B5AE-4EE1-9780-F12C44C288C2}" type="presParOf" srcId="{E83BA3F9-A4D7-488A-BC2F-09C2DD768476}" destId="{8D17AB35-A007-4CDD-91C3-DB3FEFD1D53B}" srcOrd="2" destOrd="0" presId="urn:microsoft.com/office/officeart/2005/8/layout/gear1"/>
    <dgm:cxn modelId="{967CA15D-3A08-4B6A-B73B-12CD2AD46019}" type="presParOf" srcId="{E83BA3F9-A4D7-488A-BC2F-09C2DD768476}" destId="{87B8FA8D-11D0-4CDA-9E35-6F4E7F553912}" srcOrd="3" destOrd="0" presId="urn:microsoft.com/office/officeart/2005/8/layout/gear1"/>
    <dgm:cxn modelId="{0D761E26-510F-487B-9F18-713F0CF164DA}" type="presParOf" srcId="{E83BA3F9-A4D7-488A-BC2F-09C2DD768476}" destId="{CF22348F-B6BA-445A-AF80-6F5D40DCFC62}" srcOrd="4" destOrd="0" presId="urn:microsoft.com/office/officeart/2005/8/layout/gear1"/>
    <dgm:cxn modelId="{CD9F0719-E38A-48A5-834A-8B4BA10FBE25}" type="presParOf" srcId="{E83BA3F9-A4D7-488A-BC2F-09C2DD768476}" destId="{7CF79142-D5AE-4EC0-88F5-285D126B3A11}" srcOrd="5" destOrd="0" presId="urn:microsoft.com/office/officeart/2005/8/layout/gear1"/>
    <dgm:cxn modelId="{602F850E-11E9-45A6-A95F-2CE633B16829}" type="presParOf" srcId="{E83BA3F9-A4D7-488A-BC2F-09C2DD768476}" destId="{E555FAD8-CCF5-472A-864A-2EEC1C68791D}" srcOrd="6" destOrd="0" presId="urn:microsoft.com/office/officeart/2005/8/layout/gear1"/>
    <dgm:cxn modelId="{AA2D46D7-81F2-496E-B5AA-7C0A41610340}" type="presParOf" srcId="{E83BA3F9-A4D7-488A-BC2F-09C2DD768476}" destId="{21BECCEE-62E2-40B4-84FA-4A99182C643C}" srcOrd="7" destOrd="0" presId="urn:microsoft.com/office/officeart/2005/8/layout/gear1"/>
    <dgm:cxn modelId="{5CFF8B74-9029-43F3-9764-2FF6AA755A36}" type="presParOf" srcId="{E83BA3F9-A4D7-488A-BC2F-09C2DD768476}" destId="{A0CD88B5-057E-45DA-979E-6EF1C2F33D9A}" srcOrd="8" destOrd="0" presId="urn:microsoft.com/office/officeart/2005/8/layout/gear1"/>
    <dgm:cxn modelId="{F60C8CDF-620C-4A77-9BC2-A8D91892DA85}" type="presParOf" srcId="{E83BA3F9-A4D7-488A-BC2F-09C2DD768476}" destId="{9D047EA5-9FF0-41D0-BBE7-A164A3D56B3D}" srcOrd="9" destOrd="0" presId="urn:microsoft.com/office/officeart/2005/8/layout/gear1"/>
    <dgm:cxn modelId="{7F655E1B-84C9-4D7C-94A1-3A4C1FE10E53}" type="presParOf" srcId="{E83BA3F9-A4D7-488A-BC2F-09C2DD768476}" destId="{79D9F767-B9DD-40FF-856A-0CFADEDE85EF}" srcOrd="10" destOrd="0" presId="urn:microsoft.com/office/officeart/2005/8/layout/gear1"/>
    <dgm:cxn modelId="{F04641C1-8FEE-4A3B-97B8-28F4B1DEE932}" type="presParOf" srcId="{E83BA3F9-A4D7-488A-BC2F-09C2DD768476}" destId="{CAE11C0D-DF5F-4947-9DF6-53246D07399C}" srcOrd="11" destOrd="0" presId="urn:microsoft.com/office/officeart/2005/8/layout/gear1"/>
    <dgm:cxn modelId="{782716EC-5A20-46C5-AADB-08CA126E3802}"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B03E6E74-BAF1-464F-908F-0D696374870F}" type="doc">
      <dgm:prSet loTypeId="urn:microsoft.com/office/officeart/2005/8/layout/pyramid2" loCatId="list" qsTypeId="urn:microsoft.com/office/officeart/2005/8/quickstyle/simple1" qsCatId="simple" csTypeId="urn:microsoft.com/office/officeart/2005/8/colors/accent1_2" csCatId="accent1" phldr="1"/>
      <dgm:spPr/>
    </dgm:pt>
    <dgm:pt modelId="{47141C8A-F555-4AE7-8550-32E406BDA6B9}">
      <dgm:prSet phldrT="[Text]" custT="1"/>
      <dgm:spPr>
        <a:ln>
          <a:solidFill>
            <a:srgbClr val="FF3399"/>
          </a:solidFill>
        </a:ln>
      </dgm:spPr>
      <dgm:t>
        <a:bodyPr/>
        <a:lstStyle/>
        <a:p>
          <a:pPr algn="just"/>
          <a:r>
            <a:rPr lang="en-US" sz="1800" dirty="0"/>
            <a:t>For loan given against all other Eligible collaterals :-</a:t>
          </a:r>
        </a:p>
      </dgm:t>
    </dgm:pt>
    <dgm:pt modelId="{3856ECAC-C057-4AE5-900C-FE09092940AD}" type="parTrans" cxnId="{4E5A828D-6035-4D37-BEB4-C90182499365}">
      <dgm:prSet/>
      <dgm:spPr/>
      <dgm:t>
        <a:bodyPr/>
        <a:lstStyle/>
        <a:p>
          <a:endParaRPr lang="en-US"/>
        </a:p>
      </dgm:t>
    </dgm:pt>
    <dgm:pt modelId="{870D90F7-4DB5-4D9D-8390-A23407688D2D}" type="sibTrans" cxnId="{4E5A828D-6035-4D37-BEB4-C90182499365}">
      <dgm:prSet/>
      <dgm:spPr/>
      <dgm:t>
        <a:bodyPr/>
        <a:lstStyle/>
        <a:p>
          <a:endParaRPr lang="en-US"/>
        </a:p>
      </dgm:t>
    </dgm:pt>
    <dgm:pt modelId="{4564775F-615C-4599-A35D-22832769E1D0}">
      <dgm:prSet phldrT="[Text]"/>
      <dgm:spPr>
        <a:ln>
          <a:solidFill>
            <a:srgbClr val="FF3399"/>
          </a:solidFill>
        </a:ln>
      </dgm:spPr>
      <dgm:t>
        <a:bodyPr/>
        <a:lstStyle/>
        <a:p>
          <a:pPr algn="l"/>
          <a:r>
            <a:rPr lang="en-US" dirty="0">
              <a:solidFill>
                <a:srgbClr val="7030A0"/>
              </a:solidFill>
            </a:rPr>
            <a:t>I. Base for Provision </a:t>
          </a:r>
          <a:r>
            <a:rPr lang="en-US" dirty="0"/>
            <a:t>= </a:t>
          </a:r>
          <a:r>
            <a:rPr lang="en-US" dirty="0">
              <a:solidFill>
                <a:srgbClr val="FF3399"/>
              </a:solidFill>
            </a:rPr>
            <a:t>Outstanding Balance </a:t>
          </a:r>
          <a:r>
            <a:rPr lang="en-US" dirty="0"/>
            <a:t>– (</a:t>
          </a:r>
          <a:r>
            <a:rPr lang="en-US" dirty="0">
              <a:solidFill>
                <a:srgbClr val="07A939"/>
              </a:solidFill>
            </a:rPr>
            <a:t>Interest Suspense </a:t>
          </a:r>
          <a:r>
            <a:rPr lang="en-US" dirty="0"/>
            <a:t>+ </a:t>
          </a:r>
          <a:r>
            <a:rPr lang="en-US" dirty="0">
              <a:solidFill>
                <a:srgbClr val="0070C0"/>
              </a:solidFill>
            </a:rPr>
            <a:t>Value of eligible Securities</a:t>
          </a:r>
          <a:r>
            <a:rPr lang="en-US" dirty="0"/>
            <a:t>)</a:t>
          </a:r>
        </a:p>
      </dgm:t>
    </dgm:pt>
    <dgm:pt modelId="{7864DE74-14C0-4E22-BD1C-6EF31F32BD84}" type="parTrans" cxnId="{43E444F7-86BD-4945-B207-5F9A6AE418C4}">
      <dgm:prSet/>
      <dgm:spPr/>
      <dgm:t>
        <a:bodyPr/>
        <a:lstStyle/>
        <a:p>
          <a:endParaRPr lang="en-US"/>
        </a:p>
      </dgm:t>
    </dgm:pt>
    <dgm:pt modelId="{F58BAE7A-5844-4E45-BC30-F9094C0886AC}" type="sibTrans" cxnId="{43E444F7-86BD-4945-B207-5F9A6AE418C4}">
      <dgm:prSet/>
      <dgm:spPr/>
      <dgm:t>
        <a:bodyPr/>
        <a:lstStyle/>
        <a:p>
          <a:endParaRPr lang="en-US"/>
        </a:p>
      </dgm:t>
    </dgm:pt>
    <dgm:pt modelId="{0A1C4106-C4A1-4B6E-9D6B-8D9CCF929009}">
      <dgm:prSet phldrT="[Text]"/>
      <dgm:spPr>
        <a:ln>
          <a:solidFill>
            <a:srgbClr val="FF3399"/>
          </a:solidFill>
        </a:ln>
      </dgm:spPr>
      <dgm:t>
        <a:bodyPr/>
        <a:lstStyle/>
        <a:p>
          <a:r>
            <a:rPr lang="en-US" dirty="0">
              <a:solidFill>
                <a:srgbClr val="C00000"/>
              </a:solidFill>
            </a:rPr>
            <a:t>II.15% of the outstanding balance</a:t>
          </a:r>
          <a:r>
            <a:rPr lang="en-US" dirty="0"/>
            <a:t>, Whichever is higher.</a:t>
          </a:r>
        </a:p>
      </dgm:t>
    </dgm:pt>
    <dgm:pt modelId="{562F517E-1D73-43FE-8F01-93A19A478188}" type="parTrans" cxnId="{E8ECFC58-5B4F-4163-AB41-C764F859656B}">
      <dgm:prSet/>
      <dgm:spPr/>
      <dgm:t>
        <a:bodyPr/>
        <a:lstStyle/>
        <a:p>
          <a:endParaRPr lang="en-US"/>
        </a:p>
      </dgm:t>
    </dgm:pt>
    <dgm:pt modelId="{E7549E67-C500-4480-A97A-E8D44AC6B856}" type="sibTrans" cxnId="{E8ECFC58-5B4F-4163-AB41-C764F859656B}">
      <dgm:prSet/>
      <dgm:spPr/>
      <dgm:t>
        <a:bodyPr/>
        <a:lstStyle/>
        <a:p>
          <a:endParaRPr lang="en-US"/>
        </a:p>
      </dgm:t>
    </dgm:pt>
    <dgm:pt modelId="{73E71B86-1C63-447C-A0A2-6D8CE25C7969}" type="pres">
      <dgm:prSet presAssocID="{B03E6E74-BAF1-464F-908F-0D696374870F}" presName="compositeShape" presStyleCnt="0">
        <dgm:presLayoutVars>
          <dgm:dir/>
          <dgm:resizeHandles/>
        </dgm:presLayoutVars>
      </dgm:prSet>
      <dgm:spPr/>
    </dgm:pt>
    <dgm:pt modelId="{3C57613B-5930-4735-8D1E-2BB7A61549A9}" type="pres">
      <dgm:prSet presAssocID="{B03E6E74-BAF1-464F-908F-0D696374870F}" presName="pyramid" presStyleLbl="node1" presStyleIdx="0" presStyleCnt="1"/>
      <dgm:spPr>
        <a:solidFill>
          <a:srgbClr val="FF3399"/>
        </a:solidFill>
      </dgm:spPr>
    </dgm:pt>
    <dgm:pt modelId="{E44A7801-FBC7-4962-8006-A6C4255D3994}" type="pres">
      <dgm:prSet presAssocID="{B03E6E74-BAF1-464F-908F-0D696374870F}" presName="theList" presStyleCnt="0"/>
      <dgm:spPr/>
    </dgm:pt>
    <dgm:pt modelId="{76424A5C-5044-4015-B60E-E10B8FB02505}" type="pres">
      <dgm:prSet presAssocID="{47141C8A-F555-4AE7-8550-32E406BDA6B9}" presName="aNode" presStyleLbl="fgAcc1" presStyleIdx="0" presStyleCnt="3" custScaleX="156594" custScaleY="47878" custLinFactY="-23333" custLinFactNeighborX="-21737" custLinFactNeighborY="-100000">
        <dgm:presLayoutVars>
          <dgm:bulletEnabled val="1"/>
        </dgm:presLayoutVars>
      </dgm:prSet>
      <dgm:spPr/>
      <dgm:t>
        <a:bodyPr/>
        <a:lstStyle/>
        <a:p>
          <a:endParaRPr lang="en-US"/>
        </a:p>
      </dgm:t>
    </dgm:pt>
    <dgm:pt modelId="{6A5161BA-47F9-436A-9DC2-842450F6CA72}" type="pres">
      <dgm:prSet presAssocID="{47141C8A-F555-4AE7-8550-32E406BDA6B9}" presName="aSpace" presStyleCnt="0"/>
      <dgm:spPr/>
    </dgm:pt>
    <dgm:pt modelId="{1D129F4F-778F-42FF-A564-057B2DE13B42}" type="pres">
      <dgm:prSet presAssocID="{4564775F-615C-4599-A35D-22832769E1D0}" presName="aNode" presStyleLbl="fgAcc1" presStyleIdx="1" presStyleCnt="3" custScaleX="177884" custLinFactNeighborX="2941" custLinFactNeighborY="-43495">
        <dgm:presLayoutVars>
          <dgm:bulletEnabled val="1"/>
        </dgm:presLayoutVars>
      </dgm:prSet>
      <dgm:spPr/>
      <dgm:t>
        <a:bodyPr/>
        <a:lstStyle/>
        <a:p>
          <a:endParaRPr lang="en-US"/>
        </a:p>
      </dgm:t>
    </dgm:pt>
    <dgm:pt modelId="{0A509EAE-F866-4353-8D14-72352020A854}" type="pres">
      <dgm:prSet presAssocID="{4564775F-615C-4599-A35D-22832769E1D0}" presName="aSpace" presStyleCnt="0"/>
      <dgm:spPr/>
    </dgm:pt>
    <dgm:pt modelId="{75287986-557A-499C-8126-555E877264D9}" type="pres">
      <dgm:prSet presAssocID="{0A1C4106-C4A1-4B6E-9D6B-8D9CCF929009}" presName="aNode" presStyleLbl="fgAcc1" presStyleIdx="2" presStyleCnt="3" custScaleX="181752" custLinFactNeighborX="4529" custLinFactNeighborY="-72068">
        <dgm:presLayoutVars>
          <dgm:bulletEnabled val="1"/>
        </dgm:presLayoutVars>
      </dgm:prSet>
      <dgm:spPr/>
      <dgm:t>
        <a:bodyPr/>
        <a:lstStyle/>
        <a:p>
          <a:endParaRPr lang="en-US"/>
        </a:p>
      </dgm:t>
    </dgm:pt>
    <dgm:pt modelId="{39329408-CC3B-48FA-9870-3CBBF4BE5FA1}" type="pres">
      <dgm:prSet presAssocID="{0A1C4106-C4A1-4B6E-9D6B-8D9CCF929009}" presName="aSpace" presStyleCnt="0"/>
      <dgm:spPr/>
    </dgm:pt>
  </dgm:ptLst>
  <dgm:cxnLst>
    <dgm:cxn modelId="{936F7AD2-17C3-4A3E-A74E-904542E161D5}" type="presOf" srcId="{47141C8A-F555-4AE7-8550-32E406BDA6B9}" destId="{76424A5C-5044-4015-B60E-E10B8FB02505}" srcOrd="0" destOrd="0" presId="urn:microsoft.com/office/officeart/2005/8/layout/pyramid2"/>
    <dgm:cxn modelId="{968EE682-6D9F-49E8-AF03-7D08BE6E5A27}" type="presOf" srcId="{B03E6E74-BAF1-464F-908F-0D696374870F}" destId="{73E71B86-1C63-447C-A0A2-6D8CE25C7969}" srcOrd="0" destOrd="0" presId="urn:microsoft.com/office/officeart/2005/8/layout/pyramid2"/>
    <dgm:cxn modelId="{E8ECFC58-5B4F-4163-AB41-C764F859656B}" srcId="{B03E6E74-BAF1-464F-908F-0D696374870F}" destId="{0A1C4106-C4A1-4B6E-9D6B-8D9CCF929009}" srcOrd="2" destOrd="0" parTransId="{562F517E-1D73-43FE-8F01-93A19A478188}" sibTransId="{E7549E67-C500-4480-A97A-E8D44AC6B856}"/>
    <dgm:cxn modelId="{43E444F7-86BD-4945-B207-5F9A6AE418C4}" srcId="{B03E6E74-BAF1-464F-908F-0D696374870F}" destId="{4564775F-615C-4599-A35D-22832769E1D0}" srcOrd="1" destOrd="0" parTransId="{7864DE74-14C0-4E22-BD1C-6EF31F32BD84}" sibTransId="{F58BAE7A-5844-4E45-BC30-F9094C0886AC}"/>
    <dgm:cxn modelId="{67AA5B94-3D69-4EDD-8510-D4B6647F6142}" type="presOf" srcId="{0A1C4106-C4A1-4B6E-9D6B-8D9CCF929009}" destId="{75287986-557A-499C-8126-555E877264D9}" srcOrd="0" destOrd="0" presId="urn:microsoft.com/office/officeart/2005/8/layout/pyramid2"/>
    <dgm:cxn modelId="{3B4C718B-39DD-4C2D-8089-2D9334A7E874}" type="presOf" srcId="{4564775F-615C-4599-A35D-22832769E1D0}" destId="{1D129F4F-778F-42FF-A564-057B2DE13B42}" srcOrd="0" destOrd="0" presId="urn:microsoft.com/office/officeart/2005/8/layout/pyramid2"/>
    <dgm:cxn modelId="{4E5A828D-6035-4D37-BEB4-C90182499365}" srcId="{B03E6E74-BAF1-464F-908F-0D696374870F}" destId="{47141C8A-F555-4AE7-8550-32E406BDA6B9}" srcOrd="0" destOrd="0" parTransId="{3856ECAC-C057-4AE5-900C-FE09092940AD}" sibTransId="{870D90F7-4DB5-4D9D-8390-A23407688D2D}"/>
    <dgm:cxn modelId="{EE0C4CDC-CCC6-4D14-968E-B012F97FEA8B}" type="presParOf" srcId="{73E71B86-1C63-447C-A0A2-6D8CE25C7969}" destId="{3C57613B-5930-4735-8D1E-2BB7A61549A9}" srcOrd="0" destOrd="0" presId="urn:microsoft.com/office/officeart/2005/8/layout/pyramid2"/>
    <dgm:cxn modelId="{3E654791-A6BE-44AE-AFF6-9443C8B9EDBE}" type="presParOf" srcId="{73E71B86-1C63-447C-A0A2-6D8CE25C7969}" destId="{E44A7801-FBC7-4962-8006-A6C4255D3994}" srcOrd="1" destOrd="0" presId="urn:microsoft.com/office/officeart/2005/8/layout/pyramid2"/>
    <dgm:cxn modelId="{04906EE1-EA17-4BB6-8174-777CF3C70DE2}" type="presParOf" srcId="{E44A7801-FBC7-4962-8006-A6C4255D3994}" destId="{76424A5C-5044-4015-B60E-E10B8FB02505}" srcOrd="0" destOrd="0" presId="urn:microsoft.com/office/officeart/2005/8/layout/pyramid2"/>
    <dgm:cxn modelId="{B99545B2-5E4B-492E-8C9A-BD46A8877DA2}" type="presParOf" srcId="{E44A7801-FBC7-4962-8006-A6C4255D3994}" destId="{6A5161BA-47F9-436A-9DC2-842450F6CA72}" srcOrd="1" destOrd="0" presId="urn:microsoft.com/office/officeart/2005/8/layout/pyramid2"/>
    <dgm:cxn modelId="{1EB9AD89-0ACE-46D0-B36E-19BF04F6DB02}" type="presParOf" srcId="{E44A7801-FBC7-4962-8006-A6C4255D3994}" destId="{1D129F4F-778F-42FF-A564-057B2DE13B42}" srcOrd="2" destOrd="0" presId="urn:microsoft.com/office/officeart/2005/8/layout/pyramid2"/>
    <dgm:cxn modelId="{BCA0F820-E6B0-48E7-9274-8992BA2D52FE}" type="presParOf" srcId="{E44A7801-FBC7-4962-8006-A6C4255D3994}" destId="{0A509EAE-F866-4353-8D14-72352020A854}" srcOrd="3" destOrd="0" presId="urn:microsoft.com/office/officeart/2005/8/layout/pyramid2"/>
    <dgm:cxn modelId="{52F07A84-FA35-4DE0-9AFA-7B5025B76044}" type="presParOf" srcId="{E44A7801-FBC7-4962-8006-A6C4255D3994}" destId="{75287986-557A-499C-8126-555E877264D9}" srcOrd="4" destOrd="0" presId="urn:microsoft.com/office/officeart/2005/8/layout/pyramid2"/>
    <dgm:cxn modelId="{9533CDD9-CEA3-454D-A3FA-23136BF5A382}" type="presParOf" srcId="{E44A7801-FBC7-4962-8006-A6C4255D3994}" destId="{39329408-CC3B-48FA-9870-3CBBF4BE5FA1}"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2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04DCE315-E381-4008-AB12-EDBF18D9F0EA}" type="presOf" srcId="{1377D043-041A-4807-BEF0-33346443ECBD}" destId="{5BFDF03F-7B1D-4745-8B16-CAD084824D76}" srcOrd="1" destOrd="0" presId="urn:microsoft.com/office/officeart/2005/8/layout/gear1"/>
    <dgm:cxn modelId="{11A91154-9896-4C25-9997-CC89E36310D3}" type="presOf" srcId="{135091D9-929A-48B1-8C63-6DE72DC69C44}" destId="{21BECCEE-62E2-40B4-84FA-4A99182C643C}" srcOrd="1" destOrd="0" presId="urn:microsoft.com/office/officeart/2005/8/layout/gear1"/>
    <dgm:cxn modelId="{9AAE93F0-B61B-458B-9D33-D758A586739D}" type="presOf" srcId="{F2C71B3C-AD73-4D6C-B51C-47ADC737EDDC}" destId="{E83BA3F9-A4D7-488A-BC2F-09C2DD768476}" srcOrd="0" destOrd="0" presId="urn:microsoft.com/office/officeart/2005/8/layout/gear1"/>
    <dgm:cxn modelId="{C371ADDE-468A-4596-819C-9406B68A0914}" type="presOf" srcId="{1377D043-041A-4807-BEF0-33346443ECBD}" destId="{8D17AB35-A007-4CDD-91C3-DB3FEFD1D53B}" srcOrd="2" destOrd="0" presId="urn:microsoft.com/office/officeart/2005/8/layout/gear1"/>
    <dgm:cxn modelId="{B9A856DE-FD33-4148-B140-87D098400B5A}" type="presOf" srcId="{FA0E55EB-D7E6-4B12-8FD1-A9B8B2374DC8}" destId="{DAC3E15B-14F5-4DA0-8357-86B831091D57}" srcOrd="0" destOrd="0" presId="urn:microsoft.com/office/officeart/2005/8/layout/gear1"/>
    <dgm:cxn modelId="{504B854B-3981-4F8B-9F35-587AF691E8CD}" type="presOf" srcId="{1377D043-041A-4807-BEF0-33346443ECBD}" destId="{803DD2F7-6FF8-410E-A606-9DDD77194E4C}" srcOrd="0" destOrd="0" presId="urn:microsoft.com/office/officeart/2005/8/layout/gear1"/>
    <dgm:cxn modelId="{BF122716-9A35-4A78-8937-371551DA8D55}" type="presOf" srcId="{DB8E7253-BBFA-41B2-A96F-48EE9C195F59}" destId="{87B8FA8D-11D0-4CDA-9E35-6F4E7F553912}" srcOrd="0" destOrd="0" presId="urn:microsoft.com/office/officeart/2005/8/layout/gear1"/>
    <dgm:cxn modelId="{54178559-1F32-4DB9-B73B-5D7E6232ED2B}" type="presOf" srcId="{135091D9-929A-48B1-8C63-6DE72DC69C44}" destId="{E555FAD8-CCF5-472A-864A-2EEC1C68791D}" srcOrd="0" destOrd="0" presId="urn:microsoft.com/office/officeart/2005/8/layout/gear1"/>
    <dgm:cxn modelId="{F54A9460-ABA4-4434-A666-753CE79B6CE5}" type="presOf" srcId="{DB8E7253-BBFA-41B2-A96F-48EE9C195F59}" destId="{CF22348F-B6BA-445A-AF80-6F5D40DCFC62}" srcOrd="1" destOrd="0" presId="urn:microsoft.com/office/officeart/2005/8/layout/gear1"/>
    <dgm:cxn modelId="{34FDB795-D6A2-45BF-8946-61D4074EE8E3}"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37B36128-F03C-47A5-A5EF-DEE2934AA7E9}" type="presOf" srcId="{74035EA3-4365-44FA-8A9E-4E2EA61E5A15}" destId="{79D9F767-B9DD-40FF-856A-0CFADEDE85EF}" srcOrd="0" destOrd="0" presId="urn:microsoft.com/office/officeart/2005/8/layout/gear1"/>
    <dgm:cxn modelId="{458405C1-8480-47F6-B811-0BB402CAA787}" type="presOf" srcId="{135091D9-929A-48B1-8C63-6DE72DC69C44}" destId="{9D047EA5-9FF0-41D0-BBE7-A164A3D56B3D}" srcOrd="3" destOrd="0" presId="urn:microsoft.com/office/officeart/2005/8/layout/gear1"/>
    <dgm:cxn modelId="{AA403A34-DA39-43AD-95F7-66E4CED638D7}" type="presOf" srcId="{039A7B88-0C86-4101-980F-004A64C04902}" destId="{CAE11C0D-DF5F-4947-9DF6-53246D07399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5BF52761-C7C6-4AA0-9B70-5CC0D31FADDE}"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028F9EE2-643A-4FD3-85F6-24D31CF85315}" type="presParOf" srcId="{E83BA3F9-A4D7-488A-BC2F-09C2DD768476}" destId="{803DD2F7-6FF8-410E-A606-9DDD77194E4C}" srcOrd="0" destOrd="0" presId="urn:microsoft.com/office/officeart/2005/8/layout/gear1"/>
    <dgm:cxn modelId="{ACCD6C3E-0F00-4B81-81BA-22CBDAE793FB}" type="presParOf" srcId="{E83BA3F9-A4D7-488A-BC2F-09C2DD768476}" destId="{5BFDF03F-7B1D-4745-8B16-CAD084824D76}" srcOrd="1" destOrd="0" presId="urn:microsoft.com/office/officeart/2005/8/layout/gear1"/>
    <dgm:cxn modelId="{5B2BB59A-07EB-486D-A794-34501BDFDD59}" type="presParOf" srcId="{E83BA3F9-A4D7-488A-BC2F-09C2DD768476}" destId="{8D17AB35-A007-4CDD-91C3-DB3FEFD1D53B}" srcOrd="2" destOrd="0" presId="urn:microsoft.com/office/officeart/2005/8/layout/gear1"/>
    <dgm:cxn modelId="{C63C3E82-344E-4D74-8698-0DED99B0BDFA}" type="presParOf" srcId="{E83BA3F9-A4D7-488A-BC2F-09C2DD768476}" destId="{87B8FA8D-11D0-4CDA-9E35-6F4E7F553912}" srcOrd="3" destOrd="0" presId="urn:microsoft.com/office/officeart/2005/8/layout/gear1"/>
    <dgm:cxn modelId="{CA5D35FE-569F-4A59-BEE5-616EC2648909}" type="presParOf" srcId="{E83BA3F9-A4D7-488A-BC2F-09C2DD768476}" destId="{CF22348F-B6BA-445A-AF80-6F5D40DCFC62}" srcOrd="4" destOrd="0" presId="urn:microsoft.com/office/officeart/2005/8/layout/gear1"/>
    <dgm:cxn modelId="{08D1E71C-D744-452D-98F5-FB31C3B4FC61}" type="presParOf" srcId="{E83BA3F9-A4D7-488A-BC2F-09C2DD768476}" destId="{7CF79142-D5AE-4EC0-88F5-285D126B3A11}" srcOrd="5" destOrd="0" presId="urn:microsoft.com/office/officeart/2005/8/layout/gear1"/>
    <dgm:cxn modelId="{2B50C6AC-F2AA-4354-A0F0-CB291CE1BF0B}" type="presParOf" srcId="{E83BA3F9-A4D7-488A-BC2F-09C2DD768476}" destId="{E555FAD8-CCF5-472A-864A-2EEC1C68791D}" srcOrd="6" destOrd="0" presId="urn:microsoft.com/office/officeart/2005/8/layout/gear1"/>
    <dgm:cxn modelId="{C3FCF6B9-B4B7-43C4-90A4-F6DD3EF92B06}" type="presParOf" srcId="{E83BA3F9-A4D7-488A-BC2F-09C2DD768476}" destId="{21BECCEE-62E2-40B4-84FA-4A99182C643C}" srcOrd="7" destOrd="0" presId="urn:microsoft.com/office/officeart/2005/8/layout/gear1"/>
    <dgm:cxn modelId="{E6240AAC-7D34-403E-9967-0E57A00461A0}" type="presParOf" srcId="{E83BA3F9-A4D7-488A-BC2F-09C2DD768476}" destId="{A0CD88B5-057E-45DA-979E-6EF1C2F33D9A}" srcOrd="8" destOrd="0" presId="urn:microsoft.com/office/officeart/2005/8/layout/gear1"/>
    <dgm:cxn modelId="{559BC496-0DA2-4231-95D3-745A2C4B0014}" type="presParOf" srcId="{E83BA3F9-A4D7-488A-BC2F-09C2DD768476}" destId="{9D047EA5-9FF0-41D0-BBE7-A164A3D56B3D}" srcOrd="9" destOrd="0" presId="urn:microsoft.com/office/officeart/2005/8/layout/gear1"/>
    <dgm:cxn modelId="{6A2B0030-513A-4A08-9A48-6F13D2031F4B}" type="presParOf" srcId="{E83BA3F9-A4D7-488A-BC2F-09C2DD768476}" destId="{79D9F767-B9DD-40FF-856A-0CFADEDE85EF}" srcOrd="10" destOrd="0" presId="urn:microsoft.com/office/officeart/2005/8/layout/gear1"/>
    <dgm:cxn modelId="{9F27BF7F-79F2-4937-88DA-5C59B8230148}" type="presParOf" srcId="{E83BA3F9-A4D7-488A-BC2F-09C2DD768476}" destId="{CAE11C0D-DF5F-4947-9DF6-53246D07399C}" srcOrd="11" destOrd="0" presId="urn:microsoft.com/office/officeart/2005/8/layout/gear1"/>
    <dgm:cxn modelId="{5BBEB05E-7A63-4B0E-B682-BDD1CEAA650C}"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2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355D0FEF-9AA9-45E2-A741-F1A1665CC883}" type="presOf" srcId="{F2C71B3C-AD73-4D6C-B51C-47ADC737EDDC}" destId="{E83BA3F9-A4D7-488A-BC2F-09C2DD768476}" srcOrd="0" destOrd="0" presId="urn:microsoft.com/office/officeart/2005/8/layout/gear1"/>
    <dgm:cxn modelId="{E1141B4C-A773-4FA8-B0EC-7D1E70754FF0}" type="presOf" srcId="{039A7B88-0C86-4101-980F-004A64C04902}" destId="{CAE11C0D-DF5F-4947-9DF6-53246D07399C}" srcOrd="0" destOrd="0" presId="urn:microsoft.com/office/officeart/2005/8/layout/gear1"/>
    <dgm:cxn modelId="{D75959B6-B069-4D8C-B36B-AF437B1EA50E}" type="presOf" srcId="{DB8E7253-BBFA-41B2-A96F-48EE9C195F59}" destId="{7CF79142-D5AE-4EC0-88F5-285D126B3A11}" srcOrd="2" destOrd="0" presId="urn:microsoft.com/office/officeart/2005/8/layout/gear1"/>
    <dgm:cxn modelId="{A74BB8D4-A369-41A9-BFF8-280A3DF292C1}" type="presOf" srcId="{135091D9-929A-48B1-8C63-6DE72DC69C44}" destId="{9D047EA5-9FF0-41D0-BBE7-A164A3D56B3D}" srcOrd="3" destOrd="0" presId="urn:microsoft.com/office/officeart/2005/8/layout/gear1"/>
    <dgm:cxn modelId="{0C2A28B2-A07E-40D0-9398-2AB661969F26}" type="presOf" srcId="{DB8E7253-BBFA-41B2-A96F-48EE9C195F59}" destId="{CF22348F-B6BA-445A-AF80-6F5D40DCFC62}" srcOrd="1" destOrd="0" presId="urn:microsoft.com/office/officeart/2005/8/layout/gear1"/>
    <dgm:cxn modelId="{8F02ADB4-51E4-46BA-B0E6-307C40D1A8B6}" type="presOf" srcId="{DB8E7253-BBFA-41B2-A96F-48EE9C195F59}" destId="{87B8FA8D-11D0-4CDA-9E35-6F4E7F553912}" srcOrd="0" destOrd="0" presId="urn:microsoft.com/office/officeart/2005/8/layout/gear1"/>
    <dgm:cxn modelId="{F904742B-4830-424C-AA24-EC47E0F51892}" type="presOf" srcId="{1377D043-041A-4807-BEF0-33346443ECBD}" destId="{8D17AB35-A007-4CDD-91C3-DB3FEFD1D53B}" srcOrd="2" destOrd="0" presId="urn:microsoft.com/office/officeart/2005/8/layout/gear1"/>
    <dgm:cxn modelId="{3D92E753-4CA9-4FF5-BF16-87519AFE352A}" type="presOf" srcId="{135091D9-929A-48B1-8C63-6DE72DC69C44}" destId="{21BECCEE-62E2-40B4-84FA-4A99182C643C}" srcOrd="1" destOrd="0" presId="urn:microsoft.com/office/officeart/2005/8/layout/gear1"/>
    <dgm:cxn modelId="{B4C0A7FC-237E-4714-94F1-EB49A076D32E}" type="presOf" srcId="{135091D9-929A-48B1-8C63-6DE72DC69C44}" destId="{A0CD88B5-057E-45DA-979E-6EF1C2F33D9A}" srcOrd="2" destOrd="0" presId="urn:microsoft.com/office/officeart/2005/8/layout/gear1"/>
    <dgm:cxn modelId="{FFBA89F2-BF21-4C43-BBAE-FDD555D0EB63}" type="presOf" srcId="{1377D043-041A-4807-BEF0-33346443ECBD}" destId="{803DD2F7-6FF8-410E-A606-9DDD77194E4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C120F16-1166-4C47-AB9A-4312946AAA33}" type="presOf" srcId="{135091D9-929A-48B1-8C63-6DE72DC69C44}" destId="{E555FAD8-CCF5-472A-864A-2EEC1C68791D}" srcOrd="0" destOrd="0" presId="urn:microsoft.com/office/officeart/2005/8/layout/gear1"/>
    <dgm:cxn modelId="{8A72FD2F-8C67-4A74-9DD0-DE301B867D20}" type="presOf" srcId="{74035EA3-4365-44FA-8A9E-4E2EA61E5A15}" destId="{79D9F767-B9DD-40FF-856A-0CFADEDE85EF}" srcOrd="0" destOrd="0" presId="urn:microsoft.com/office/officeart/2005/8/layout/gear1"/>
    <dgm:cxn modelId="{6A07374F-DE17-46F2-A3D2-20815C416604}"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3E75FA62-5C78-4688-9740-4712A3BDC9A4}"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902EE737-4E51-47BB-8E4C-B5CC25457C41}" type="presParOf" srcId="{E83BA3F9-A4D7-488A-BC2F-09C2DD768476}" destId="{803DD2F7-6FF8-410E-A606-9DDD77194E4C}" srcOrd="0" destOrd="0" presId="urn:microsoft.com/office/officeart/2005/8/layout/gear1"/>
    <dgm:cxn modelId="{C763676F-87BB-41C4-98DC-2F2ABF8C515C}" type="presParOf" srcId="{E83BA3F9-A4D7-488A-BC2F-09C2DD768476}" destId="{5BFDF03F-7B1D-4745-8B16-CAD084824D76}" srcOrd="1" destOrd="0" presId="urn:microsoft.com/office/officeart/2005/8/layout/gear1"/>
    <dgm:cxn modelId="{4AFF5A17-D9C3-47B7-B093-9B126BC5A758}" type="presParOf" srcId="{E83BA3F9-A4D7-488A-BC2F-09C2DD768476}" destId="{8D17AB35-A007-4CDD-91C3-DB3FEFD1D53B}" srcOrd="2" destOrd="0" presId="urn:microsoft.com/office/officeart/2005/8/layout/gear1"/>
    <dgm:cxn modelId="{5BB8EFDC-2CCF-45FE-8B06-06F8193D9A16}" type="presParOf" srcId="{E83BA3F9-A4D7-488A-BC2F-09C2DD768476}" destId="{87B8FA8D-11D0-4CDA-9E35-6F4E7F553912}" srcOrd="3" destOrd="0" presId="urn:microsoft.com/office/officeart/2005/8/layout/gear1"/>
    <dgm:cxn modelId="{DFF8C6F6-CFFD-4DE1-B03F-154EBE2F617F}" type="presParOf" srcId="{E83BA3F9-A4D7-488A-BC2F-09C2DD768476}" destId="{CF22348F-B6BA-445A-AF80-6F5D40DCFC62}" srcOrd="4" destOrd="0" presId="urn:microsoft.com/office/officeart/2005/8/layout/gear1"/>
    <dgm:cxn modelId="{762264C2-838A-438C-9D2C-F84C193DE906}" type="presParOf" srcId="{E83BA3F9-A4D7-488A-BC2F-09C2DD768476}" destId="{7CF79142-D5AE-4EC0-88F5-285D126B3A11}" srcOrd="5" destOrd="0" presId="urn:microsoft.com/office/officeart/2005/8/layout/gear1"/>
    <dgm:cxn modelId="{8A8F8E7A-441A-4B3A-BDD2-411FCF03187F}" type="presParOf" srcId="{E83BA3F9-A4D7-488A-BC2F-09C2DD768476}" destId="{E555FAD8-CCF5-472A-864A-2EEC1C68791D}" srcOrd="6" destOrd="0" presId="urn:microsoft.com/office/officeart/2005/8/layout/gear1"/>
    <dgm:cxn modelId="{5485A5C5-9B89-4A93-A813-0796A897B232}" type="presParOf" srcId="{E83BA3F9-A4D7-488A-BC2F-09C2DD768476}" destId="{21BECCEE-62E2-40B4-84FA-4A99182C643C}" srcOrd="7" destOrd="0" presId="urn:microsoft.com/office/officeart/2005/8/layout/gear1"/>
    <dgm:cxn modelId="{B6CB94B7-53D7-4592-A33B-55B18A842732}" type="presParOf" srcId="{E83BA3F9-A4D7-488A-BC2F-09C2DD768476}" destId="{A0CD88B5-057E-45DA-979E-6EF1C2F33D9A}" srcOrd="8" destOrd="0" presId="urn:microsoft.com/office/officeart/2005/8/layout/gear1"/>
    <dgm:cxn modelId="{3FA51618-AD66-4F48-BD00-8EFE8CE6D80D}" type="presParOf" srcId="{E83BA3F9-A4D7-488A-BC2F-09C2DD768476}" destId="{9D047EA5-9FF0-41D0-BBE7-A164A3D56B3D}" srcOrd="9" destOrd="0" presId="urn:microsoft.com/office/officeart/2005/8/layout/gear1"/>
    <dgm:cxn modelId="{8ABDA6EB-5DC5-42ED-9D54-BC09AE757E3F}" type="presParOf" srcId="{E83BA3F9-A4D7-488A-BC2F-09C2DD768476}" destId="{79D9F767-B9DD-40FF-856A-0CFADEDE85EF}" srcOrd="10" destOrd="0" presId="urn:microsoft.com/office/officeart/2005/8/layout/gear1"/>
    <dgm:cxn modelId="{34BD656E-0C41-45A2-9D57-F7B8BC705298}" type="presParOf" srcId="{E83BA3F9-A4D7-488A-BC2F-09C2DD768476}" destId="{CAE11C0D-DF5F-4947-9DF6-53246D07399C}" srcOrd="11" destOrd="0" presId="urn:microsoft.com/office/officeart/2005/8/layout/gear1"/>
    <dgm:cxn modelId="{745DA20A-DD88-4738-B705-BEE8CBF619D0}"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42"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F24D70B6-B721-4899-B7C3-10B24CA74DF7}" type="presOf" srcId="{F2C71B3C-AD73-4D6C-B51C-47ADC737EDDC}" destId="{E83BA3F9-A4D7-488A-BC2F-09C2DD768476}" srcOrd="0" destOrd="0" presId="urn:microsoft.com/office/officeart/2005/8/layout/gear1"/>
    <dgm:cxn modelId="{23283405-7D9E-4E6C-9DFC-108AD36E99D2}" type="presOf" srcId="{039A7B88-0C86-4101-980F-004A64C04902}" destId="{CAE11C0D-DF5F-4947-9DF6-53246D07399C}" srcOrd="0" destOrd="0" presId="urn:microsoft.com/office/officeart/2005/8/layout/gear1"/>
    <dgm:cxn modelId="{BBDF0E9A-0454-4F17-B094-BB43B7564EE0}" type="presOf" srcId="{135091D9-929A-48B1-8C63-6DE72DC69C44}" destId="{9D047EA5-9FF0-41D0-BBE7-A164A3D56B3D}" srcOrd="3" destOrd="0" presId="urn:microsoft.com/office/officeart/2005/8/layout/gear1"/>
    <dgm:cxn modelId="{83C441D3-6026-4B9A-8197-E2790A00A87B}" type="presOf" srcId="{1377D043-041A-4807-BEF0-33346443ECBD}" destId="{8D17AB35-A007-4CDD-91C3-DB3FEFD1D53B}" srcOrd="2" destOrd="0" presId="urn:microsoft.com/office/officeart/2005/8/layout/gear1"/>
    <dgm:cxn modelId="{BC5398B0-AC79-4C58-B98D-4DB1FCD193EB}" type="presOf" srcId="{74035EA3-4365-44FA-8A9E-4E2EA61E5A15}" destId="{79D9F767-B9DD-40FF-856A-0CFADEDE85EF}" srcOrd="0" destOrd="0" presId="urn:microsoft.com/office/officeart/2005/8/layout/gear1"/>
    <dgm:cxn modelId="{7E80B0FD-BF0A-4C87-BAE4-87B901ED8C04}" type="presOf" srcId="{1377D043-041A-4807-BEF0-33346443ECBD}" destId="{803DD2F7-6FF8-410E-A606-9DDD77194E4C}" srcOrd="0" destOrd="0" presId="urn:microsoft.com/office/officeart/2005/8/layout/gear1"/>
    <dgm:cxn modelId="{2D7B4AC8-3E11-4FC0-8EEE-64D08E242C7B}" type="presOf" srcId="{1377D043-041A-4807-BEF0-33346443ECBD}" destId="{5BFDF03F-7B1D-4745-8B16-CAD084824D76}" srcOrd="1" destOrd="0" presId="urn:microsoft.com/office/officeart/2005/8/layout/gear1"/>
    <dgm:cxn modelId="{57E14A71-A39B-463F-84EF-7C832A60DAB2}" type="presOf" srcId="{DB8E7253-BBFA-41B2-A96F-48EE9C195F59}" destId="{CF22348F-B6BA-445A-AF80-6F5D40DCFC62}" srcOrd="1" destOrd="0" presId="urn:microsoft.com/office/officeart/2005/8/layout/gear1"/>
    <dgm:cxn modelId="{59BBFF69-3387-41B0-A645-93365E6C41A1}" type="presOf" srcId="{DB8E7253-BBFA-41B2-A96F-48EE9C195F59}" destId="{87B8FA8D-11D0-4CDA-9E35-6F4E7F553912}"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08489C79-9CE7-43B4-BDD6-64981ABA2D40}" type="presOf" srcId="{135091D9-929A-48B1-8C63-6DE72DC69C44}" destId="{21BECCEE-62E2-40B4-84FA-4A99182C643C}" srcOrd="1" destOrd="0" presId="urn:microsoft.com/office/officeart/2005/8/layout/gear1"/>
    <dgm:cxn modelId="{E54C6CBF-DA11-4973-B256-CC4E31EA3700}" type="presOf" srcId="{135091D9-929A-48B1-8C63-6DE72DC69C44}" destId="{E555FAD8-CCF5-472A-864A-2EEC1C68791D}" srcOrd="0" destOrd="0" presId="urn:microsoft.com/office/officeart/2005/8/layout/gear1"/>
    <dgm:cxn modelId="{1AE76307-48E2-4026-988F-C5BA97E6C045}" type="presOf" srcId="{135091D9-929A-48B1-8C63-6DE72DC69C44}" destId="{A0CD88B5-057E-45DA-979E-6EF1C2F33D9A}"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E0A2754D-81FC-4D84-A0AA-A2A27396DC40}" type="presOf" srcId="{FA0E55EB-D7E6-4B12-8FD1-A9B8B2374DC8}" destId="{DAC3E15B-14F5-4DA0-8357-86B831091D57}" srcOrd="0" destOrd="0" presId="urn:microsoft.com/office/officeart/2005/8/layout/gear1"/>
    <dgm:cxn modelId="{21B6CDD4-BDE3-40DF-A093-D023C0B0A7EB}" type="presOf" srcId="{DB8E7253-BBFA-41B2-A96F-48EE9C195F59}" destId="{7CF79142-D5AE-4EC0-88F5-285D126B3A11}" srcOrd="2" destOrd="0" presId="urn:microsoft.com/office/officeart/2005/8/layout/gear1"/>
    <dgm:cxn modelId="{671D98C0-C879-4634-9E75-F02E66D845DC}" type="presParOf" srcId="{E83BA3F9-A4D7-488A-BC2F-09C2DD768476}" destId="{803DD2F7-6FF8-410E-A606-9DDD77194E4C}" srcOrd="0" destOrd="0" presId="urn:microsoft.com/office/officeart/2005/8/layout/gear1"/>
    <dgm:cxn modelId="{CF429E0D-5A06-4E0B-A7E6-CB701FD6835D}" type="presParOf" srcId="{E83BA3F9-A4D7-488A-BC2F-09C2DD768476}" destId="{5BFDF03F-7B1D-4745-8B16-CAD084824D76}" srcOrd="1" destOrd="0" presId="urn:microsoft.com/office/officeart/2005/8/layout/gear1"/>
    <dgm:cxn modelId="{5701F1BF-8E1C-4B4B-89FE-CC428E6C0927}" type="presParOf" srcId="{E83BA3F9-A4D7-488A-BC2F-09C2DD768476}" destId="{8D17AB35-A007-4CDD-91C3-DB3FEFD1D53B}" srcOrd="2" destOrd="0" presId="urn:microsoft.com/office/officeart/2005/8/layout/gear1"/>
    <dgm:cxn modelId="{D015240D-BABC-48BD-A50A-E25FABF49EE5}" type="presParOf" srcId="{E83BA3F9-A4D7-488A-BC2F-09C2DD768476}" destId="{87B8FA8D-11D0-4CDA-9E35-6F4E7F553912}" srcOrd="3" destOrd="0" presId="urn:microsoft.com/office/officeart/2005/8/layout/gear1"/>
    <dgm:cxn modelId="{97EF73A9-76CE-4A75-8856-8E2D1457293B}" type="presParOf" srcId="{E83BA3F9-A4D7-488A-BC2F-09C2DD768476}" destId="{CF22348F-B6BA-445A-AF80-6F5D40DCFC62}" srcOrd="4" destOrd="0" presId="urn:microsoft.com/office/officeart/2005/8/layout/gear1"/>
    <dgm:cxn modelId="{F71BE397-EC57-4212-94E0-50EE5E32DE03}" type="presParOf" srcId="{E83BA3F9-A4D7-488A-BC2F-09C2DD768476}" destId="{7CF79142-D5AE-4EC0-88F5-285D126B3A11}" srcOrd="5" destOrd="0" presId="urn:microsoft.com/office/officeart/2005/8/layout/gear1"/>
    <dgm:cxn modelId="{B7944EB0-61B6-4FE6-B7B0-73A99B85C175}" type="presParOf" srcId="{E83BA3F9-A4D7-488A-BC2F-09C2DD768476}" destId="{E555FAD8-CCF5-472A-864A-2EEC1C68791D}" srcOrd="6" destOrd="0" presId="urn:microsoft.com/office/officeart/2005/8/layout/gear1"/>
    <dgm:cxn modelId="{B33BE368-FC14-487C-930C-0289E6C0F2CA}" type="presParOf" srcId="{E83BA3F9-A4D7-488A-BC2F-09C2DD768476}" destId="{21BECCEE-62E2-40B4-84FA-4A99182C643C}" srcOrd="7" destOrd="0" presId="urn:microsoft.com/office/officeart/2005/8/layout/gear1"/>
    <dgm:cxn modelId="{EC2FA010-777C-42B2-96F6-AC0801352EF5}" type="presParOf" srcId="{E83BA3F9-A4D7-488A-BC2F-09C2DD768476}" destId="{A0CD88B5-057E-45DA-979E-6EF1C2F33D9A}" srcOrd="8" destOrd="0" presId="urn:microsoft.com/office/officeart/2005/8/layout/gear1"/>
    <dgm:cxn modelId="{7D3224B9-442A-4F30-A239-B3524BA7D585}" type="presParOf" srcId="{E83BA3F9-A4D7-488A-BC2F-09C2DD768476}" destId="{9D047EA5-9FF0-41D0-BBE7-A164A3D56B3D}" srcOrd="9" destOrd="0" presId="urn:microsoft.com/office/officeart/2005/8/layout/gear1"/>
    <dgm:cxn modelId="{AEF1C1B5-EC05-42C5-BECA-F6ABE85EFAA8}" type="presParOf" srcId="{E83BA3F9-A4D7-488A-BC2F-09C2DD768476}" destId="{79D9F767-B9DD-40FF-856A-0CFADEDE85EF}" srcOrd="10" destOrd="0" presId="urn:microsoft.com/office/officeart/2005/8/layout/gear1"/>
    <dgm:cxn modelId="{1724E247-2B42-430C-A4E1-1FF2FB701C02}" type="presParOf" srcId="{E83BA3F9-A4D7-488A-BC2F-09C2DD768476}" destId="{CAE11C0D-DF5F-4947-9DF6-53246D07399C}" srcOrd="11" destOrd="0" presId="urn:microsoft.com/office/officeart/2005/8/layout/gear1"/>
    <dgm:cxn modelId="{658F0D98-7963-41AE-8128-44E60B85ADC5}"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2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8EF0C8B6-8D4B-48E9-8B13-BDFC68AA0B23}" type="presOf" srcId="{F2C71B3C-AD73-4D6C-B51C-47ADC737EDDC}" destId="{E83BA3F9-A4D7-488A-BC2F-09C2DD768476}" srcOrd="0" destOrd="0" presId="urn:microsoft.com/office/officeart/2005/8/layout/gear1"/>
    <dgm:cxn modelId="{D151152B-1B50-40BC-B804-8B33C47BDC79}" type="presOf" srcId="{1377D043-041A-4807-BEF0-33346443ECBD}" destId="{803DD2F7-6FF8-410E-A606-9DDD77194E4C}" srcOrd="0" destOrd="0" presId="urn:microsoft.com/office/officeart/2005/8/layout/gear1"/>
    <dgm:cxn modelId="{A65A8705-0012-441A-9DCA-7C70668AE8B3}" type="presOf" srcId="{1377D043-041A-4807-BEF0-33346443ECBD}" destId="{5BFDF03F-7B1D-4745-8B16-CAD084824D76}" srcOrd="1" destOrd="0" presId="urn:microsoft.com/office/officeart/2005/8/layout/gear1"/>
    <dgm:cxn modelId="{DE919CCE-85D6-423E-9623-797B37BD4BC3}" type="presOf" srcId="{DB8E7253-BBFA-41B2-A96F-48EE9C195F59}" destId="{CF22348F-B6BA-445A-AF80-6F5D40DCFC62}" srcOrd="1" destOrd="0" presId="urn:microsoft.com/office/officeart/2005/8/layout/gear1"/>
    <dgm:cxn modelId="{1A774559-9732-4818-96D0-1F395619FFF0}" type="presOf" srcId="{74035EA3-4365-44FA-8A9E-4E2EA61E5A15}" destId="{79D9F767-B9DD-40FF-856A-0CFADEDE85EF}" srcOrd="0" destOrd="0" presId="urn:microsoft.com/office/officeart/2005/8/layout/gear1"/>
    <dgm:cxn modelId="{C15C80B8-3ED7-436C-9EAE-C5EDAE77EF50}" type="presOf" srcId="{135091D9-929A-48B1-8C63-6DE72DC69C44}" destId="{A0CD88B5-057E-45DA-979E-6EF1C2F33D9A}" srcOrd="2" destOrd="0" presId="urn:microsoft.com/office/officeart/2005/8/layout/gear1"/>
    <dgm:cxn modelId="{F976A7F2-5707-45A8-803F-3639DE43E1CA}" type="presOf" srcId="{1377D043-041A-4807-BEF0-33346443ECBD}" destId="{8D17AB35-A007-4CDD-91C3-DB3FEFD1D53B}" srcOrd="2" destOrd="0" presId="urn:microsoft.com/office/officeart/2005/8/layout/gear1"/>
    <dgm:cxn modelId="{73A04B33-89F7-4668-970C-E55311568073}"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56D7833-2F5E-44B8-8E74-CBA44EE09517}" type="presOf" srcId="{135091D9-929A-48B1-8C63-6DE72DC69C44}" destId="{E555FAD8-CCF5-472A-864A-2EEC1C68791D}" srcOrd="0" destOrd="0" presId="urn:microsoft.com/office/officeart/2005/8/layout/gear1"/>
    <dgm:cxn modelId="{015B349A-2004-48EA-A6B4-64466D725501}" type="presOf" srcId="{DB8E7253-BBFA-41B2-A96F-48EE9C195F59}" destId="{7CF79142-D5AE-4EC0-88F5-285D126B3A11}" srcOrd="2" destOrd="0" presId="urn:microsoft.com/office/officeart/2005/8/layout/gear1"/>
    <dgm:cxn modelId="{B7E59166-618B-460F-BF14-CDF757144405}" type="presOf" srcId="{FA0E55EB-D7E6-4B12-8FD1-A9B8B2374DC8}" destId="{DAC3E15B-14F5-4DA0-8357-86B831091D57}" srcOrd="0" destOrd="0" presId="urn:microsoft.com/office/officeart/2005/8/layout/gear1"/>
    <dgm:cxn modelId="{16459305-D041-4AA6-A991-AB6136CAA097}" type="presOf" srcId="{039A7B88-0C86-4101-980F-004A64C04902}" destId="{CAE11C0D-DF5F-4947-9DF6-53246D07399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6B9F78D2-99DF-45E7-B49F-C870BD55C80D}"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64F9B729-92DB-40D7-B4BB-538B3309ECC6}" type="presOf" srcId="{DB8E7253-BBFA-41B2-A96F-48EE9C195F59}" destId="{87B8FA8D-11D0-4CDA-9E35-6F4E7F553912}" srcOrd="0" destOrd="0" presId="urn:microsoft.com/office/officeart/2005/8/layout/gear1"/>
    <dgm:cxn modelId="{6FC72FEF-EE2A-4B73-8122-D61DD6BB6FB0}" type="presParOf" srcId="{E83BA3F9-A4D7-488A-BC2F-09C2DD768476}" destId="{803DD2F7-6FF8-410E-A606-9DDD77194E4C}" srcOrd="0" destOrd="0" presId="urn:microsoft.com/office/officeart/2005/8/layout/gear1"/>
    <dgm:cxn modelId="{57976C22-4F2D-481B-A44D-5042666ED5A9}" type="presParOf" srcId="{E83BA3F9-A4D7-488A-BC2F-09C2DD768476}" destId="{5BFDF03F-7B1D-4745-8B16-CAD084824D76}" srcOrd="1" destOrd="0" presId="urn:microsoft.com/office/officeart/2005/8/layout/gear1"/>
    <dgm:cxn modelId="{FE8EED34-1555-42ED-AA27-718D51B1D25E}" type="presParOf" srcId="{E83BA3F9-A4D7-488A-BC2F-09C2DD768476}" destId="{8D17AB35-A007-4CDD-91C3-DB3FEFD1D53B}" srcOrd="2" destOrd="0" presId="urn:microsoft.com/office/officeart/2005/8/layout/gear1"/>
    <dgm:cxn modelId="{74764841-1511-4225-83EE-8F67729665D8}" type="presParOf" srcId="{E83BA3F9-A4D7-488A-BC2F-09C2DD768476}" destId="{87B8FA8D-11D0-4CDA-9E35-6F4E7F553912}" srcOrd="3" destOrd="0" presId="urn:microsoft.com/office/officeart/2005/8/layout/gear1"/>
    <dgm:cxn modelId="{FB848D02-33D2-437A-8FCD-E9E33B64D711}" type="presParOf" srcId="{E83BA3F9-A4D7-488A-BC2F-09C2DD768476}" destId="{CF22348F-B6BA-445A-AF80-6F5D40DCFC62}" srcOrd="4" destOrd="0" presId="urn:microsoft.com/office/officeart/2005/8/layout/gear1"/>
    <dgm:cxn modelId="{9AC1BCE6-1B17-42E9-95BE-9336313CEC69}" type="presParOf" srcId="{E83BA3F9-A4D7-488A-BC2F-09C2DD768476}" destId="{7CF79142-D5AE-4EC0-88F5-285D126B3A11}" srcOrd="5" destOrd="0" presId="urn:microsoft.com/office/officeart/2005/8/layout/gear1"/>
    <dgm:cxn modelId="{0A64F068-ABC0-4176-AF0C-906EC915704C}" type="presParOf" srcId="{E83BA3F9-A4D7-488A-BC2F-09C2DD768476}" destId="{E555FAD8-CCF5-472A-864A-2EEC1C68791D}" srcOrd="6" destOrd="0" presId="urn:microsoft.com/office/officeart/2005/8/layout/gear1"/>
    <dgm:cxn modelId="{67ADAB50-19BC-4471-A52F-B5D60264062F}" type="presParOf" srcId="{E83BA3F9-A4D7-488A-BC2F-09C2DD768476}" destId="{21BECCEE-62E2-40B4-84FA-4A99182C643C}" srcOrd="7" destOrd="0" presId="urn:microsoft.com/office/officeart/2005/8/layout/gear1"/>
    <dgm:cxn modelId="{B86EB401-E9F4-4F07-BDEC-164F7100453D}" type="presParOf" srcId="{E83BA3F9-A4D7-488A-BC2F-09C2DD768476}" destId="{A0CD88B5-057E-45DA-979E-6EF1C2F33D9A}" srcOrd="8" destOrd="0" presId="urn:microsoft.com/office/officeart/2005/8/layout/gear1"/>
    <dgm:cxn modelId="{1900E04A-841E-46B7-A777-AF31DE7DA1F4}" type="presParOf" srcId="{E83BA3F9-A4D7-488A-BC2F-09C2DD768476}" destId="{9D047EA5-9FF0-41D0-BBE7-A164A3D56B3D}" srcOrd="9" destOrd="0" presId="urn:microsoft.com/office/officeart/2005/8/layout/gear1"/>
    <dgm:cxn modelId="{383F7EF5-7C22-4601-BEAA-013A5D23A18A}" type="presParOf" srcId="{E83BA3F9-A4D7-488A-BC2F-09C2DD768476}" destId="{79D9F767-B9DD-40FF-856A-0CFADEDE85EF}" srcOrd="10" destOrd="0" presId="urn:microsoft.com/office/officeart/2005/8/layout/gear1"/>
    <dgm:cxn modelId="{1070B1C8-45AF-4172-B604-556581F4B1BB}" type="presParOf" srcId="{E83BA3F9-A4D7-488A-BC2F-09C2DD768476}" destId="{CAE11C0D-DF5F-4947-9DF6-53246D07399C}" srcOrd="11" destOrd="0" presId="urn:microsoft.com/office/officeart/2005/8/layout/gear1"/>
    <dgm:cxn modelId="{7B92266A-761C-4E89-96D6-4B5EBFA5A77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4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62D5BC63-6280-4858-8A9D-A1C4FC4CAE49}" type="presOf" srcId="{135091D9-929A-48B1-8C63-6DE72DC69C44}" destId="{21BECCEE-62E2-40B4-84FA-4A99182C643C}" srcOrd="1" destOrd="0" presId="urn:microsoft.com/office/officeart/2005/8/layout/gear1"/>
    <dgm:cxn modelId="{B3EDED5F-0C21-465F-8D10-DE6B3BE7AFFC}" type="presOf" srcId="{1377D043-041A-4807-BEF0-33346443ECBD}" destId="{8D17AB35-A007-4CDD-91C3-DB3FEFD1D53B}" srcOrd="2" destOrd="0" presId="urn:microsoft.com/office/officeart/2005/8/layout/gear1"/>
    <dgm:cxn modelId="{D0AED802-2771-41A9-8E71-BEC264E42A44}" type="presOf" srcId="{135091D9-929A-48B1-8C63-6DE72DC69C44}" destId="{E555FAD8-CCF5-472A-864A-2EEC1C68791D}" srcOrd="0" destOrd="0" presId="urn:microsoft.com/office/officeart/2005/8/layout/gear1"/>
    <dgm:cxn modelId="{EA25CF86-9499-4E9E-AD7F-A2CE2BAB73C3}" type="presOf" srcId="{1377D043-041A-4807-BEF0-33346443ECBD}" destId="{803DD2F7-6FF8-410E-A606-9DDD77194E4C}" srcOrd="0" destOrd="0" presId="urn:microsoft.com/office/officeart/2005/8/layout/gear1"/>
    <dgm:cxn modelId="{A5848C9E-A371-4EB2-96C4-212DD5C15441}" type="presOf" srcId="{135091D9-929A-48B1-8C63-6DE72DC69C44}" destId="{A0CD88B5-057E-45DA-979E-6EF1C2F33D9A}" srcOrd="2" destOrd="0" presId="urn:microsoft.com/office/officeart/2005/8/layout/gear1"/>
    <dgm:cxn modelId="{D3AF504E-1EFB-4524-A1D2-50B4DCC4F3F2}" type="presOf" srcId="{F2C71B3C-AD73-4D6C-B51C-47ADC737EDDC}" destId="{E83BA3F9-A4D7-488A-BC2F-09C2DD768476}" srcOrd="0" destOrd="0" presId="urn:microsoft.com/office/officeart/2005/8/layout/gear1"/>
    <dgm:cxn modelId="{02973D97-896D-4E39-B5B6-34171574D4DB}"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353FE729-5B0F-4092-898B-0D4ADA9AFDD0}" type="presOf" srcId="{1377D043-041A-4807-BEF0-33346443ECBD}" destId="{5BFDF03F-7B1D-4745-8B16-CAD084824D76}" srcOrd="1" destOrd="0" presId="urn:microsoft.com/office/officeart/2005/8/layout/gear1"/>
    <dgm:cxn modelId="{D1A9A429-3F69-422C-A4B2-C39469296982}" type="presOf" srcId="{DB8E7253-BBFA-41B2-A96F-48EE9C195F59}" destId="{87B8FA8D-11D0-4CDA-9E35-6F4E7F553912}" srcOrd="0" destOrd="0" presId="urn:microsoft.com/office/officeart/2005/8/layout/gear1"/>
    <dgm:cxn modelId="{75A61A77-EB03-401B-A4A9-66191F54322D}" type="presOf" srcId="{039A7B88-0C86-4101-980F-004A64C04902}" destId="{CAE11C0D-DF5F-4947-9DF6-53246D07399C}" srcOrd="0" destOrd="0" presId="urn:microsoft.com/office/officeart/2005/8/layout/gear1"/>
    <dgm:cxn modelId="{1EE0657F-D02A-434E-858F-1764C422D7FE}" type="presOf" srcId="{DB8E7253-BBFA-41B2-A96F-48EE9C195F59}" destId="{CF22348F-B6BA-445A-AF80-6F5D40DCFC62}" srcOrd="1" destOrd="0" presId="urn:microsoft.com/office/officeart/2005/8/layout/gear1"/>
    <dgm:cxn modelId="{1AA4FD28-BB61-422F-A5C0-A25FCB057358}" type="presOf" srcId="{135091D9-929A-48B1-8C63-6DE72DC69C44}" destId="{9D047EA5-9FF0-41D0-BBE7-A164A3D56B3D}" srcOrd="3"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FEB2AF7A-37AB-44B2-A9FF-45B57891CE53}" type="presOf" srcId="{DB8E7253-BBFA-41B2-A96F-48EE9C195F59}" destId="{7CF79142-D5AE-4EC0-88F5-285D126B3A11}" srcOrd="2" destOrd="0" presId="urn:microsoft.com/office/officeart/2005/8/layout/gear1"/>
    <dgm:cxn modelId="{9AD9E2B7-F15F-46C3-B142-DB472F80BD04}"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E3703222-E528-4962-91EE-A527FB5EF061}" type="presParOf" srcId="{E83BA3F9-A4D7-488A-BC2F-09C2DD768476}" destId="{803DD2F7-6FF8-410E-A606-9DDD77194E4C}" srcOrd="0" destOrd="0" presId="urn:microsoft.com/office/officeart/2005/8/layout/gear1"/>
    <dgm:cxn modelId="{FE4F730B-84C5-436A-95FD-95AB6B2963CB}" type="presParOf" srcId="{E83BA3F9-A4D7-488A-BC2F-09C2DD768476}" destId="{5BFDF03F-7B1D-4745-8B16-CAD084824D76}" srcOrd="1" destOrd="0" presId="urn:microsoft.com/office/officeart/2005/8/layout/gear1"/>
    <dgm:cxn modelId="{DB623BAE-1471-4B68-BDA7-8D46B5EA048E}" type="presParOf" srcId="{E83BA3F9-A4D7-488A-BC2F-09C2DD768476}" destId="{8D17AB35-A007-4CDD-91C3-DB3FEFD1D53B}" srcOrd="2" destOrd="0" presId="urn:microsoft.com/office/officeart/2005/8/layout/gear1"/>
    <dgm:cxn modelId="{ED7BD3D4-4A44-47AF-B1FF-853180842721}" type="presParOf" srcId="{E83BA3F9-A4D7-488A-BC2F-09C2DD768476}" destId="{87B8FA8D-11D0-4CDA-9E35-6F4E7F553912}" srcOrd="3" destOrd="0" presId="urn:microsoft.com/office/officeart/2005/8/layout/gear1"/>
    <dgm:cxn modelId="{8B2A11BC-1113-4256-89AC-F8627751F949}" type="presParOf" srcId="{E83BA3F9-A4D7-488A-BC2F-09C2DD768476}" destId="{CF22348F-B6BA-445A-AF80-6F5D40DCFC62}" srcOrd="4" destOrd="0" presId="urn:microsoft.com/office/officeart/2005/8/layout/gear1"/>
    <dgm:cxn modelId="{AD894F24-3D93-48C3-8B2B-E01BA2F7853D}" type="presParOf" srcId="{E83BA3F9-A4D7-488A-BC2F-09C2DD768476}" destId="{7CF79142-D5AE-4EC0-88F5-285D126B3A11}" srcOrd="5" destOrd="0" presId="urn:microsoft.com/office/officeart/2005/8/layout/gear1"/>
    <dgm:cxn modelId="{084EF4D0-28D0-40FA-A4E0-771C90E2E5A2}" type="presParOf" srcId="{E83BA3F9-A4D7-488A-BC2F-09C2DD768476}" destId="{E555FAD8-CCF5-472A-864A-2EEC1C68791D}" srcOrd="6" destOrd="0" presId="urn:microsoft.com/office/officeart/2005/8/layout/gear1"/>
    <dgm:cxn modelId="{96C2C2B0-0728-4EE4-B9FA-BABB80C0E3FA}" type="presParOf" srcId="{E83BA3F9-A4D7-488A-BC2F-09C2DD768476}" destId="{21BECCEE-62E2-40B4-84FA-4A99182C643C}" srcOrd="7" destOrd="0" presId="urn:microsoft.com/office/officeart/2005/8/layout/gear1"/>
    <dgm:cxn modelId="{B680986C-47C3-46C4-B1FB-5BADE1178B90}" type="presParOf" srcId="{E83BA3F9-A4D7-488A-BC2F-09C2DD768476}" destId="{A0CD88B5-057E-45DA-979E-6EF1C2F33D9A}" srcOrd="8" destOrd="0" presId="urn:microsoft.com/office/officeart/2005/8/layout/gear1"/>
    <dgm:cxn modelId="{995DB3C9-A4F4-456C-A24A-58DE0468D74F}" type="presParOf" srcId="{E83BA3F9-A4D7-488A-BC2F-09C2DD768476}" destId="{9D047EA5-9FF0-41D0-BBE7-A164A3D56B3D}" srcOrd="9" destOrd="0" presId="urn:microsoft.com/office/officeart/2005/8/layout/gear1"/>
    <dgm:cxn modelId="{E106B103-DC1C-4D62-BD54-1E5A549B16C3}" type="presParOf" srcId="{E83BA3F9-A4D7-488A-BC2F-09C2DD768476}" destId="{79D9F767-B9DD-40FF-856A-0CFADEDE85EF}" srcOrd="10" destOrd="0" presId="urn:microsoft.com/office/officeart/2005/8/layout/gear1"/>
    <dgm:cxn modelId="{4ADA28ED-534C-473A-AF01-45C2926B8C34}" type="presParOf" srcId="{E83BA3F9-A4D7-488A-BC2F-09C2DD768476}" destId="{CAE11C0D-DF5F-4947-9DF6-53246D07399C}" srcOrd="11" destOrd="0" presId="urn:microsoft.com/office/officeart/2005/8/layout/gear1"/>
    <dgm:cxn modelId="{70CFCAFF-D2AC-43B4-BB6C-5194F267FB0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4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BF15821A-618B-490D-A65C-067079E44534}" type="presOf" srcId="{1377D043-041A-4807-BEF0-33346443ECBD}" destId="{5BFDF03F-7B1D-4745-8B16-CAD084824D76}" srcOrd="1" destOrd="0" presId="urn:microsoft.com/office/officeart/2005/8/layout/gear1"/>
    <dgm:cxn modelId="{8320023C-CAF1-49E9-86F5-6FEE079C2884}" type="presOf" srcId="{1377D043-041A-4807-BEF0-33346443ECBD}" destId="{8D17AB35-A007-4CDD-91C3-DB3FEFD1D53B}" srcOrd="2" destOrd="0" presId="urn:microsoft.com/office/officeart/2005/8/layout/gear1"/>
    <dgm:cxn modelId="{045A6FF6-82EE-4805-B82E-DC5807F5DDCE}" type="presOf" srcId="{039A7B88-0C86-4101-980F-004A64C04902}" destId="{CAE11C0D-DF5F-4947-9DF6-53246D07399C}" srcOrd="0" destOrd="0" presId="urn:microsoft.com/office/officeart/2005/8/layout/gear1"/>
    <dgm:cxn modelId="{F551448C-0DEC-4F3F-8651-D8A4B1303871}" type="presOf" srcId="{DB8E7253-BBFA-41B2-A96F-48EE9C195F59}" destId="{87B8FA8D-11D0-4CDA-9E35-6F4E7F553912}" srcOrd="0" destOrd="0" presId="urn:microsoft.com/office/officeart/2005/8/layout/gear1"/>
    <dgm:cxn modelId="{24B0B429-5A41-4871-B952-77B5714DF522}" type="presOf" srcId="{135091D9-929A-48B1-8C63-6DE72DC69C44}" destId="{A0CD88B5-057E-45DA-979E-6EF1C2F33D9A}" srcOrd="2" destOrd="0" presId="urn:microsoft.com/office/officeart/2005/8/layout/gear1"/>
    <dgm:cxn modelId="{07ACB697-8C24-4F9D-A91E-6D3C11AF5B63}" type="presOf" srcId="{FA0E55EB-D7E6-4B12-8FD1-A9B8B2374DC8}" destId="{DAC3E15B-14F5-4DA0-8357-86B831091D57}" srcOrd="0" destOrd="0" presId="urn:microsoft.com/office/officeart/2005/8/layout/gear1"/>
    <dgm:cxn modelId="{DBABB544-8558-420D-8873-82006CF6A2F7}" type="presOf" srcId="{135091D9-929A-48B1-8C63-6DE72DC69C44}" destId="{9D047EA5-9FF0-41D0-BBE7-A164A3D56B3D}" srcOrd="3" destOrd="0" presId="urn:microsoft.com/office/officeart/2005/8/layout/gear1"/>
    <dgm:cxn modelId="{F7655C3C-9AD3-4BA4-AFB0-93CD036E8F38}" type="presOf" srcId="{DB8E7253-BBFA-41B2-A96F-48EE9C195F59}" destId="{7CF79142-D5AE-4EC0-88F5-285D126B3A11}"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ABEEBB3-8568-4E55-A5F6-80C4E7BB411D}" type="presOf" srcId="{DB8E7253-BBFA-41B2-A96F-48EE9C195F59}" destId="{CF22348F-B6BA-445A-AF80-6F5D40DCFC62}" srcOrd="1" destOrd="0" presId="urn:microsoft.com/office/officeart/2005/8/layout/gear1"/>
    <dgm:cxn modelId="{60EBD907-AE5F-469A-9570-06D303E6A7CE}" type="presOf" srcId="{135091D9-929A-48B1-8C63-6DE72DC69C44}" destId="{E555FAD8-CCF5-472A-864A-2EEC1C68791D}" srcOrd="0" destOrd="0" presId="urn:microsoft.com/office/officeart/2005/8/layout/gear1"/>
    <dgm:cxn modelId="{C7BA6CAA-42B0-4278-B361-4E5332CF6603}" type="presOf" srcId="{F2C71B3C-AD73-4D6C-B51C-47ADC737EDDC}" destId="{E83BA3F9-A4D7-488A-BC2F-09C2DD768476}"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8507B215-2B84-4C39-AA66-6B0D6C05CB2E}" type="presOf" srcId="{135091D9-929A-48B1-8C63-6DE72DC69C44}" destId="{21BECCEE-62E2-40B4-84FA-4A99182C643C}" srcOrd="1" destOrd="0" presId="urn:microsoft.com/office/officeart/2005/8/layout/gear1"/>
    <dgm:cxn modelId="{64DEAFC4-C64B-45CD-8A52-C2EC9CEB7FE1}" type="presOf" srcId="{74035EA3-4365-44FA-8A9E-4E2EA61E5A15}" destId="{79D9F767-B9DD-40FF-856A-0CFADEDE85EF}"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2BB458C1-58C2-4CC7-B725-A2A77FE39A28}" type="presOf" srcId="{1377D043-041A-4807-BEF0-33346443ECBD}" destId="{803DD2F7-6FF8-410E-A606-9DDD77194E4C}" srcOrd="0" destOrd="0" presId="urn:microsoft.com/office/officeart/2005/8/layout/gear1"/>
    <dgm:cxn modelId="{BB0A06D5-B98D-4AF2-B7D5-05789CD357AB}" type="presParOf" srcId="{E83BA3F9-A4D7-488A-BC2F-09C2DD768476}" destId="{803DD2F7-6FF8-410E-A606-9DDD77194E4C}" srcOrd="0" destOrd="0" presId="urn:microsoft.com/office/officeart/2005/8/layout/gear1"/>
    <dgm:cxn modelId="{CA976BE9-93FF-4C6B-BC08-3B30C1EF5B56}" type="presParOf" srcId="{E83BA3F9-A4D7-488A-BC2F-09C2DD768476}" destId="{5BFDF03F-7B1D-4745-8B16-CAD084824D76}" srcOrd="1" destOrd="0" presId="urn:microsoft.com/office/officeart/2005/8/layout/gear1"/>
    <dgm:cxn modelId="{76999DD2-4234-404F-A2D6-3291DB67C644}" type="presParOf" srcId="{E83BA3F9-A4D7-488A-BC2F-09C2DD768476}" destId="{8D17AB35-A007-4CDD-91C3-DB3FEFD1D53B}" srcOrd="2" destOrd="0" presId="urn:microsoft.com/office/officeart/2005/8/layout/gear1"/>
    <dgm:cxn modelId="{DA3BADFD-97C6-4B68-8AF8-8AA580FF0F10}" type="presParOf" srcId="{E83BA3F9-A4D7-488A-BC2F-09C2DD768476}" destId="{87B8FA8D-11D0-4CDA-9E35-6F4E7F553912}" srcOrd="3" destOrd="0" presId="urn:microsoft.com/office/officeart/2005/8/layout/gear1"/>
    <dgm:cxn modelId="{63FD5A5D-872C-4EF0-BD5F-829D46EB4D80}" type="presParOf" srcId="{E83BA3F9-A4D7-488A-BC2F-09C2DD768476}" destId="{CF22348F-B6BA-445A-AF80-6F5D40DCFC62}" srcOrd="4" destOrd="0" presId="urn:microsoft.com/office/officeart/2005/8/layout/gear1"/>
    <dgm:cxn modelId="{2EACAAA9-CC59-4C0C-B995-E50CA17E42F6}" type="presParOf" srcId="{E83BA3F9-A4D7-488A-BC2F-09C2DD768476}" destId="{7CF79142-D5AE-4EC0-88F5-285D126B3A11}" srcOrd="5" destOrd="0" presId="urn:microsoft.com/office/officeart/2005/8/layout/gear1"/>
    <dgm:cxn modelId="{B3C4E026-A1A9-4AB5-B50E-2CD599FDD15C}" type="presParOf" srcId="{E83BA3F9-A4D7-488A-BC2F-09C2DD768476}" destId="{E555FAD8-CCF5-472A-864A-2EEC1C68791D}" srcOrd="6" destOrd="0" presId="urn:microsoft.com/office/officeart/2005/8/layout/gear1"/>
    <dgm:cxn modelId="{9C4EE45C-4C8B-4AEB-BA10-DAA1FAC091B4}" type="presParOf" srcId="{E83BA3F9-A4D7-488A-BC2F-09C2DD768476}" destId="{21BECCEE-62E2-40B4-84FA-4A99182C643C}" srcOrd="7" destOrd="0" presId="urn:microsoft.com/office/officeart/2005/8/layout/gear1"/>
    <dgm:cxn modelId="{38DAD854-097F-40C1-B1AA-1C03E686DEFE}" type="presParOf" srcId="{E83BA3F9-A4D7-488A-BC2F-09C2DD768476}" destId="{A0CD88B5-057E-45DA-979E-6EF1C2F33D9A}" srcOrd="8" destOrd="0" presId="urn:microsoft.com/office/officeart/2005/8/layout/gear1"/>
    <dgm:cxn modelId="{85C10818-1932-46F7-9A7D-B831807255EE}" type="presParOf" srcId="{E83BA3F9-A4D7-488A-BC2F-09C2DD768476}" destId="{9D047EA5-9FF0-41D0-BBE7-A164A3D56B3D}" srcOrd="9" destOrd="0" presId="urn:microsoft.com/office/officeart/2005/8/layout/gear1"/>
    <dgm:cxn modelId="{46AFA63B-005D-41DB-80B8-38DDA2B9CB4D}" type="presParOf" srcId="{E83BA3F9-A4D7-488A-BC2F-09C2DD768476}" destId="{79D9F767-B9DD-40FF-856A-0CFADEDE85EF}" srcOrd="10" destOrd="0" presId="urn:microsoft.com/office/officeart/2005/8/layout/gear1"/>
    <dgm:cxn modelId="{BB159135-4FBA-4A0A-B0E1-77CA0447B90B}" type="presParOf" srcId="{E83BA3F9-A4D7-488A-BC2F-09C2DD768476}" destId="{CAE11C0D-DF5F-4947-9DF6-53246D07399C}" srcOrd="11" destOrd="0" presId="urn:microsoft.com/office/officeart/2005/8/layout/gear1"/>
    <dgm:cxn modelId="{57B53E57-0E9D-4D6A-8534-D91D14EA43C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4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860B398C-1976-4DA9-8885-0187A895D2C7}" type="presOf" srcId="{135091D9-929A-48B1-8C63-6DE72DC69C44}" destId="{A0CD88B5-057E-45DA-979E-6EF1C2F33D9A}" srcOrd="2" destOrd="0" presId="urn:microsoft.com/office/officeart/2005/8/layout/gear1"/>
    <dgm:cxn modelId="{B1B5F43F-8146-4A72-ADEF-912FB656AD76}" type="presOf" srcId="{1377D043-041A-4807-BEF0-33346443ECBD}" destId="{5BFDF03F-7B1D-4745-8B16-CAD084824D76}" srcOrd="1" destOrd="0" presId="urn:microsoft.com/office/officeart/2005/8/layout/gear1"/>
    <dgm:cxn modelId="{EE8425D6-59CB-4B33-B15E-9C3BC4B15BCE}" type="presOf" srcId="{135091D9-929A-48B1-8C63-6DE72DC69C44}" destId="{E555FAD8-CCF5-472A-864A-2EEC1C68791D}"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92708B88-7905-4A5B-80FC-3BCDAB06682A}" type="presOf" srcId="{1377D043-041A-4807-BEF0-33346443ECBD}" destId="{8D17AB35-A007-4CDD-91C3-DB3FEFD1D53B}" srcOrd="2" destOrd="0" presId="urn:microsoft.com/office/officeart/2005/8/layout/gear1"/>
    <dgm:cxn modelId="{0397E7B0-F427-4737-B8FC-9193D94FDEDA}" type="presOf" srcId="{039A7B88-0C86-4101-980F-004A64C04902}" destId="{CAE11C0D-DF5F-4947-9DF6-53246D07399C}" srcOrd="0" destOrd="0" presId="urn:microsoft.com/office/officeart/2005/8/layout/gear1"/>
    <dgm:cxn modelId="{94ACD413-115D-4939-B825-A475FB0236B6}" type="presOf" srcId="{DB8E7253-BBFA-41B2-A96F-48EE9C195F59}" destId="{7CF79142-D5AE-4EC0-88F5-285D126B3A11}" srcOrd="2" destOrd="0" presId="urn:microsoft.com/office/officeart/2005/8/layout/gear1"/>
    <dgm:cxn modelId="{8CAA7A56-587E-43E6-8975-66A3512678DD}" type="presOf" srcId="{DB8E7253-BBFA-41B2-A96F-48EE9C195F59}" destId="{87B8FA8D-11D0-4CDA-9E35-6F4E7F553912}" srcOrd="0" destOrd="0" presId="urn:microsoft.com/office/officeart/2005/8/layout/gear1"/>
    <dgm:cxn modelId="{53F95553-31B8-45E3-BCF7-9BFF8B36FD80}" type="presOf" srcId="{F2C71B3C-AD73-4D6C-B51C-47ADC737EDDC}" destId="{E83BA3F9-A4D7-488A-BC2F-09C2DD768476}" srcOrd="0" destOrd="0" presId="urn:microsoft.com/office/officeart/2005/8/layout/gear1"/>
    <dgm:cxn modelId="{E905FDE8-3C4A-4B62-8DFB-B5AB51D9317E}" type="presOf" srcId="{FA0E55EB-D7E6-4B12-8FD1-A9B8B2374DC8}" destId="{DAC3E15B-14F5-4DA0-8357-86B831091D57}" srcOrd="0" destOrd="0" presId="urn:microsoft.com/office/officeart/2005/8/layout/gear1"/>
    <dgm:cxn modelId="{A365989E-D0CA-4B10-B313-4F29D2B52158}" type="presOf" srcId="{74035EA3-4365-44FA-8A9E-4E2EA61E5A15}" destId="{79D9F767-B9DD-40FF-856A-0CFADEDE85EF}" srcOrd="0" destOrd="0" presId="urn:microsoft.com/office/officeart/2005/8/layout/gear1"/>
    <dgm:cxn modelId="{D29C112A-0AEB-4451-8042-68D792254B8B}" type="presOf" srcId="{DB8E7253-BBFA-41B2-A96F-48EE9C195F59}" destId="{CF22348F-B6BA-445A-AF80-6F5D40DCFC62}"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3E8A2E4-6293-41B1-AACB-C11D96CE0BD6}" type="presOf" srcId="{135091D9-929A-48B1-8C63-6DE72DC69C44}" destId="{21BECCEE-62E2-40B4-84FA-4A99182C643C}"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DF4906B-854D-46C2-B6CF-F1F5DC04B75D}" type="presOf" srcId="{1377D043-041A-4807-BEF0-33346443ECBD}" destId="{803DD2F7-6FF8-410E-A606-9DDD77194E4C}" srcOrd="0" destOrd="0" presId="urn:microsoft.com/office/officeart/2005/8/layout/gear1"/>
    <dgm:cxn modelId="{65C1F4FC-80B5-493A-B92F-150AA0E9C7EC}" type="presOf" srcId="{135091D9-929A-48B1-8C63-6DE72DC69C44}" destId="{9D047EA5-9FF0-41D0-BBE7-A164A3D56B3D}" srcOrd="3" destOrd="0" presId="urn:microsoft.com/office/officeart/2005/8/layout/gear1"/>
    <dgm:cxn modelId="{76689C12-7B6F-4319-A0A3-80E5DE0F796D}" type="presParOf" srcId="{E83BA3F9-A4D7-488A-BC2F-09C2DD768476}" destId="{803DD2F7-6FF8-410E-A606-9DDD77194E4C}" srcOrd="0" destOrd="0" presId="urn:microsoft.com/office/officeart/2005/8/layout/gear1"/>
    <dgm:cxn modelId="{F31069CB-D4F9-40AB-8820-13C9D601F223}" type="presParOf" srcId="{E83BA3F9-A4D7-488A-BC2F-09C2DD768476}" destId="{5BFDF03F-7B1D-4745-8B16-CAD084824D76}" srcOrd="1" destOrd="0" presId="urn:microsoft.com/office/officeart/2005/8/layout/gear1"/>
    <dgm:cxn modelId="{1AE978E7-DD90-4F10-BEFC-4D9C4274E8C4}" type="presParOf" srcId="{E83BA3F9-A4D7-488A-BC2F-09C2DD768476}" destId="{8D17AB35-A007-4CDD-91C3-DB3FEFD1D53B}" srcOrd="2" destOrd="0" presId="urn:microsoft.com/office/officeart/2005/8/layout/gear1"/>
    <dgm:cxn modelId="{DDEA2CD7-E321-4998-91EC-11A261596838}" type="presParOf" srcId="{E83BA3F9-A4D7-488A-BC2F-09C2DD768476}" destId="{87B8FA8D-11D0-4CDA-9E35-6F4E7F553912}" srcOrd="3" destOrd="0" presId="urn:microsoft.com/office/officeart/2005/8/layout/gear1"/>
    <dgm:cxn modelId="{C7D012C7-4ACE-4C4F-B4A5-11010A55B524}" type="presParOf" srcId="{E83BA3F9-A4D7-488A-BC2F-09C2DD768476}" destId="{CF22348F-B6BA-445A-AF80-6F5D40DCFC62}" srcOrd="4" destOrd="0" presId="urn:microsoft.com/office/officeart/2005/8/layout/gear1"/>
    <dgm:cxn modelId="{9B5F578A-6F1D-4B9B-86AF-773675E96211}" type="presParOf" srcId="{E83BA3F9-A4D7-488A-BC2F-09C2DD768476}" destId="{7CF79142-D5AE-4EC0-88F5-285D126B3A11}" srcOrd="5" destOrd="0" presId="urn:microsoft.com/office/officeart/2005/8/layout/gear1"/>
    <dgm:cxn modelId="{BA344A67-DE4C-4FA0-93D3-F963F8D46AE6}" type="presParOf" srcId="{E83BA3F9-A4D7-488A-BC2F-09C2DD768476}" destId="{E555FAD8-CCF5-472A-864A-2EEC1C68791D}" srcOrd="6" destOrd="0" presId="urn:microsoft.com/office/officeart/2005/8/layout/gear1"/>
    <dgm:cxn modelId="{9042B9FC-B562-46E3-A18E-0D0537A96639}" type="presParOf" srcId="{E83BA3F9-A4D7-488A-BC2F-09C2DD768476}" destId="{21BECCEE-62E2-40B4-84FA-4A99182C643C}" srcOrd="7" destOrd="0" presId="urn:microsoft.com/office/officeart/2005/8/layout/gear1"/>
    <dgm:cxn modelId="{086253EE-EFE4-4835-B213-C273295EFA6A}" type="presParOf" srcId="{E83BA3F9-A4D7-488A-BC2F-09C2DD768476}" destId="{A0CD88B5-057E-45DA-979E-6EF1C2F33D9A}" srcOrd="8" destOrd="0" presId="urn:microsoft.com/office/officeart/2005/8/layout/gear1"/>
    <dgm:cxn modelId="{B758A053-8369-4394-8E0A-685BAF442DD7}" type="presParOf" srcId="{E83BA3F9-A4D7-488A-BC2F-09C2DD768476}" destId="{9D047EA5-9FF0-41D0-BBE7-A164A3D56B3D}" srcOrd="9" destOrd="0" presId="urn:microsoft.com/office/officeart/2005/8/layout/gear1"/>
    <dgm:cxn modelId="{316C3146-78DB-4934-A691-7B729D4DB998}" type="presParOf" srcId="{E83BA3F9-A4D7-488A-BC2F-09C2DD768476}" destId="{79D9F767-B9DD-40FF-856A-0CFADEDE85EF}" srcOrd="10" destOrd="0" presId="urn:microsoft.com/office/officeart/2005/8/layout/gear1"/>
    <dgm:cxn modelId="{5365E24F-2F21-4274-B785-B11565DCA9CB}" type="presParOf" srcId="{E83BA3F9-A4D7-488A-BC2F-09C2DD768476}" destId="{CAE11C0D-DF5F-4947-9DF6-53246D07399C}" srcOrd="11" destOrd="0" presId="urn:microsoft.com/office/officeart/2005/8/layout/gear1"/>
    <dgm:cxn modelId="{7413BE98-09A8-4E90-8AB1-1C309D80493B}"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4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826DB74A-E650-455B-9859-49616FD50C8E}" type="presOf" srcId="{1377D043-041A-4807-BEF0-33346443ECBD}" destId="{803DD2F7-6FF8-410E-A606-9DDD77194E4C}" srcOrd="0" destOrd="0" presId="urn:microsoft.com/office/officeart/2005/8/layout/gear1"/>
    <dgm:cxn modelId="{4737A9F4-8001-4C72-AE65-B78AE95A565E}" type="presOf" srcId="{135091D9-929A-48B1-8C63-6DE72DC69C44}" destId="{21BECCEE-62E2-40B4-84FA-4A99182C643C}" srcOrd="1" destOrd="0" presId="urn:microsoft.com/office/officeart/2005/8/layout/gear1"/>
    <dgm:cxn modelId="{2FC57C28-793F-43EA-9930-323BA7278C28}" type="presOf" srcId="{74035EA3-4365-44FA-8A9E-4E2EA61E5A15}" destId="{79D9F767-B9DD-40FF-856A-0CFADEDE85EF}" srcOrd="0" destOrd="0" presId="urn:microsoft.com/office/officeart/2005/8/layout/gear1"/>
    <dgm:cxn modelId="{E69D60CB-8E6E-453B-A8E4-618A401F18AD}" type="presOf" srcId="{DB8E7253-BBFA-41B2-A96F-48EE9C195F59}" destId="{CF22348F-B6BA-445A-AF80-6F5D40DCFC62}" srcOrd="1" destOrd="0" presId="urn:microsoft.com/office/officeart/2005/8/layout/gear1"/>
    <dgm:cxn modelId="{E8F8D8FF-F201-46B6-8C71-F586D7B2BA57}" type="presOf" srcId="{DB8E7253-BBFA-41B2-A96F-48EE9C195F59}" destId="{7CF79142-D5AE-4EC0-88F5-285D126B3A11}" srcOrd="2" destOrd="0" presId="urn:microsoft.com/office/officeart/2005/8/layout/gear1"/>
    <dgm:cxn modelId="{D6F1BD4F-1A7A-4E76-88A5-E4500946286D}" type="presOf" srcId="{1377D043-041A-4807-BEF0-33346443ECBD}" destId="{5BFDF03F-7B1D-4745-8B16-CAD084824D76}" srcOrd="1" destOrd="0" presId="urn:microsoft.com/office/officeart/2005/8/layout/gear1"/>
    <dgm:cxn modelId="{EAA2D699-5105-47C1-8CFF-274E20F47398}" type="presOf" srcId="{FA0E55EB-D7E6-4B12-8FD1-A9B8B2374DC8}" destId="{DAC3E15B-14F5-4DA0-8357-86B831091D57}" srcOrd="0" destOrd="0" presId="urn:microsoft.com/office/officeart/2005/8/layout/gear1"/>
    <dgm:cxn modelId="{41CA6146-5C28-444D-84C2-774CFE16E305}" type="presOf" srcId="{1377D043-041A-4807-BEF0-33346443ECBD}" destId="{8D17AB35-A007-4CDD-91C3-DB3FEFD1D53B}" srcOrd="2" destOrd="0" presId="urn:microsoft.com/office/officeart/2005/8/layout/gear1"/>
    <dgm:cxn modelId="{1A130C7B-E22C-4228-8CB6-2AB0E00D6F4C}" type="presOf" srcId="{135091D9-929A-48B1-8C63-6DE72DC69C44}" destId="{9D047EA5-9FF0-41D0-BBE7-A164A3D56B3D}" srcOrd="3"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B6F6B1C-C149-42E4-A59A-81B57713931A}" type="presOf" srcId="{DB8E7253-BBFA-41B2-A96F-48EE9C195F59}" destId="{87B8FA8D-11D0-4CDA-9E35-6F4E7F553912}" srcOrd="0" destOrd="0" presId="urn:microsoft.com/office/officeart/2005/8/layout/gear1"/>
    <dgm:cxn modelId="{276B64AD-CF93-427A-AF7F-C5F8CC8E1F6C}" type="presOf" srcId="{135091D9-929A-48B1-8C63-6DE72DC69C44}" destId="{A0CD88B5-057E-45DA-979E-6EF1C2F33D9A}" srcOrd="2" destOrd="0" presId="urn:microsoft.com/office/officeart/2005/8/layout/gear1"/>
    <dgm:cxn modelId="{643B972D-31CD-4AEA-B392-CF988C0AAA6E}" type="presOf" srcId="{F2C71B3C-AD73-4D6C-B51C-47ADC737EDDC}" destId="{E83BA3F9-A4D7-488A-BC2F-09C2DD768476}"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3A4DFA90-C460-4741-9A79-48FAF2654625}" type="presOf" srcId="{135091D9-929A-48B1-8C63-6DE72DC69C44}" destId="{E555FAD8-CCF5-472A-864A-2EEC1C68791D}"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6A379DD4-506C-4C8B-A359-83BB93CE4C4A}" type="presOf" srcId="{039A7B88-0C86-4101-980F-004A64C04902}" destId="{CAE11C0D-DF5F-4947-9DF6-53246D07399C}" srcOrd="0" destOrd="0" presId="urn:microsoft.com/office/officeart/2005/8/layout/gear1"/>
    <dgm:cxn modelId="{6923D248-D918-4524-8DF2-4954C5E8CC7E}" type="presParOf" srcId="{E83BA3F9-A4D7-488A-BC2F-09C2DD768476}" destId="{803DD2F7-6FF8-410E-A606-9DDD77194E4C}" srcOrd="0" destOrd="0" presId="urn:microsoft.com/office/officeart/2005/8/layout/gear1"/>
    <dgm:cxn modelId="{72710669-E25E-4BEE-A49A-47F04AA086EC}" type="presParOf" srcId="{E83BA3F9-A4D7-488A-BC2F-09C2DD768476}" destId="{5BFDF03F-7B1D-4745-8B16-CAD084824D76}" srcOrd="1" destOrd="0" presId="urn:microsoft.com/office/officeart/2005/8/layout/gear1"/>
    <dgm:cxn modelId="{1139F411-A92A-440D-A5A5-7182B6D31665}" type="presParOf" srcId="{E83BA3F9-A4D7-488A-BC2F-09C2DD768476}" destId="{8D17AB35-A007-4CDD-91C3-DB3FEFD1D53B}" srcOrd="2" destOrd="0" presId="urn:microsoft.com/office/officeart/2005/8/layout/gear1"/>
    <dgm:cxn modelId="{61D91A4B-C5C9-4032-8A68-DD63634F9AC7}" type="presParOf" srcId="{E83BA3F9-A4D7-488A-BC2F-09C2DD768476}" destId="{87B8FA8D-11D0-4CDA-9E35-6F4E7F553912}" srcOrd="3" destOrd="0" presId="urn:microsoft.com/office/officeart/2005/8/layout/gear1"/>
    <dgm:cxn modelId="{CC03CB61-9863-477A-82A3-25F733EEB369}" type="presParOf" srcId="{E83BA3F9-A4D7-488A-BC2F-09C2DD768476}" destId="{CF22348F-B6BA-445A-AF80-6F5D40DCFC62}" srcOrd="4" destOrd="0" presId="urn:microsoft.com/office/officeart/2005/8/layout/gear1"/>
    <dgm:cxn modelId="{A0863170-E479-4792-A6DA-9D6F78BCE42E}" type="presParOf" srcId="{E83BA3F9-A4D7-488A-BC2F-09C2DD768476}" destId="{7CF79142-D5AE-4EC0-88F5-285D126B3A11}" srcOrd="5" destOrd="0" presId="urn:microsoft.com/office/officeart/2005/8/layout/gear1"/>
    <dgm:cxn modelId="{FEB3BF89-0BC4-4430-B5F1-A05201DB9F5E}" type="presParOf" srcId="{E83BA3F9-A4D7-488A-BC2F-09C2DD768476}" destId="{E555FAD8-CCF5-472A-864A-2EEC1C68791D}" srcOrd="6" destOrd="0" presId="urn:microsoft.com/office/officeart/2005/8/layout/gear1"/>
    <dgm:cxn modelId="{90E2F34D-CE84-4BED-9BE8-EA073E929081}" type="presParOf" srcId="{E83BA3F9-A4D7-488A-BC2F-09C2DD768476}" destId="{21BECCEE-62E2-40B4-84FA-4A99182C643C}" srcOrd="7" destOrd="0" presId="urn:microsoft.com/office/officeart/2005/8/layout/gear1"/>
    <dgm:cxn modelId="{6C5D0EB4-9F57-4B1F-B810-1FCC63A795D7}" type="presParOf" srcId="{E83BA3F9-A4D7-488A-BC2F-09C2DD768476}" destId="{A0CD88B5-057E-45DA-979E-6EF1C2F33D9A}" srcOrd="8" destOrd="0" presId="urn:microsoft.com/office/officeart/2005/8/layout/gear1"/>
    <dgm:cxn modelId="{BB594934-7225-4C4C-9E22-961EE15AD0DC}" type="presParOf" srcId="{E83BA3F9-A4D7-488A-BC2F-09C2DD768476}" destId="{9D047EA5-9FF0-41D0-BBE7-A164A3D56B3D}" srcOrd="9" destOrd="0" presId="urn:microsoft.com/office/officeart/2005/8/layout/gear1"/>
    <dgm:cxn modelId="{9E98F9CB-8B24-474D-A0D6-96E75F465533}" type="presParOf" srcId="{E83BA3F9-A4D7-488A-BC2F-09C2DD768476}" destId="{79D9F767-B9DD-40FF-856A-0CFADEDE85EF}" srcOrd="10" destOrd="0" presId="urn:microsoft.com/office/officeart/2005/8/layout/gear1"/>
    <dgm:cxn modelId="{93B64C7A-92FA-4F17-A488-ABC361BD0A0C}" type="presParOf" srcId="{E83BA3F9-A4D7-488A-BC2F-09C2DD768476}" destId="{CAE11C0D-DF5F-4947-9DF6-53246D07399C}" srcOrd="11" destOrd="0" presId="urn:microsoft.com/office/officeart/2005/8/layout/gear1"/>
    <dgm:cxn modelId="{38D4F026-F716-4A16-AA1B-69F7CA84D71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4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16CE3E79-858B-48DA-BC6C-953E1750C01F}" type="presOf" srcId="{135091D9-929A-48B1-8C63-6DE72DC69C44}" destId="{A0CD88B5-057E-45DA-979E-6EF1C2F33D9A}" srcOrd="2" destOrd="0" presId="urn:microsoft.com/office/officeart/2005/8/layout/gear1"/>
    <dgm:cxn modelId="{4B06AC61-91E1-4B11-BD15-8837FDD67845}" type="presOf" srcId="{F2C71B3C-AD73-4D6C-B51C-47ADC737EDDC}" destId="{E83BA3F9-A4D7-488A-BC2F-09C2DD768476}" srcOrd="0" destOrd="0" presId="urn:microsoft.com/office/officeart/2005/8/layout/gear1"/>
    <dgm:cxn modelId="{42E3DF11-3622-4EAB-9AA3-F6E0805839B2}" type="presOf" srcId="{74035EA3-4365-44FA-8A9E-4E2EA61E5A15}" destId="{79D9F767-B9DD-40FF-856A-0CFADEDE85EF}" srcOrd="0" destOrd="0" presId="urn:microsoft.com/office/officeart/2005/8/layout/gear1"/>
    <dgm:cxn modelId="{8CC8DA43-95BF-43CB-B5CA-4C7B8DE6EB4A}" type="presOf" srcId="{DB8E7253-BBFA-41B2-A96F-48EE9C195F59}" destId="{CF22348F-B6BA-445A-AF80-6F5D40DCFC62}" srcOrd="1" destOrd="0" presId="urn:microsoft.com/office/officeart/2005/8/layout/gear1"/>
    <dgm:cxn modelId="{63908D2C-258B-44A2-A1DA-D58F0A30D033}" type="presOf" srcId="{DB8E7253-BBFA-41B2-A96F-48EE9C195F59}" destId="{7CF79142-D5AE-4EC0-88F5-285D126B3A11}" srcOrd="2" destOrd="0" presId="urn:microsoft.com/office/officeart/2005/8/layout/gear1"/>
    <dgm:cxn modelId="{88033A23-A310-492A-8D0D-D6C68A4BDE59}" type="presOf" srcId="{FA0E55EB-D7E6-4B12-8FD1-A9B8B2374DC8}" destId="{DAC3E15B-14F5-4DA0-8357-86B831091D57}" srcOrd="0" destOrd="0" presId="urn:microsoft.com/office/officeart/2005/8/layout/gear1"/>
    <dgm:cxn modelId="{E504346C-6AEB-4F60-9BC4-F41908DE2B80}" type="presOf" srcId="{135091D9-929A-48B1-8C63-6DE72DC69C44}" destId="{9D047EA5-9FF0-41D0-BBE7-A164A3D56B3D}" srcOrd="3" destOrd="0" presId="urn:microsoft.com/office/officeart/2005/8/layout/gear1"/>
    <dgm:cxn modelId="{CEA13099-73C3-4E7F-9D39-36B0A177CB25}" type="presOf" srcId="{135091D9-929A-48B1-8C63-6DE72DC69C44}" destId="{21BECCEE-62E2-40B4-84FA-4A99182C643C}" srcOrd="1" destOrd="0" presId="urn:microsoft.com/office/officeart/2005/8/layout/gear1"/>
    <dgm:cxn modelId="{F1469779-61C2-4B7B-9D88-F641AA183C59}" type="presOf" srcId="{1377D043-041A-4807-BEF0-33346443ECBD}" destId="{8D17AB35-A007-4CDD-91C3-DB3FEFD1D53B}"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3A79D2C-5B31-4025-90A7-6A3E0A1A46B6}" type="presOf" srcId="{1377D043-041A-4807-BEF0-33346443ECBD}" destId="{803DD2F7-6FF8-410E-A606-9DDD77194E4C}" srcOrd="0" destOrd="0" presId="urn:microsoft.com/office/officeart/2005/8/layout/gear1"/>
    <dgm:cxn modelId="{F0113617-15E7-4016-B0D2-211020BD08CB}" type="presOf" srcId="{039A7B88-0C86-4101-980F-004A64C04902}" destId="{CAE11C0D-DF5F-4947-9DF6-53246D07399C}" srcOrd="0" destOrd="0" presId="urn:microsoft.com/office/officeart/2005/8/layout/gear1"/>
    <dgm:cxn modelId="{37BBAD7F-9448-4CD2-8E02-EDA19FCAF30B}" type="presOf" srcId="{DB8E7253-BBFA-41B2-A96F-48EE9C195F59}" destId="{87B8FA8D-11D0-4CDA-9E35-6F4E7F553912}"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28EDEFF3-8AAF-42C9-AA5C-769C33FFAC4F}" type="presOf" srcId="{1377D043-041A-4807-BEF0-33346443ECBD}" destId="{5BFDF03F-7B1D-4745-8B16-CAD084824D76}" srcOrd="1" destOrd="0" presId="urn:microsoft.com/office/officeart/2005/8/layout/gear1"/>
    <dgm:cxn modelId="{B2A3FD09-CED3-4842-AD64-8837A889D2B8}" type="presOf" srcId="{135091D9-929A-48B1-8C63-6DE72DC69C44}" destId="{E555FAD8-CCF5-472A-864A-2EEC1C68791D}"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5CB7812-D1A2-4050-B2E8-AC714D572395}" type="presParOf" srcId="{E83BA3F9-A4D7-488A-BC2F-09C2DD768476}" destId="{803DD2F7-6FF8-410E-A606-9DDD77194E4C}" srcOrd="0" destOrd="0" presId="urn:microsoft.com/office/officeart/2005/8/layout/gear1"/>
    <dgm:cxn modelId="{8A7BDD3C-F5B2-4D47-A9EF-B840868E4749}" type="presParOf" srcId="{E83BA3F9-A4D7-488A-BC2F-09C2DD768476}" destId="{5BFDF03F-7B1D-4745-8B16-CAD084824D76}" srcOrd="1" destOrd="0" presId="urn:microsoft.com/office/officeart/2005/8/layout/gear1"/>
    <dgm:cxn modelId="{871A2880-E8E3-4F1F-8FCA-D021E4936DF0}" type="presParOf" srcId="{E83BA3F9-A4D7-488A-BC2F-09C2DD768476}" destId="{8D17AB35-A007-4CDD-91C3-DB3FEFD1D53B}" srcOrd="2" destOrd="0" presId="urn:microsoft.com/office/officeart/2005/8/layout/gear1"/>
    <dgm:cxn modelId="{455F2713-0EAA-43A2-8BB8-F4638214CBF1}" type="presParOf" srcId="{E83BA3F9-A4D7-488A-BC2F-09C2DD768476}" destId="{87B8FA8D-11D0-4CDA-9E35-6F4E7F553912}" srcOrd="3" destOrd="0" presId="urn:microsoft.com/office/officeart/2005/8/layout/gear1"/>
    <dgm:cxn modelId="{B99B99F6-AA73-49EA-B29D-6AF5FF872354}" type="presParOf" srcId="{E83BA3F9-A4D7-488A-BC2F-09C2DD768476}" destId="{CF22348F-B6BA-445A-AF80-6F5D40DCFC62}" srcOrd="4" destOrd="0" presId="urn:microsoft.com/office/officeart/2005/8/layout/gear1"/>
    <dgm:cxn modelId="{408B63A2-08C8-4110-9DA1-C02179018043}" type="presParOf" srcId="{E83BA3F9-A4D7-488A-BC2F-09C2DD768476}" destId="{7CF79142-D5AE-4EC0-88F5-285D126B3A11}" srcOrd="5" destOrd="0" presId="urn:microsoft.com/office/officeart/2005/8/layout/gear1"/>
    <dgm:cxn modelId="{56268955-86CB-4D1B-B8EB-6DB367D6DF1E}" type="presParOf" srcId="{E83BA3F9-A4D7-488A-BC2F-09C2DD768476}" destId="{E555FAD8-CCF5-472A-864A-2EEC1C68791D}" srcOrd="6" destOrd="0" presId="urn:microsoft.com/office/officeart/2005/8/layout/gear1"/>
    <dgm:cxn modelId="{484F46D1-58BE-4AF2-82C9-AB38C6DE9DE3}" type="presParOf" srcId="{E83BA3F9-A4D7-488A-BC2F-09C2DD768476}" destId="{21BECCEE-62E2-40B4-84FA-4A99182C643C}" srcOrd="7" destOrd="0" presId="urn:microsoft.com/office/officeart/2005/8/layout/gear1"/>
    <dgm:cxn modelId="{A4A03AA4-96AE-4953-8759-3F38E3FD54E2}" type="presParOf" srcId="{E83BA3F9-A4D7-488A-BC2F-09C2DD768476}" destId="{A0CD88B5-057E-45DA-979E-6EF1C2F33D9A}" srcOrd="8" destOrd="0" presId="urn:microsoft.com/office/officeart/2005/8/layout/gear1"/>
    <dgm:cxn modelId="{6DA9B4B4-AC6D-43B2-81C0-8FF6ED597F9D}" type="presParOf" srcId="{E83BA3F9-A4D7-488A-BC2F-09C2DD768476}" destId="{9D047EA5-9FF0-41D0-BBE7-A164A3D56B3D}" srcOrd="9" destOrd="0" presId="urn:microsoft.com/office/officeart/2005/8/layout/gear1"/>
    <dgm:cxn modelId="{173DE1DE-7E41-4F6D-BE0F-093883BE36B4}" type="presParOf" srcId="{E83BA3F9-A4D7-488A-BC2F-09C2DD768476}" destId="{79D9F767-B9DD-40FF-856A-0CFADEDE85EF}" srcOrd="10" destOrd="0" presId="urn:microsoft.com/office/officeart/2005/8/layout/gear1"/>
    <dgm:cxn modelId="{11276120-5A29-4FC5-8A80-998216BD8A8A}" type="presParOf" srcId="{E83BA3F9-A4D7-488A-BC2F-09C2DD768476}" destId="{CAE11C0D-DF5F-4947-9DF6-53246D07399C}" srcOrd="11" destOrd="0" presId="urn:microsoft.com/office/officeart/2005/8/layout/gear1"/>
    <dgm:cxn modelId="{73F933FC-83C2-450E-ABD5-BC19775FC210}"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4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C505AF5B-F2E9-40E6-82A5-5E4F6FC48DC2}" type="presOf" srcId="{1377D043-041A-4807-BEF0-33346443ECBD}" destId="{803DD2F7-6FF8-410E-A606-9DDD77194E4C}" srcOrd="0" destOrd="0" presId="urn:microsoft.com/office/officeart/2005/8/layout/gear1"/>
    <dgm:cxn modelId="{05465527-F6A6-4F63-95F5-5B664B5ABAE1}" type="presOf" srcId="{135091D9-929A-48B1-8C63-6DE72DC69C44}" destId="{9D047EA5-9FF0-41D0-BBE7-A164A3D56B3D}" srcOrd="3" destOrd="0" presId="urn:microsoft.com/office/officeart/2005/8/layout/gear1"/>
    <dgm:cxn modelId="{4B6F2163-44A2-40E5-9329-4D2F6523A32A}"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F04A4652-549E-4B74-A98D-AF3A9CFB6BD2}" type="presOf" srcId="{DB8E7253-BBFA-41B2-A96F-48EE9C195F59}" destId="{CF22348F-B6BA-445A-AF80-6F5D40DCFC62}" srcOrd="1" destOrd="0" presId="urn:microsoft.com/office/officeart/2005/8/layout/gear1"/>
    <dgm:cxn modelId="{95CB4CD2-3162-4BF6-B30C-FB3158A84881}" type="presOf" srcId="{DB8E7253-BBFA-41B2-A96F-48EE9C195F59}" destId="{7CF79142-D5AE-4EC0-88F5-285D126B3A11}" srcOrd="2" destOrd="0" presId="urn:microsoft.com/office/officeart/2005/8/layout/gear1"/>
    <dgm:cxn modelId="{4FD00E7E-A8AA-40CD-9474-F8E783D191F4}" type="presOf" srcId="{1377D043-041A-4807-BEF0-33346443ECBD}" destId="{5BFDF03F-7B1D-4745-8B16-CAD084824D76}" srcOrd="1" destOrd="0" presId="urn:microsoft.com/office/officeart/2005/8/layout/gear1"/>
    <dgm:cxn modelId="{3DBDCD78-C056-48FA-8BC4-0D373EDC301E}" type="presOf" srcId="{039A7B88-0C86-4101-980F-004A64C04902}" destId="{CAE11C0D-DF5F-4947-9DF6-53246D07399C}" srcOrd="0" destOrd="0" presId="urn:microsoft.com/office/officeart/2005/8/layout/gear1"/>
    <dgm:cxn modelId="{4ADBC888-C939-45AD-B428-E742FCE3C5DA}" type="presOf" srcId="{74035EA3-4365-44FA-8A9E-4E2EA61E5A15}" destId="{79D9F767-B9DD-40FF-856A-0CFADEDE85EF}" srcOrd="0" destOrd="0" presId="urn:microsoft.com/office/officeart/2005/8/layout/gear1"/>
    <dgm:cxn modelId="{159C1296-92E1-49C6-B8F0-35F0425A1AFB}" type="presOf" srcId="{135091D9-929A-48B1-8C63-6DE72DC69C44}" destId="{21BECCEE-62E2-40B4-84FA-4A99182C643C}" srcOrd="1"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A92DF18F-A12B-4786-AEE6-11E59B5AA3FA}" type="presOf" srcId="{DB8E7253-BBFA-41B2-A96F-48EE9C195F59}" destId="{87B8FA8D-11D0-4CDA-9E35-6F4E7F553912}" srcOrd="0" destOrd="0" presId="urn:microsoft.com/office/officeart/2005/8/layout/gear1"/>
    <dgm:cxn modelId="{D74E6E20-A2AD-454E-80ED-DEBDA38A7404}" type="presOf" srcId="{135091D9-929A-48B1-8C63-6DE72DC69C44}" destId="{A0CD88B5-057E-45DA-979E-6EF1C2F33D9A}" srcOrd="2" destOrd="0" presId="urn:microsoft.com/office/officeart/2005/8/layout/gear1"/>
    <dgm:cxn modelId="{04FEDF7F-D74A-472D-8EC0-2C6E9FC8C65E}" type="presOf" srcId="{1377D043-041A-4807-BEF0-33346443ECBD}" destId="{8D17AB35-A007-4CDD-91C3-DB3FEFD1D53B}" srcOrd="2" destOrd="0" presId="urn:microsoft.com/office/officeart/2005/8/layout/gear1"/>
    <dgm:cxn modelId="{60F211BB-BE86-4F45-B5B4-5AC75850F64A}" type="presOf" srcId="{135091D9-929A-48B1-8C63-6DE72DC69C44}" destId="{E555FAD8-CCF5-472A-864A-2EEC1C68791D}"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453D1187-8935-4863-8A10-1A66969D1245}" type="presOf" srcId="{F2C71B3C-AD73-4D6C-B51C-47ADC737EDDC}" destId="{E83BA3F9-A4D7-488A-BC2F-09C2DD768476}" srcOrd="0" destOrd="0" presId="urn:microsoft.com/office/officeart/2005/8/layout/gear1"/>
    <dgm:cxn modelId="{3A84AF7F-DCC7-47A2-BD57-993CA132993B}" type="presParOf" srcId="{E83BA3F9-A4D7-488A-BC2F-09C2DD768476}" destId="{803DD2F7-6FF8-410E-A606-9DDD77194E4C}" srcOrd="0" destOrd="0" presId="urn:microsoft.com/office/officeart/2005/8/layout/gear1"/>
    <dgm:cxn modelId="{0488F38F-EA06-4352-B2AC-122163212CE8}" type="presParOf" srcId="{E83BA3F9-A4D7-488A-BC2F-09C2DD768476}" destId="{5BFDF03F-7B1D-4745-8B16-CAD084824D76}" srcOrd="1" destOrd="0" presId="urn:microsoft.com/office/officeart/2005/8/layout/gear1"/>
    <dgm:cxn modelId="{7CF5495B-EC92-4910-BDF5-5D6D2DE9C55F}" type="presParOf" srcId="{E83BA3F9-A4D7-488A-BC2F-09C2DD768476}" destId="{8D17AB35-A007-4CDD-91C3-DB3FEFD1D53B}" srcOrd="2" destOrd="0" presId="urn:microsoft.com/office/officeart/2005/8/layout/gear1"/>
    <dgm:cxn modelId="{34F38F44-8316-49EC-AC9B-FEF4F2F2D036}" type="presParOf" srcId="{E83BA3F9-A4D7-488A-BC2F-09C2DD768476}" destId="{87B8FA8D-11D0-4CDA-9E35-6F4E7F553912}" srcOrd="3" destOrd="0" presId="urn:microsoft.com/office/officeart/2005/8/layout/gear1"/>
    <dgm:cxn modelId="{10560712-3CCC-47E2-B4CC-4FB1D528C264}" type="presParOf" srcId="{E83BA3F9-A4D7-488A-BC2F-09C2DD768476}" destId="{CF22348F-B6BA-445A-AF80-6F5D40DCFC62}" srcOrd="4" destOrd="0" presId="urn:microsoft.com/office/officeart/2005/8/layout/gear1"/>
    <dgm:cxn modelId="{D3D3659F-69BD-4384-924E-98A5A9FC48B5}" type="presParOf" srcId="{E83BA3F9-A4D7-488A-BC2F-09C2DD768476}" destId="{7CF79142-D5AE-4EC0-88F5-285D126B3A11}" srcOrd="5" destOrd="0" presId="urn:microsoft.com/office/officeart/2005/8/layout/gear1"/>
    <dgm:cxn modelId="{CF6AF206-B8A9-4A54-8866-B454C78D6B4B}" type="presParOf" srcId="{E83BA3F9-A4D7-488A-BC2F-09C2DD768476}" destId="{E555FAD8-CCF5-472A-864A-2EEC1C68791D}" srcOrd="6" destOrd="0" presId="urn:microsoft.com/office/officeart/2005/8/layout/gear1"/>
    <dgm:cxn modelId="{3A6A2ACA-A30B-4FC3-8FD1-DFA9A77675EA}" type="presParOf" srcId="{E83BA3F9-A4D7-488A-BC2F-09C2DD768476}" destId="{21BECCEE-62E2-40B4-84FA-4A99182C643C}" srcOrd="7" destOrd="0" presId="urn:microsoft.com/office/officeart/2005/8/layout/gear1"/>
    <dgm:cxn modelId="{EF242026-6CAF-49C2-B42F-E7CAD808FC5E}" type="presParOf" srcId="{E83BA3F9-A4D7-488A-BC2F-09C2DD768476}" destId="{A0CD88B5-057E-45DA-979E-6EF1C2F33D9A}" srcOrd="8" destOrd="0" presId="urn:microsoft.com/office/officeart/2005/8/layout/gear1"/>
    <dgm:cxn modelId="{1453A920-5032-42AD-9543-FA8CFC3EEA7F}" type="presParOf" srcId="{E83BA3F9-A4D7-488A-BC2F-09C2DD768476}" destId="{9D047EA5-9FF0-41D0-BBE7-A164A3D56B3D}" srcOrd="9" destOrd="0" presId="urn:microsoft.com/office/officeart/2005/8/layout/gear1"/>
    <dgm:cxn modelId="{4FC0643C-8201-42DD-9421-6B87122B4568}" type="presParOf" srcId="{E83BA3F9-A4D7-488A-BC2F-09C2DD768476}" destId="{79D9F767-B9DD-40FF-856A-0CFADEDE85EF}" srcOrd="10" destOrd="0" presId="urn:microsoft.com/office/officeart/2005/8/layout/gear1"/>
    <dgm:cxn modelId="{5A19A1AB-ED3F-4448-8021-F61419A40371}" type="presParOf" srcId="{E83BA3F9-A4D7-488A-BC2F-09C2DD768476}" destId="{CAE11C0D-DF5F-4947-9DF6-53246D07399C}" srcOrd="11" destOrd="0" presId="urn:microsoft.com/office/officeart/2005/8/layout/gear1"/>
    <dgm:cxn modelId="{DA08D9BF-9C56-4EE4-95E4-FA288334AC67}"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4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92126F2C-6FFF-4DE0-903F-202B8D859D3B}" type="presOf" srcId="{135091D9-929A-48B1-8C63-6DE72DC69C44}" destId="{E555FAD8-CCF5-472A-864A-2EEC1C68791D}" srcOrd="0" destOrd="0" presId="urn:microsoft.com/office/officeart/2005/8/layout/gear1"/>
    <dgm:cxn modelId="{A329E425-08B0-4CD0-A93A-9861E6171B71}" type="presOf" srcId="{FA0E55EB-D7E6-4B12-8FD1-A9B8B2374DC8}" destId="{DAC3E15B-14F5-4DA0-8357-86B831091D57}" srcOrd="0" destOrd="0" presId="urn:microsoft.com/office/officeart/2005/8/layout/gear1"/>
    <dgm:cxn modelId="{84E17AA9-6FB2-40A5-B4E8-FFCDF52081AD}" type="presOf" srcId="{1377D043-041A-4807-BEF0-33346443ECBD}" destId="{8D17AB35-A007-4CDD-91C3-DB3FEFD1D53B}" srcOrd="2" destOrd="0" presId="urn:microsoft.com/office/officeart/2005/8/layout/gear1"/>
    <dgm:cxn modelId="{389CFF44-79ED-435A-AA4E-EFC08E328DD8}" type="presOf" srcId="{135091D9-929A-48B1-8C63-6DE72DC69C44}" destId="{A0CD88B5-057E-45DA-979E-6EF1C2F33D9A}" srcOrd="2" destOrd="0" presId="urn:microsoft.com/office/officeart/2005/8/layout/gear1"/>
    <dgm:cxn modelId="{D45E406B-F721-499A-BF04-94C47261862F}" type="presOf" srcId="{135091D9-929A-48B1-8C63-6DE72DC69C44}" destId="{21BECCEE-62E2-40B4-84FA-4A99182C643C}" srcOrd="1" destOrd="0" presId="urn:microsoft.com/office/officeart/2005/8/layout/gear1"/>
    <dgm:cxn modelId="{FC8237B6-57DA-4511-8D3C-2F79297703BD}" type="presOf" srcId="{DB8E7253-BBFA-41B2-A96F-48EE9C195F59}" destId="{7CF79142-D5AE-4EC0-88F5-285D126B3A11}" srcOrd="2" destOrd="0" presId="urn:microsoft.com/office/officeart/2005/8/layout/gear1"/>
    <dgm:cxn modelId="{39751919-4589-49A4-A7DE-8091A22F9491}" type="presOf" srcId="{DB8E7253-BBFA-41B2-A96F-48EE9C195F59}" destId="{CF22348F-B6BA-445A-AF80-6F5D40DCFC62}" srcOrd="1" destOrd="0" presId="urn:microsoft.com/office/officeart/2005/8/layout/gear1"/>
    <dgm:cxn modelId="{FAD9CFF8-C7CB-4F02-9361-B0F089635059}" type="presOf" srcId="{135091D9-929A-48B1-8C63-6DE72DC69C44}" destId="{9D047EA5-9FF0-41D0-BBE7-A164A3D56B3D}" srcOrd="3" destOrd="0" presId="urn:microsoft.com/office/officeart/2005/8/layout/gear1"/>
    <dgm:cxn modelId="{49374D80-A5B3-4C3D-AAF1-E7DD8FF6A9C2}"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B476857-0356-4EF0-9E9D-07B90BD89ED0}" type="presOf" srcId="{1377D043-041A-4807-BEF0-33346443ECBD}" destId="{5BFDF03F-7B1D-4745-8B16-CAD084824D76}" srcOrd="1" destOrd="0" presId="urn:microsoft.com/office/officeart/2005/8/layout/gear1"/>
    <dgm:cxn modelId="{E5C4B652-1FBB-4D56-881F-9B5B1BA2A55E}" type="presOf" srcId="{1377D043-041A-4807-BEF0-33346443ECBD}" destId="{803DD2F7-6FF8-410E-A606-9DDD77194E4C}" srcOrd="0" destOrd="0" presId="urn:microsoft.com/office/officeart/2005/8/layout/gear1"/>
    <dgm:cxn modelId="{61777BEC-A0B7-4D4E-838F-1DC585D9424C}" type="presOf" srcId="{DB8E7253-BBFA-41B2-A96F-48EE9C195F59}" destId="{87B8FA8D-11D0-4CDA-9E35-6F4E7F553912}"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3EFAA0A0-DC13-4F7B-9D29-6D7676E7DC37}" type="presOf" srcId="{039A7B88-0C86-4101-980F-004A64C04902}" destId="{CAE11C0D-DF5F-4947-9DF6-53246D07399C}" srcOrd="0" destOrd="0" presId="urn:microsoft.com/office/officeart/2005/8/layout/gear1"/>
    <dgm:cxn modelId="{E686E113-50DF-414A-BD25-11A6CB3FCD03}" type="presOf" srcId="{F2C71B3C-AD73-4D6C-B51C-47ADC737EDDC}" destId="{E83BA3F9-A4D7-488A-BC2F-09C2DD768476}"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127AEF09-9392-470D-B208-1BCC642534D3}" type="presParOf" srcId="{E83BA3F9-A4D7-488A-BC2F-09C2DD768476}" destId="{803DD2F7-6FF8-410E-A606-9DDD77194E4C}" srcOrd="0" destOrd="0" presId="urn:microsoft.com/office/officeart/2005/8/layout/gear1"/>
    <dgm:cxn modelId="{8CED33BE-4B7F-46BE-B2D8-AA90F06082FE}" type="presParOf" srcId="{E83BA3F9-A4D7-488A-BC2F-09C2DD768476}" destId="{5BFDF03F-7B1D-4745-8B16-CAD084824D76}" srcOrd="1" destOrd="0" presId="urn:microsoft.com/office/officeart/2005/8/layout/gear1"/>
    <dgm:cxn modelId="{D1501B49-250F-4AF3-8C49-63E4BDF57A79}" type="presParOf" srcId="{E83BA3F9-A4D7-488A-BC2F-09C2DD768476}" destId="{8D17AB35-A007-4CDD-91C3-DB3FEFD1D53B}" srcOrd="2" destOrd="0" presId="urn:microsoft.com/office/officeart/2005/8/layout/gear1"/>
    <dgm:cxn modelId="{2E8D2C46-B626-47E1-AB63-957236E7E48A}" type="presParOf" srcId="{E83BA3F9-A4D7-488A-BC2F-09C2DD768476}" destId="{87B8FA8D-11D0-4CDA-9E35-6F4E7F553912}" srcOrd="3" destOrd="0" presId="urn:microsoft.com/office/officeart/2005/8/layout/gear1"/>
    <dgm:cxn modelId="{F4AE72BD-EEBD-4522-9D85-8BA016B7FC5C}" type="presParOf" srcId="{E83BA3F9-A4D7-488A-BC2F-09C2DD768476}" destId="{CF22348F-B6BA-445A-AF80-6F5D40DCFC62}" srcOrd="4" destOrd="0" presId="urn:microsoft.com/office/officeart/2005/8/layout/gear1"/>
    <dgm:cxn modelId="{D6F20D29-1998-4E39-80C5-99761FFC4080}" type="presParOf" srcId="{E83BA3F9-A4D7-488A-BC2F-09C2DD768476}" destId="{7CF79142-D5AE-4EC0-88F5-285D126B3A11}" srcOrd="5" destOrd="0" presId="urn:microsoft.com/office/officeart/2005/8/layout/gear1"/>
    <dgm:cxn modelId="{D95B6094-3D0C-4564-946E-2976C7E4325F}" type="presParOf" srcId="{E83BA3F9-A4D7-488A-BC2F-09C2DD768476}" destId="{E555FAD8-CCF5-472A-864A-2EEC1C68791D}" srcOrd="6" destOrd="0" presId="urn:microsoft.com/office/officeart/2005/8/layout/gear1"/>
    <dgm:cxn modelId="{DBFED8A2-3D8A-496B-940B-736D9C61ABD6}" type="presParOf" srcId="{E83BA3F9-A4D7-488A-BC2F-09C2DD768476}" destId="{21BECCEE-62E2-40B4-84FA-4A99182C643C}" srcOrd="7" destOrd="0" presId="urn:microsoft.com/office/officeart/2005/8/layout/gear1"/>
    <dgm:cxn modelId="{41E9B989-AD71-40B2-BBA5-E764ED34E03F}" type="presParOf" srcId="{E83BA3F9-A4D7-488A-BC2F-09C2DD768476}" destId="{A0CD88B5-057E-45DA-979E-6EF1C2F33D9A}" srcOrd="8" destOrd="0" presId="urn:microsoft.com/office/officeart/2005/8/layout/gear1"/>
    <dgm:cxn modelId="{FFDB4C99-4B01-4D07-8CE9-00EBA24AE71A}" type="presParOf" srcId="{E83BA3F9-A4D7-488A-BC2F-09C2DD768476}" destId="{9D047EA5-9FF0-41D0-BBE7-A164A3D56B3D}" srcOrd="9" destOrd="0" presId="urn:microsoft.com/office/officeart/2005/8/layout/gear1"/>
    <dgm:cxn modelId="{A53B87D5-22F3-4F42-A052-E10DA898C45B}" type="presParOf" srcId="{E83BA3F9-A4D7-488A-BC2F-09C2DD768476}" destId="{79D9F767-B9DD-40FF-856A-0CFADEDE85EF}" srcOrd="10" destOrd="0" presId="urn:microsoft.com/office/officeart/2005/8/layout/gear1"/>
    <dgm:cxn modelId="{39E09F70-528F-4FF4-AAB9-6602F08FFB4A}" type="presParOf" srcId="{E83BA3F9-A4D7-488A-BC2F-09C2DD768476}" destId="{CAE11C0D-DF5F-4947-9DF6-53246D07399C}" srcOrd="11" destOrd="0" presId="urn:microsoft.com/office/officeart/2005/8/layout/gear1"/>
    <dgm:cxn modelId="{2E50F428-4FAD-43E5-A31E-3E576FEE7AD0}"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5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72C0B5D1-0CE7-45ED-85D0-2E8CAA43AF7C}" type="presOf" srcId="{74035EA3-4365-44FA-8A9E-4E2EA61E5A15}" destId="{79D9F767-B9DD-40FF-856A-0CFADEDE85EF}" srcOrd="0" destOrd="0" presId="urn:microsoft.com/office/officeart/2005/8/layout/gear1"/>
    <dgm:cxn modelId="{99B55863-C716-4C78-9B90-AD53D985CDF6}" type="presOf" srcId="{DB8E7253-BBFA-41B2-A96F-48EE9C195F59}" destId="{87B8FA8D-11D0-4CDA-9E35-6F4E7F553912}" srcOrd="0" destOrd="0" presId="urn:microsoft.com/office/officeart/2005/8/layout/gear1"/>
    <dgm:cxn modelId="{FC091A11-C67A-42BE-AF73-2BC4E6B4BE77}" type="presOf" srcId="{135091D9-929A-48B1-8C63-6DE72DC69C44}" destId="{E555FAD8-CCF5-472A-864A-2EEC1C68791D}" srcOrd="0" destOrd="0" presId="urn:microsoft.com/office/officeart/2005/8/layout/gear1"/>
    <dgm:cxn modelId="{0D01BA31-BA31-4781-90FB-EEB81190E907}" type="presOf" srcId="{135091D9-929A-48B1-8C63-6DE72DC69C44}" destId="{9D047EA5-9FF0-41D0-BBE7-A164A3D56B3D}" srcOrd="3" destOrd="0" presId="urn:microsoft.com/office/officeart/2005/8/layout/gear1"/>
    <dgm:cxn modelId="{1C3F5BB1-D09D-492C-8265-CD3D198D89F6}" type="presOf" srcId="{F2C71B3C-AD73-4D6C-B51C-47ADC737EDDC}" destId="{E83BA3F9-A4D7-488A-BC2F-09C2DD768476}" srcOrd="0" destOrd="0" presId="urn:microsoft.com/office/officeart/2005/8/layout/gear1"/>
    <dgm:cxn modelId="{BC77E20F-50EE-4EC1-9F47-28CD6326357A}" type="presOf" srcId="{039A7B88-0C86-4101-980F-004A64C04902}" destId="{CAE11C0D-DF5F-4947-9DF6-53246D07399C}" srcOrd="0" destOrd="0" presId="urn:microsoft.com/office/officeart/2005/8/layout/gear1"/>
    <dgm:cxn modelId="{DA118F4A-DE5A-4763-9808-0E556DBF25FC}" type="presOf" srcId="{135091D9-929A-48B1-8C63-6DE72DC69C44}" destId="{A0CD88B5-057E-45DA-979E-6EF1C2F33D9A}" srcOrd="2" destOrd="0" presId="urn:microsoft.com/office/officeart/2005/8/layout/gear1"/>
    <dgm:cxn modelId="{01A4BC00-B2AD-419A-ACF2-CF9408D86DAD}" type="presOf" srcId="{DB8E7253-BBFA-41B2-A96F-48EE9C195F59}" destId="{CF22348F-B6BA-445A-AF80-6F5D40DCFC62}" srcOrd="1" destOrd="0" presId="urn:microsoft.com/office/officeart/2005/8/layout/gear1"/>
    <dgm:cxn modelId="{FF2ECA36-E2F4-4E1F-8E5E-ADBF5E913D67}" type="presOf" srcId="{1377D043-041A-4807-BEF0-33346443ECBD}" destId="{8D17AB35-A007-4CDD-91C3-DB3FEFD1D53B}" srcOrd="2" destOrd="0" presId="urn:microsoft.com/office/officeart/2005/8/layout/gear1"/>
    <dgm:cxn modelId="{818C2A5D-3641-4925-8CFF-85E3B15B8A9C}" type="presOf" srcId="{DB8E7253-BBFA-41B2-A96F-48EE9C195F59}" destId="{7CF79142-D5AE-4EC0-88F5-285D126B3A11}" srcOrd="2" destOrd="0" presId="urn:microsoft.com/office/officeart/2005/8/layout/gear1"/>
    <dgm:cxn modelId="{A9486D30-5516-43DF-8181-985581A63D6C}" type="presOf" srcId="{135091D9-929A-48B1-8C63-6DE72DC69C44}" destId="{21BECCEE-62E2-40B4-84FA-4A99182C643C}" srcOrd="1" destOrd="0" presId="urn:microsoft.com/office/officeart/2005/8/layout/gear1"/>
    <dgm:cxn modelId="{B4A625B3-2546-481F-A4A2-1D442B5CB69D}" type="presOf" srcId="{1377D043-041A-4807-BEF0-33346443ECBD}" destId="{5BFDF03F-7B1D-4745-8B16-CAD084824D76}" srcOrd="1" destOrd="0" presId="urn:microsoft.com/office/officeart/2005/8/layout/gear1"/>
    <dgm:cxn modelId="{4F14AB86-D200-46E9-BE17-277CAB919E10}" type="presOf" srcId="{FA0E55EB-D7E6-4B12-8FD1-A9B8B2374DC8}" destId="{DAC3E15B-14F5-4DA0-8357-86B831091D57}" srcOrd="0" destOrd="0" presId="urn:microsoft.com/office/officeart/2005/8/layout/gear1"/>
    <dgm:cxn modelId="{BFB9E2C4-BA3C-475B-AE68-EF2591EF4CD0}" type="presOf" srcId="{1377D043-041A-4807-BEF0-33346443ECBD}" destId="{803DD2F7-6FF8-410E-A606-9DDD77194E4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6892ED6-71AF-415D-9760-E8C5D113CDEE}" srcId="{F2C71B3C-AD73-4D6C-B51C-47ADC737EDDC}" destId="{135091D9-929A-48B1-8C63-6DE72DC69C44}" srcOrd="2" destOrd="0" parTransId="{D799BE8C-F845-4CA4-9738-EEEFFAC94841}" sibTransId="{FA0E55EB-D7E6-4B12-8FD1-A9B8B2374DC8}"/>
    <dgm:cxn modelId="{C706034F-7C02-45D0-9D68-902605C09452}" srcId="{F2C71B3C-AD73-4D6C-B51C-47ADC737EDDC}" destId="{1377D043-041A-4807-BEF0-33346443ECBD}" srcOrd="0" destOrd="0" parTransId="{3B3A56FF-54F3-4478-9973-ED124EA7A183}" sibTransId="{74035EA3-4365-44FA-8A9E-4E2EA61E5A15}"/>
    <dgm:cxn modelId="{31AD6C6B-6229-4003-AA8D-2113C31F4E92}" type="presParOf" srcId="{E83BA3F9-A4D7-488A-BC2F-09C2DD768476}" destId="{803DD2F7-6FF8-410E-A606-9DDD77194E4C}" srcOrd="0" destOrd="0" presId="urn:microsoft.com/office/officeart/2005/8/layout/gear1"/>
    <dgm:cxn modelId="{DF7616AB-ACA7-4052-8E80-39A33985C9D4}" type="presParOf" srcId="{E83BA3F9-A4D7-488A-BC2F-09C2DD768476}" destId="{5BFDF03F-7B1D-4745-8B16-CAD084824D76}" srcOrd="1" destOrd="0" presId="urn:microsoft.com/office/officeart/2005/8/layout/gear1"/>
    <dgm:cxn modelId="{925F05C0-6E2E-49C9-BC60-439683F73A82}" type="presParOf" srcId="{E83BA3F9-A4D7-488A-BC2F-09C2DD768476}" destId="{8D17AB35-A007-4CDD-91C3-DB3FEFD1D53B}" srcOrd="2" destOrd="0" presId="urn:microsoft.com/office/officeart/2005/8/layout/gear1"/>
    <dgm:cxn modelId="{0C54E6C8-E3A6-44E7-9EBB-164943384A45}" type="presParOf" srcId="{E83BA3F9-A4D7-488A-BC2F-09C2DD768476}" destId="{87B8FA8D-11D0-4CDA-9E35-6F4E7F553912}" srcOrd="3" destOrd="0" presId="urn:microsoft.com/office/officeart/2005/8/layout/gear1"/>
    <dgm:cxn modelId="{228B62AB-8EDC-4547-BF28-4716C1F14A3A}" type="presParOf" srcId="{E83BA3F9-A4D7-488A-BC2F-09C2DD768476}" destId="{CF22348F-B6BA-445A-AF80-6F5D40DCFC62}" srcOrd="4" destOrd="0" presId="urn:microsoft.com/office/officeart/2005/8/layout/gear1"/>
    <dgm:cxn modelId="{70F2CA49-9871-4388-90DB-46FD81FFF02F}" type="presParOf" srcId="{E83BA3F9-A4D7-488A-BC2F-09C2DD768476}" destId="{7CF79142-D5AE-4EC0-88F5-285D126B3A11}" srcOrd="5" destOrd="0" presId="urn:microsoft.com/office/officeart/2005/8/layout/gear1"/>
    <dgm:cxn modelId="{71932B82-1DC8-4B77-8264-78CA4F4A3BF0}" type="presParOf" srcId="{E83BA3F9-A4D7-488A-BC2F-09C2DD768476}" destId="{E555FAD8-CCF5-472A-864A-2EEC1C68791D}" srcOrd="6" destOrd="0" presId="urn:microsoft.com/office/officeart/2005/8/layout/gear1"/>
    <dgm:cxn modelId="{C45E749C-B939-42E2-9BD3-D917CCB6E44F}" type="presParOf" srcId="{E83BA3F9-A4D7-488A-BC2F-09C2DD768476}" destId="{21BECCEE-62E2-40B4-84FA-4A99182C643C}" srcOrd="7" destOrd="0" presId="urn:microsoft.com/office/officeart/2005/8/layout/gear1"/>
    <dgm:cxn modelId="{8779A382-EC5B-45D0-95DD-9663F40DA44E}" type="presParOf" srcId="{E83BA3F9-A4D7-488A-BC2F-09C2DD768476}" destId="{A0CD88B5-057E-45DA-979E-6EF1C2F33D9A}" srcOrd="8" destOrd="0" presId="urn:microsoft.com/office/officeart/2005/8/layout/gear1"/>
    <dgm:cxn modelId="{25CDB8F1-B213-4FAD-96E4-A51E9287B907}" type="presParOf" srcId="{E83BA3F9-A4D7-488A-BC2F-09C2DD768476}" destId="{9D047EA5-9FF0-41D0-BBE7-A164A3D56B3D}" srcOrd="9" destOrd="0" presId="urn:microsoft.com/office/officeart/2005/8/layout/gear1"/>
    <dgm:cxn modelId="{A6444D01-DF3E-4B5B-978D-C4DD6AF4711E}" type="presParOf" srcId="{E83BA3F9-A4D7-488A-BC2F-09C2DD768476}" destId="{79D9F767-B9DD-40FF-856A-0CFADEDE85EF}" srcOrd="10" destOrd="0" presId="urn:microsoft.com/office/officeart/2005/8/layout/gear1"/>
    <dgm:cxn modelId="{BF6B947E-8FA1-4245-82D7-0D53A975CDC2}" type="presParOf" srcId="{E83BA3F9-A4D7-488A-BC2F-09C2DD768476}" destId="{CAE11C0D-DF5F-4947-9DF6-53246D07399C}" srcOrd="11" destOrd="0" presId="urn:microsoft.com/office/officeart/2005/8/layout/gear1"/>
    <dgm:cxn modelId="{93834BA8-AFB3-45F5-B706-1C93543068EE}"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21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0804A361-C003-48CD-9750-6FF044793207}" type="presOf" srcId="{135091D9-929A-48B1-8C63-6DE72DC69C44}" destId="{E555FAD8-CCF5-472A-864A-2EEC1C68791D}" srcOrd="0" destOrd="0" presId="urn:microsoft.com/office/officeart/2005/8/layout/gear1"/>
    <dgm:cxn modelId="{1556916F-3691-4444-9EB9-F14EBECCA24C}" type="presOf" srcId="{74035EA3-4365-44FA-8A9E-4E2EA61E5A15}" destId="{79D9F767-B9DD-40FF-856A-0CFADEDE85EF}" srcOrd="0" destOrd="0" presId="urn:microsoft.com/office/officeart/2005/8/layout/gear1"/>
    <dgm:cxn modelId="{62EF0144-2A2D-4845-AF1F-AC93F87E4090}" type="presOf" srcId="{F2C71B3C-AD73-4D6C-B51C-47ADC737EDDC}" destId="{E83BA3F9-A4D7-488A-BC2F-09C2DD768476}" srcOrd="0" destOrd="0" presId="urn:microsoft.com/office/officeart/2005/8/layout/gear1"/>
    <dgm:cxn modelId="{2664DAD6-BD9B-4F74-B4B8-84835E788FFC}" type="presOf" srcId="{1377D043-041A-4807-BEF0-33346443ECBD}" destId="{8D17AB35-A007-4CDD-91C3-DB3FEFD1D53B}" srcOrd="2" destOrd="0" presId="urn:microsoft.com/office/officeart/2005/8/layout/gear1"/>
    <dgm:cxn modelId="{462AACB7-10CE-4D42-AB5F-E33C609CF4F7}" type="presOf" srcId="{DB8E7253-BBFA-41B2-A96F-48EE9C195F59}" destId="{87B8FA8D-11D0-4CDA-9E35-6F4E7F553912}" srcOrd="0" destOrd="0" presId="urn:microsoft.com/office/officeart/2005/8/layout/gear1"/>
    <dgm:cxn modelId="{E277CBAE-88B5-4E03-9A96-FA92F5E2C7D5}" type="presOf" srcId="{1377D043-041A-4807-BEF0-33346443ECBD}" destId="{803DD2F7-6FF8-410E-A606-9DDD77194E4C}" srcOrd="0" destOrd="0" presId="urn:microsoft.com/office/officeart/2005/8/layout/gear1"/>
    <dgm:cxn modelId="{6B3F90E9-AA68-4D92-AC57-D08840AC9402}" type="presOf" srcId="{135091D9-929A-48B1-8C63-6DE72DC69C44}" destId="{21BECCEE-62E2-40B4-84FA-4A99182C643C}" srcOrd="1" destOrd="0" presId="urn:microsoft.com/office/officeart/2005/8/layout/gear1"/>
    <dgm:cxn modelId="{6A3EB022-B741-4CFB-B631-9EC02E9FC298}" type="presOf" srcId="{135091D9-929A-48B1-8C63-6DE72DC69C44}" destId="{9D047EA5-9FF0-41D0-BBE7-A164A3D56B3D}" srcOrd="3" destOrd="0" presId="urn:microsoft.com/office/officeart/2005/8/layout/gear1"/>
    <dgm:cxn modelId="{D7F91D7F-C7C2-4DDD-A6A7-6C40F155639D}" type="presOf" srcId="{DB8E7253-BBFA-41B2-A96F-48EE9C195F59}" destId="{7CF79142-D5AE-4EC0-88F5-285D126B3A11}" srcOrd="2" destOrd="0" presId="urn:microsoft.com/office/officeart/2005/8/layout/gear1"/>
    <dgm:cxn modelId="{92EA4AC5-8A4A-49E1-864B-6201B06B3381}" type="presOf" srcId="{135091D9-929A-48B1-8C63-6DE72DC69C44}" destId="{A0CD88B5-057E-45DA-979E-6EF1C2F33D9A}" srcOrd="2" destOrd="0" presId="urn:microsoft.com/office/officeart/2005/8/layout/gear1"/>
    <dgm:cxn modelId="{AC595C78-2ECD-471A-8339-C9427BE84CFE}" type="presOf" srcId="{FA0E55EB-D7E6-4B12-8FD1-A9B8B2374DC8}" destId="{DAC3E15B-14F5-4DA0-8357-86B831091D57}"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869B7D1-6CA0-4C46-9C75-F3E37EEC89E9}" type="presOf" srcId="{039A7B88-0C86-4101-980F-004A64C04902}" destId="{CAE11C0D-DF5F-4947-9DF6-53246D07399C}" srcOrd="0" destOrd="0" presId="urn:microsoft.com/office/officeart/2005/8/layout/gear1"/>
    <dgm:cxn modelId="{E07AEA1C-D1EA-4EB2-87C2-EB8E37CEBA36}" type="presOf" srcId="{DB8E7253-BBFA-41B2-A96F-48EE9C195F59}" destId="{CF22348F-B6BA-445A-AF80-6F5D40DCFC62}"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EC30020B-0F34-4608-A090-03A442E10058}" type="presOf" srcId="{1377D043-041A-4807-BEF0-33346443ECBD}" destId="{5BFDF03F-7B1D-4745-8B16-CAD084824D76}"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55E68AAD-D752-49C0-9C53-846FF69831ED}" type="presParOf" srcId="{E83BA3F9-A4D7-488A-BC2F-09C2DD768476}" destId="{803DD2F7-6FF8-410E-A606-9DDD77194E4C}" srcOrd="0" destOrd="0" presId="urn:microsoft.com/office/officeart/2005/8/layout/gear1"/>
    <dgm:cxn modelId="{FB788397-A123-4BCE-8E2F-39E3C9FCF0D2}" type="presParOf" srcId="{E83BA3F9-A4D7-488A-BC2F-09C2DD768476}" destId="{5BFDF03F-7B1D-4745-8B16-CAD084824D76}" srcOrd="1" destOrd="0" presId="urn:microsoft.com/office/officeart/2005/8/layout/gear1"/>
    <dgm:cxn modelId="{F48A6A10-FFC6-47CB-8643-1B59EC596284}" type="presParOf" srcId="{E83BA3F9-A4D7-488A-BC2F-09C2DD768476}" destId="{8D17AB35-A007-4CDD-91C3-DB3FEFD1D53B}" srcOrd="2" destOrd="0" presId="urn:microsoft.com/office/officeart/2005/8/layout/gear1"/>
    <dgm:cxn modelId="{63F7E412-E9AE-4638-875B-E1E734A2E3BD}" type="presParOf" srcId="{E83BA3F9-A4D7-488A-BC2F-09C2DD768476}" destId="{87B8FA8D-11D0-4CDA-9E35-6F4E7F553912}" srcOrd="3" destOrd="0" presId="urn:microsoft.com/office/officeart/2005/8/layout/gear1"/>
    <dgm:cxn modelId="{94B1B123-DF3A-4C1A-92FE-65EA731E5F02}" type="presParOf" srcId="{E83BA3F9-A4D7-488A-BC2F-09C2DD768476}" destId="{CF22348F-B6BA-445A-AF80-6F5D40DCFC62}" srcOrd="4" destOrd="0" presId="urn:microsoft.com/office/officeart/2005/8/layout/gear1"/>
    <dgm:cxn modelId="{7C6A854B-488A-4D95-8BD0-0066F72A50A2}" type="presParOf" srcId="{E83BA3F9-A4D7-488A-BC2F-09C2DD768476}" destId="{7CF79142-D5AE-4EC0-88F5-285D126B3A11}" srcOrd="5" destOrd="0" presId="urn:microsoft.com/office/officeart/2005/8/layout/gear1"/>
    <dgm:cxn modelId="{411C03A5-AFFA-47F6-9CBF-BA0B896A3E48}" type="presParOf" srcId="{E83BA3F9-A4D7-488A-BC2F-09C2DD768476}" destId="{E555FAD8-CCF5-472A-864A-2EEC1C68791D}" srcOrd="6" destOrd="0" presId="urn:microsoft.com/office/officeart/2005/8/layout/gear1"/>
    <dgm:cxn modelId="{5A1135FD-54E4-4977-8DE8-ACF82EA9D05F}" type="presParOf" srcId="{E83BA3F9-A4D7-488A-BC2F-09C2DD768476}" destId="{21BECCEE-62E2-40B4-84FA-4A99182C643C}" srcOrd="7" destOrd="0" presId="urn:microsoft.com/office/officeart/2005/8/layout/gear1"/>
    <dgm:cxn modelId="{4E7FE595-E7D2-4A80-91F7-C6A471F08AAD}" type="presParOf" srcId="{E83BA3F9-A4D7-488A-BC2F-09C2DD768476}" destId="{A0CD88B5-057E-45DA-979E-6EF1C2F33D9A}" srcOrd="8" destOrd="0" presId="urn:microsoft.com/office/officeart/2005/8/layout/gear1"/>
    <dgm:cxn modelId="{1906B789-E59E-4B9E-80D1-72213167AD0A}" type="presParOf" srcId="{E83BA3F9-A4D7-488A-BC2F-09C2DD768476}" destId="{9D047EA5-9FF0-41D0-BBE7-A164A3D56B3D}" srcOrd="9" destOrd="0" presId="urn:microsoft.com/office/officeart/2005/8/layout/gear1"/>
    <dgm:cxn modelId="{96CCF445-0E7F-434B-B816-0C39E082F33A}" type="presParOf" srcId="{E83BA3F9-A4D7-488A-BC2F-09C2DD768476}" destId="{79D9F767-B9DD-40FF-856A-0CFADEDE85EF}" srcOrd="10" destOrd="0" presId="urn:microsoft.com/office/officeart/2005/8/layout/gear1"/>
    <dgm:cxn modelId="{27CFA5A1-9E1B-490B-900C-72A07954CFBC}" type="presParOf" srcId="{E83BA3F9-A4D7-488A-BC2F-09C2DD768476}" destId="{CAE11C0D-DF5F-4947-9DF6-53246D07399C}" srcOrd="11" destOrd="0" presId="urn:microsoft.com/office/officeart/2005/8/layout/gear1"/>
    <dgm:cxn modelId="{2CB2165A-1B0A-4196-ADA5-F14FE5978E10}"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6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39DDBEDD-D0D3-45F8-AA83-0148D0ECCC08}" type="presOf" srcId="{135091D9-929A-48B1-8C63-6DE72DC69C44}" destId="{9D047EA5-9FF0-41D0-BBE7-A164A3D56B3D}" srcOrd="3" destOrd="0" presId="urn:microsoft.com/office/officeart/2005/8/layout/gear1"/>
    <dgm:cxn modelId="{22D54C9F-AE8D-436D-85D3-42334AEA58E0}" type="presOf" srcId="{FA0E55EB-D7E6-4B12-8FD1-A9B8B2374DC8}" destId="{DAC3E15B-14F5-4DA0-8357-86B831091D57}" srcOrd="0" destOrd="0" presId="urn:microsoft.com/office/officeart/2005/8/layout/gear1"/>
    <dgm:cxn modelId="{BD5DEF60-2C0B-4D10-8405-23047740C524}" type="presOf" srcId="{F2C71B3C-AD73-4D6C-B51C-47ADC737EDDC}" destId="{E83BA3F9-A4D7-488A-BC2F-09C2DD768476}" srcOrd="0" destOrd="0" presId="urn:microsoft.com/office/officeart/2005/8/layout/gear1"/>
    <dgm:cxn modelId="{D140A1DB-E7C4-455D-88A6-01564AF8B3E3}" type="presOf" srcId="{DB8E7253-BBFA-41B2-A96F-48EE9C195F59}" destId="{87B8FA8D-11D0-4CDA-9E35-6F4E7F553912}" srcOrd="0" destOrd="0" presId="urn:microsoft.com/office/officeart/2005/8/layout/gear1"/>
    <dgm:cxn modelId="{CFBDB2D3-E390-4E61-85BE-65564353C51F}" type="presOf" srcId="{1377D043-041A-4807-BEF0-33346443ECBD}" destId="{8D17AB35-A007-4CDD-91C3-DB3FEFD1D53B}" srcOrd="2" destOrd="0" presId="urn:microsoft.com/office/officeart/2005/8/layout/gear1"/>
    <dgm:cxn modelId="{0C41ACFC-92D3-49FF-A4D2-7065CA3567FD}" type="presOf" srcId="{1377D043-041A-4807-BEF0-33346443ECBD}" destId="{5BFDF03F-7B1D-4745-8B16-CAD084824D76}" srcOrd="1" destOrd="0" presId="urn:microsoft.com/office/officeart/2005/8/layout/gear1"/>
    <dgm:cxn modelId="{8B63B232-7FB7-427A-8499-2AE9476BE472}" type="presOf" srcId="{74035EA3-4365-44FA-8A9E-4E2EA61E5A15}" destId="{79D9F767-B9DD-40FF-856A-0CFADEDE85EF}" srcOrd="0" destOrd="0" presId="urn:microsoft.com/office/officeart/2005/8/layout/gear1"/>
    <dgm:cxn modelId="{782B4804-54C9-4311-9188-666C69C4D68C}" type="presOf" srcId="{DB8E7253-BBFA-41B2-A96F-48EE9C195F59}" destId="{CF22348F-B6BA-445A-AF80-6F5D40DCFC62}" srcOrd="1" destOrd="0" presId="urn:microsoft.com/office/officeart/2005/8/layout/gear1"/>
    <dgm:cxn modelId="{B02EC46E-89D2-4DED-8D91-360C704649FB}" type="presOf" srcId="{DB8E7253-BBFA-41B2-A96F-48EE9C195F59}" destId="{7CF79142-D5AE-4EC0-88F5-285D126B3A11}" srcOrd="2" destOrd="0" presId="urn:microsoft.com/office/officeart/2005/8/layout/gear1"/>
    <dgm:cxn modelId="{266F96B3-3861-4101-8B45-479CE9417816}" type="presOf" srcId="{135091D9-929A-48B1-8C63-6DE72DC69C44}" destId="{21BECCEE-62E2-40B4-84FA-4A99182C643C}" srcOrd="1" destOrd="0" presId="urn:microsoft.com/office/officeart/2005/8/layout/gear1"/>
    <dgm:cxn modelId="{0FD5942D-4991-4735-8BD0-92FA90E078BB}" type="presOf" srcId="{1377D043-041A-4807-BEF0-33346443ECBD}" destId="{803DD2F7-6FF8-410E-A606-9DDD77194E4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86892ED6-71AF-415D-9760-E8C5D113CDEE}" srcId="{F2C71B3C-AD73-4D6C-B51C-47ADC737EDDC}" destId="{135091D9-929A-48B1-8C63-6DE72DC69C44}" srcOrd="2" destOrd="0" parTransId="{D799BE8C-F845-4CA4-9738-EEEFFAC94841}" sibTransId="{FA0E55EB-D7E6-4B12-8FD1-A9B8B2374DC8}"/>
    <dgm:cxn modelId="{989F7B48-38B9-4EF1-BB39-4E265F846595}" type="presOf" srcId="{135091D9-929A-48B1-8C63-6DE72DC69C44}" destId="{E555FAD8-CCF5-472A-864A-2EEC1C68791D}" srcOrd="0" destOrd="0" presId="urn:microsoft.com/office/officeart/2005/8/layout/gear1"/>
    <dgm:cxn modelId="{764F53F3-D0AC-4FE7-8E02-43DF36ABDD68}" type="presOf" srcId="{135091D9-929A-48B1-8C63-6DE72DC69C44}" destId="{A0CD88B5-057E-45DA-979E-6EF1C2F33D9A}" srcOrd="2" destOrd="0" presId="urn:microsoft.com/office/officeart/2005/8/layout/gear1"/>
    <dgm:cxn modelId="{651BB820-5905-43F4-8C89-48FF6D3F53AD}" type="presOf" srcId="{039A7B88-0C86-4101-980F-004A64C04902}" destId="{CAE11C0D-DF5F-4947-9DF6-53246D07399C}"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5B09D44E-0971-4AA7-944C-830FF955BAE3}" type="presParOf" srcId="{E83BA3F9-A4D7-488A-BC2F-09C2DD768476}" destId="{803DD2F7-6FF8-410E-A606-9DDD77194E4C}" srcOrd="0" destOrd="0" presId="urn:microsoft.com/office/officeart/2005/8/layout/gear1"/>
    <dgm:cxn modelId="{DCC44479-C392-4C53-9803-B8C6190D2216}" type="presParOf" srcId="{E83BA3F9-A4D7-488A-BC2F-09C2DD768476}" destId="{5BFDF03F-7B1D-4745-8B16-CAD084824D76}" srcOrd="1" destOrd="0" presId="urn:microsoft.com/office/officeart/2005/8/layout/gear1"/>
    <dgm:cxn modelId="{64B9C496-B1BF-40BB-A0B8-BBD425B9F261}" type="presParOf" srcId="{E83BA3F9-A4D7-488A-BC2F-09C2DD768476}" destId="{8D17AB35-A007-4CDD-91C3-DB3FEFD1D53B}" srcOrd="2" destOrd="0" presId="urn:microsoft.com/office/officeart/2005/8/layout/gear1"/>
    <dgm:cxn modelId="{22D7D50C-5127-414C-9AC3-E7C5813EB80C}" type="presParOf" srcId="{E83BA3F9-A4D7-488A-BC2F-09C2DD768476}" destId="{87B8FA8D-11D0-4CDA-9E35-6F4E7F553912}" srcOrd="3" destOrd="0" presId="urn:microsoft.com/office/officeart/2005/8/layout/gear1"/>
    <dgm:cxn modelId="{C7165228-92FF-48C5-8C99-5BE2DEBF119C}" type="presParOf" srcId="{E83BA3F9-A4D7-488A-BC2F-09C2DD768476}" destId="{CF22348F-B6BA-445A-AF80-6F5D40DCFC62}" srcOrd="4" destOrd="0" presId="urn:microsoft.com/office/officeart/2005/8/layout/gear1"/>
    <dgm:cxn modelId="{CD4F70B9-A93E-4BEB-9630-67269A1AC8FF}" type="presParOf" srcId="{E83BA3F9-A4D7-488A-BC2F-09C2DD768476}" destId="{7CF79142-D5AE-4EC0-88F5-285D126B3A11}" srcOrd="5" destOrd="0" presId="urn:microsoft.com/office/officeart/2005/8/layout/gear1"/>
    <dgm:cxn modelId="{E957180D-A971-4B08-8EC7-7E74A9DE0360}" type="presParOf" srcId="{E83BA3F9-A4D7-488A-BC2F-09C2DD768476}" destId="{E555FAD8-CCF5-472A-864A-2EEC1C68791D}" srcOrd="6" destOrd="0" presId="urn:microsoft.com/office/officeart/2005/8/layout/gear1"/>
    <dgm:cxn modelId="{FB43BCE7-5A2C-4C02-BA23-085C8FC4B5AD}" type="presParOf" srcId="{E83BA3F9-A4D7-488A-BC2F-09C2DD768476}" destId="{21BECCEE-62E2-40B4-84FA-4A99182C643C}" srcOrd="7" destOrd="0" presId="urn:microsoft.com/office/officeart/2005/8/layout/gear1"/>
    <dgm:cxn modelId="{481FED2C-D703-4A13-91CF-B03E2F0DF766}" type="presParOf" srcId="{E83BA3F9-A4D7-488A-BC2F-09C2DD768476}" destId="{A0CD88B5-057E-45DA-979E-6EF1C2F33D9A}" srcOrd="8" destOrd="0" presId="urn:microsoft.com/office/officeart/2005/8/layout/gear1"/>
    <dgm:cxn modelId="{B70EF21D-7400-462D-A536-A3F78041A562}" type="presParOf" srcId="{E83BA3F9-A4D7-488A-BC2F-09C2DD768476}" destId="{9D047EA5-9FF0-41D0-BBE7-A164A3D56B3D}" srcOrd="9" destOrd="0" presId="urn:microsoft.com/office/officeart/2005/8/layout/gear1"/>
    <dgm:cxn modelId="{A2551D40-2B3A-4393-A7FD-FAD265AC62A2}" type="presParOf" srcId="{E83BA3F9-A4D7-488A-BC2F-09C2DD768476}" destId="{79D9F767-B9DD-40FF-856A-0CFADEDE85EF}" srcOrd="10" destOrd="0" presId="urn:microsoft.com/office/officeart/2005/8/layout/gear1"/>
    <dgm:cxn modelId="{748247A9-0BB8-45DE-83F9-7DD18FACCCCE}" type="presParOf" srcId="{E83BA3F9-A4D7-488A-BC2F-09C2DD768476}" destId="{CAE11C0D-DF5F-4947-9DF6-53246D07399C}" srcOrd="11" destOrd="0" presId="urn:microsoft.com/office/officeart/2005/8/layout/gear1"/>
    <dgm:cxn modelId="{EAEB11E1-9012-4ED4-BE25-01DD7606E415}"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52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CA078E41-40D5-4FF2-9483-D78EF5CBC67B}" type="presOf" srcId="{039A7B88-0C86-4101-980F-004A64C04902}" destId="{CAE11C0D-DF5F-4947-9DF6-53246D07399C}" srcOrd="0" destOrd="0" presId="urn:microsoft.com/office/officeart/2005/8/layout/gear1"/>
    <dgm:cxn modelId="{CC82090D-3099-49AB-9B52-ED38394136F5}" type="presOf" srcId="{135091D9-929A-48B1-8C63-6DE72DC69C44}" destId="{21BECCEE-62E2-40B4-84FA-4A99182C643C}" srcOrd="1" destOrd="0" presId="urn:microsoft.com/office/officeart/2005/8/layout/gear1"/>
    <dgm:cxn modelId="{567BA206-803C-4394-ABAB-3DAB14DE4EF6}" type="presOf" srcId="{1377D043-041A-4807-BEF0-33346443ECBD}" destId="{803DD2F7-6FF8-410E-A606-9DDD77194E4C}" srcOrd="0" destOrd="0" presId="urn:microsoft.com/office/officeart/2005/8/layout/gear1"/>
    <dgm:cxn modelId="{335D9812-4770-4BCC-A6C1-14BCFBDB8509}" type="presOf" srcId="{DB8E7253-BBFA-41B2-A96F-48EE9C195F59}" destId="{7CF79142-D5AE-4EC0-88F5-285D126B3A11}" srcOrd="2" destOrd="0" presId="urn:microsoft.com/office/officeart/2005/8/layout/gear1"/>
    <dgm:cxn modelId="{430CA04F-6CFA-4006-86AD-A68EB5C12D69}" type="presOf" srcId="{74035EA3-4365-44FA-8A9E-4E2EA61E5A15}" destId="{79D9F767-B9DD-40FF-856A-0CFADEDE85EF}" srcOrd="0" destOrd="0" presId="urn:microsoft.com/office/officeart/2005/8/layout/gear1"/>
    <dgm:cxn modelId="{FF91C462-16BF-4205-9FC0-2B5EF940B59F}" type="presOf" srcId="{1377D043-041A-4807-BEF0-33346443ECBD}" destId="{8D17AB35-A007-4CDD-91C3-DB3FEFD1D53B}" srcOrd="2" destOrd="0" presId="urn:microsoft.com/office/officeart/2005/8/layout/gear1"/>
    <dgm:cxn modelId="{6BE10CCF-3302-4F40-90E5-5C2ABEF63F60}" type="presOf" srcId="{135091D9-929A-48B1-8C63-6DE72DC69C44}" destId="{E555FAD8-CCF5-472A-864A-2EEC1C68791D}" srcOrd="0" destOrd="0" presId="urn:microsoft.com/office/officeart/2005/8/layout/gear1"/>
    <dgm:cxn modelId="{4983D3D0-B855-4035-96CB-58DEF896F362}" type="presOf" srcId="{135091D9-929A-48B1-8C63-6DE72DC69C44}" destId="{A0CD88B5-057E-45DA-979E-6EF1C2F33D9A}" srcOrd="2" destOrd="0" presId="urn:microsoft.com/office/officeart/2005/8/layout/gear1"/>
    <dgm:cxn modelId="{CDA1075B-5454-41EB-8822-5948929EE813}" type="presOf" srcId="{FA0E55EB-D7E6-4B12-8FD1-A9B8B2374DC8}" destId="{DAC3E15B-14F5-4DA0-8357-86B831091D57}" srcOrd="0" destOrd="0" presId="urn:microsoft.com/office/officeart/2005/8/layout/gear1"/>
    <dgm:cxn modelId="{4043CF9A-5464-45FA-832C-C2076C3230D8}" type="presOf" srcId="{135091D9-929A-48B1-8C63-6DE72DC69C44}" destId="{9D047EA5-9FF0-41D0-BBE7-A164A3D56B3D}" srcOrd="3" destOrd="0" presId="urn:microsoft.com/office/officeart/2005/8/layout/gear1"/>
    <dgm:cxn modelId="{EA37BCDA-1143-4637-BF1D-188631EDB740}" type="presOf" srcId="{F2C71B3C-AD73-4D6C-B51C-47ADC737EDDC}" destId="{E83BA3F9-A4D7-488A-BC2F-09C2DD768476}"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A15C174-CB2B-4B27-AFA8-4904246185F3}" type="presOf" srcId="{DB8E7253-BBFA-41B2-A96F-48EE9C195F59}" destId="{CF22348F-B6BA-445A-AF80-6F5D40DCFC62}" srcOrd="1" destOrd="0" presId="urn:microsoft.com/office/officeart/2005/8/layout/gear1"/>
    <dgm:cxn modelId="{ED725072-C82D-4458-8854-0EA06233F99F}"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EE1BF139-6E01-4159-A51D-CA37CA16510A}" type="presOf" srcId="{DB8E7253-BBFA-41B2-A96F-48EE9C195F59}" destId="{87B8FA8D-11D0-4CDA-9E35-6F4E7F553912}"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A0679DE6-2681-4FB5-B7E4-373C40CF0FB3}" type="presParOf" srcId="{E83BA3F9-A4D7-488A-BC2F-09C2DD768476}" destId="{803DD2F7-6FF8-410E-A606-9DDD77194E4C}" srcOrd="0" destOrd="0" presId="urn:microsoft.com/office/officeart/2005/8/layout/gear1"/>
    <dgm:cxn modelId="{6F95B880-C7B8-4BD2-9D95-E50AF6EA495D}" type="presParOf" srcId="{E83BA3F9-A4D7-488A-BC2F-09C2DD768476}" destId="{5BFDF03F-7B1D-4745-8B16-CAD084824D76}" srcOrd="1" destOrd="0" presId="urn:microsoft.com/office/officeart/2005/8/layout/gear1"/>
    <dgm:cxn modelId="{020B1C7C-3DD9-4746-A8D4-0ECD264CA3CD}" type="presParOf" srcId="{E83BA3F9-A4D7-488A-BC2F-09C2DD768476}" destId="{8D17AB35-A007-4CDD-91C3-DB3FEFD1D53B}" srcOrd="2" destOrd="0" presId="urn:microsoft.com/office/officeart/2005/8/layout/gear1"/>
    <dgm:cxn modelId="{30039E7D-6810-4056-B8EC-2E5CB1E6A00A}" type="presParOf" srcId="{E83BA3F9-A4D7-488A-BC2F-09C2DD768476}" destId="{87B8FA8D-11D0-4CDA-9E35-6F4E7F553912}" srcOrd="3" destOrd="0" presId="urn:microsoft.com/office/officeart/2005/8/layout/gear1"/>
    <dgm:cxn modelId="{AE247E19-2CC5-4BAF-91D7-6911F7953F12}" type="presParOf" srcId="{E83BA3F9-A4D7-488A-BC2F-09C2DD768476}" destId="{CF22348F-B6BA-445A-AF80-6F5D40DCFC62}" srcOrd="4" destOrd="0" presId="urn:microsoft.com/office/officeart/2005/8/layout/gear1"/>
    <dgm:cxn modelId="{A124FD03-1CB8-458C-A101-66FAFC1BB393}" type="presParOf" srcId="{E83BA3F9-A4D7-488A-BC2F-09C2DD768476}" destId="{7CF79142-D5AE-4EC0-88F5-285D126B3A11}" srcOrd="5" destOrd="0" presId="urn:microsoft.com/office/officeart/2005/8/layout/gear1"/>
    <dgm:cxn modelId="{8D7C53EE-168D-4E13-B6B2-7A1DBBF4016D}" type="presParOf" srcId="{E83BA3F9-A4D7-488A-BC2F-09C2DD768476}" destId="{E555FAD8-CCF5-472A-864A-2EEC1C68791D}" srcOrd="6" destOrd="0" presId="urn:microsoft.com/office/officeart/2005/8/layout/gear1"/>
    <dgm:cxn modelId="{4B3AF890-0F34-4449-BF90-10A001EA1976}" type="presParOf" srcId="{E83BA3F9-A4D7-488A-BC2F-09C2DD768476}" destId="{21BECCEE-62E2-40B4-84FA-4A99182C643C}" srcOrd="7" destOrd="0" presId="urn:microsoft.com/office/officeart/2005/8/layout/gear1"/>
    <dgm:cxn modelId="{B41B7A78-E1FD-4DFA-8020-EA818DE72511}" type="presParOf" srcId="{E83BA3F9-A4D7-488A-BC2F-09C2DD768476}" destId="{A0CD88B5-057E-45DA-979E-6EF1C2F33D9A}" srcOrd="8" destOrd="0" presId="urn:microsoft.com/office/officeart/2005/8/layout/gear1"/>
    <dgm:cxn modelId="{965D5277-3867-40B2-8118-7DA8B178E3F1}" type="presParOf" srcId="{E83BA3F9-A4D7-488A-BC2F-09C2DD768476}" destId="{9D047EA5-9FF0-41D0-BBE7-A164A3D56B3D}" srcOrd="9" destOrd="0" presId="urn:microsoft.com/office/officeart/2005/8/layout/gear1"/>
    <dgm:cxn modelId="{6B5655EF-BDB8-4CB7-8EC3-9B08D49BFCF8}" type="presParOf" srcId="{E83BA3F9-A4D7-488A-BC2F-09C2DD768476}" destId="{79D9F767-B9DD-40FF-856A-0CFADEDE85EF}" srcOrd="10" destOrd="0" presId="urn:microsoft.com/office/officeart/2005/8/layout/gear1"/>
    <dgm:cxn modelId="{A21AB472-4F28-484F-9930-F8A3A5089A19}" type="presParOf" srcId="{E83BA3F9-A4D7-488A-BC2F-09C2DD768476}" destId="{CAE11C0D-DF5F-4947-9DF6-53246D07399C}" srcOrd="11" destOrd="0" presId="urn:microsoft.com/office/officeart/2005/8/layout/gear1"/>
    <dgm:cxn modelId="{8EAFD91F-ACC5-47AF-A211-C0CA8C1D8FF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6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608BE3B-7984-4C7F-BFB2-8D5F2B2DB73A}" type="presOf" srcId="{135091D9-929A-48B1-8C63-6DE72DC69C44}" destId="{21BECCEE-62E2-40B4-84FA-4A99182C643C}" srcOrd="1" destOrd="0" presId="urn:microsoft.com/office/officeart/2005/8/layout/gear1"/>
    <dgm:cxn modelId="{B872F7CC-063E-44D2-888F-EDB0F944C177}" type="presOf" srcId="{135091D9-929A-48B1-8C63-6DE72DC69C44}" destId="{9D047EA5-9FF0-41D0-BBE7-A164A3D56B3D}" srcOrd="3" destOrd="0" presId="urn:microsoft.com/office/officeart/2005/8/layout/gear1"/>
    <dgm:cxn modelId="{3BD56F18-688C-4DA4-B953-6EDDED63F4AF}" type="presOf" srcId="{1377D043-041A-4807-BEF0-33346443ECBD}" destId="{8D17AB35-A007-4CDD-91C3-DB3FEFD1D53B}" srcOrd="2" destOrd="0" presId="urn:microsoft.com/office/officeart/2005/8/layout/gear1"/>
    <dgm:cxn modelId="{7BE35126-0AE7-4B7C-B7B6-62112CE42530}" type="presOf" srcId="{F2C71B3C-AD73-4D6C-B51C-47ADC737EDDC}" destId="{E83BA3F9-A4D7-488A-BC2F-09C2DD768476}" srcOrd="0" destOrd="0" presId="urn:microsoft.com/office/officeart/2005/8/layout/gear1"/>
    <dgm:cxn modelId="{F5A7F945-6070-4CCE-A5A3-5D8CBDFF8E2C}" type="presOf" srcId="{DB8E7253-BBFA-41B2-A96F-48EE9C195F59}" destId="{7CF79142-D5AE-4EC0-88F5-285D126B3A11}" srcOrd="2" destOrd="0" presId="urn:microsoft.com/office/officeart/2005/8/layout/gear1"/>
    <dgm:cxn modelId="{DD1EF627-5EBC-464A-90D5-DDD39E5A5953}" type="presOf" srcId="{039A7B88-0C86-4101-980F-004A64C04902}" destId="{CAE11C0D-DF5F-4947-9DF6-53246D07399C}" srcOrd="0" destOrd="0" presId="urn:microsoft.com/office/officeart/2005/8/layout/gear1"/>
    <dgm:cxn modelId="{3BA83D70-9622-404D-B3A6-52425AB37290}" type="presOf" srcId="{DB8E7253-BBFA-41B2-A96F-48EE9C195F59}" destId="{87B8FA8D-11D0-4CDA-9E35-6F4E7F553912}" srcOrd="0" destOrd="0" presId="urn:microsoft.com/office/officeart/2005/8/layout/gear1"/>
    <dgm:cxn modelId="{A3F3902E-4758-49DA-8751-91CAA43DFF53}" type="presOf" srcId="{135091D9-929A-48B1-8C63-6DE72DC69C44}" destId="{E555FAD8-CCF5-472A-864A-2EEC1C68791D}" srcOrd="0" destOrd="0" presId="urn:microsoft.com/office/officeart/2005/8/layout/gear1"/>
    <dgm:cxn modelId="{B4C61987-38F0-45B2-9D86-D824253CF0BB}" type="presOf" srcId="{1377D043-041A-4807-BEF0-33346443ECBD}" destId="{803DD2F7-6FF8-410E-A606-9DDD77194E4C}" srcOrd="0" destOrd="0" presId="urn:microsoft.com/office/officeart/2005/8/layout/gear1"/>
    <dgm:cxn modelId="{1033317B-6420-4205-8A83-8F43003A0226}" type="presOf" srcId="{74035EA3-4365-44FA-8A9E-4E2EA61E5A15}" destId="{79D9F767-B9DD-40FF-856A-0CFADEDE85EF}"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552DE85B-DACE-4AFA-9ECE-77F573229285}"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870705A0-5CE4-47E0-AB82-28401D692CE5}" type="presOf" srcId="{DB8E7253-BBFA-41B2-A96F-48EE9C195F59}" destId="{CF22348F-B6BA-445A-AF80-6F5D40DCFC62}" srcOrd="1" destOrd="0" presId="urn:microsoft.com/office/officeart/2005/8/layout/gear1"/>
    <dgm:cxn modelId="{03C78C31-5A26-4A29-A152-26DD073AA5D4}"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FF26B610-86D8-4BFD-AAEC-1D07DA3B7051}" type="presOf" srcId="{135091D9-929A-48B1-8C63-6DE72DC69C44}" destId="{A0CD88B5-057E-45DA-979E-6EF1C2F33D9A}" srcOrd="2" destOrd="0" presId="urn:microsoft.com/office/officeart/2005/8/layout/gear1"/>
    <dgm:cxn modelId="{5AF56F6E-02F9-4050-AB43-018F927327A8}" type="presParOf" srcId="{E83BA3F9-A4D7-488A-BC2F-09C2DD768476}" destId="{803DD2F7-6FF8-410E-A606-9DDD77194E4C}" srcOrd="0" destOrd="0" presId="urn:microsoft.com/office/officeart/2005/8/layout/gear1"/>
    <dgm:cxn modelId="{3F83D07B-5188-4EF5-A415-6DBA0A70CDAE}" type="presParOf" srcId="{E83BA3F9-A4D7-488A-BC2F-09C2DD768476}" destId="{5BFDF03F-7B1D-4745-8B16-CAD084824D76}" srcOrd="1" destOrd="0" presId="urn:microsoft.com/office/officeart/2005/8/layout/gear1"/>
    <dgm:cxn modelId="{73C55369-2D62-4B89-9812-88E1528D7BAD}" type="presParOf" srcId="{E83BA3F9-A4D7-488A-BC2F-09C2DD768476}" destId="{8D17AB35-A007-4CDD-91C3-DB3FEFD1D53B}" srcOrd="2" destOrd="0" presId="urn:microsoft.com/office/officeart/2005/8/layout/gear1"/>
    <dgm:cxn modelId="{89DDB64B-C689-44CB-81E7-0F1FA70073C7}" type="presParOf" srcId="{E83BA3F9-A4D7-488A-BC2F-09C2DD768476}" destId="{87B8FA8D-11D0-4CDA-9E35-6F4E7F553912}" srcOrd="3" destOrd="0" presId="urn:microsoft.com/office/officeart/2005/8/layout/gear1"/>
    <dgm:cxn modelId="{3C5D3917-5807-4DF9-95CF-C6AB95C1E22B}" type="presParOf" srcId="{E83BA3F9-A4D7-488A-BC2F-09C2DD768476}" destId="{CF22348F-B6BA-445A-AF80-6F5D40DCFC62}" srcOrd="4" destOrd="0" presId="urn:microsoft.com/office/officeart/2005/8/layout/gear1"/>
    <dgm:cxn modelId="{E1551784-BD97-4DFD-984A-E533C1AE20B5}" type="presParOf" srcId="{E83BA3F9-A4D7-488A-BC2F-09C2DD768476}" destId="{7CF79142-D5AE-4EC0-88F5-285D126B3A11}" srcOrd="5" destOrd="0" presId="urn:microsoft.com/office/officeart/2005/8/layout/gear1"/>
    <dgm:cxn modelId="{2633CEEB-AB22-4C80-A28B-C1A043BBCEB1}" type="presParOf" srcId="{E83BA3F9-A4D7-488A-BC2F-09C2DD768476}" destId="{E555FAD8-CCF5-472A-864A-2EEC1C68791D}" srcOrd="6" destOrd="0" presId="urn:microsoft.com/office/officeart/2005/8/layout/gear1"/>
    <dgm:cxn modelId="{4197A8EF-08C0-4D89-B7B6-931DE029B0E4}" type="presParOf" srcId="{E83BA3F9-A4D7-488A-BC2F-09C2DD768476}" destId="{21BECCEE-62E2-40B4-84FA-4A99182C643C}" srcOrd="7" destOrd="0" presId="urn:microsoft.com/office/officeart/2005/8/layout/gear1"/>
    <dgm:cxn modelId="{DE391D1A-FFCA-4D62-8CF8-4347E3D54F19}" type="presParOf" srcId="{E83BA3F9-A4D7-488A-BC2F-09C2DD768476}" destId="{A0CD88B5-057E-45DA-979E-6EF1C2F33D9A}" srcOrd="8" destOrd="0" presId="urn:microsoft.com/office/officeart/2005/8/layout/gear1"/>
    <dgm:cxn modelId="{61617FD4-8CEA-443E-98A8-53C439E38F86}" type="presParOf" srcId="{E83BA3F9-A4D7-488A-BC2F-09C2DD768476}" destId="{9D047EA5-9FF0-41D0-BBE7-A164A3D56B3D}" srcOrd="9" destOrd="0" presId="urn:microsoft.com/office/officeart/2005/8/layout/gear1"/>
    <dgm:cxn modelId="{3D2CEEB0-AC6F-47A4-818B-65925DC279E5}" type="presParOf" srcId="{E83BA3F9-A4D7-488A-BC2F-09C2DD768476}" destId="{79D9F767-B9DD-40FF-856A-0CFADEDE85EF}" srcOrd="10" destOrd="0" presId="urn:microsoft.com/office/officeart/2005/8/layout/gear1"/>
    <dgm:cxn modelId="{5E461BDB-7CB2-4141-93E9-45B7D3FF4818}" type="presParOf" srcId="{E83BA3F9-A4D7-488A-BC2F-09C2DD768476}" destId="{CAE11C0D-DF5F-4947-9DF6-53246D07399C}" srcOrd="11" destOrd="0" presId="urn:microsoft.com/office/officeart/2005/8/layout/gear1"/>
    <dgm:cxn modelId="{716C3A62-0C20-4970-AEC8-7145EF40CE23}"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6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90549757-25A9-4345-A1F2-AE63D1CA0165}" type="presOf" srcId="{DB8E7253-BBFA-41B2-A96F-48EE9C195F59}" destId="{7CF79142-D5AE-4EC0-88F5-285D126B3A11}" srcOrd="2" destOrd="0" presId="urn:microsoft.com/office/officeart/2005/8/layout/gear1"/>
    <dgm:cxn modelId="{0E4DA518-D824-4109-8BE6-C4F836CA0090}" type="presOf" srcId="{DB8E7253-BBFA-41B2-A96F-48EE9C195F59}" destId="{87B8FA8D-11D0-4CDA-9E35-6F4E7F553912}" srcOrd="0" destOrd="0" presId="urn:microsoft.com/office/officeart/2005/8/layout/gear1"/>
    <dgm:cxn modelId="{B6CAD93C-E72F-41E0-B54B-95B36D018669}" type="presOf" srcId="{F2C71B3C-AD73-4D6C-B51C-47ADC737EDDC}" destId="{E83BA3F9-A4D7-488A-BC2F-09C2DD768476}" srcOrd="0" destOrd="0" presId="urn:microsoft.com/office/officeart/2005/8/layout/gear1"/>
    <dgm:cxn modelId="{031DADCD-E921-4B5E-BDB1-86C49E308A66}" type="presOf" srcId="{DB8E7253-BBFA-41B2-A96F-48EE9C195F59}" destId="{CF22348F-B6BA-445A-AF80-6F5D40DCFC62}" srcOrd="1" destOrd="0" presId="urn:microsoft.com/office/officeart/2005/8/layout/gear1"/>
    <dgm:cxn modelId="{8E5EBA0B-E731-4EF6-B79A-92F28DA88D5D}" type="presOf" srcId="{135091D9-929A-48B1-8C63-6DE72DC69C44}" destId="{A0CD88B5-057E-45DA-979E-6EF1C2F33D9A}" srcOrd="2" destOrd="0" presId="urn:microsoft.com/office/officeart/2005/8/layout/gear1"/>
    <dgm:cxn modelId="{194C9CAB-0E45-46AF-AD49-A039A856A45E}" type="presOf" srcId="{135091D9-929A-48B1-8C63-6DE72DC69C44}" destId="{21BECCEE-62E2-40B4-84FA-4A99182C643C}" srcOrd="1" destOrd="0" presId="urn:microsoft.com/office/officeart/2005/8/layout/gear1"/>
    <dgm:cxn modelId="{3DD8CA94-DEE6-46DF-BAB7-269A6A8BBE98}"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A8633F8-EB71-4433-9510-EE32116D1048}" type="presOf" srcId="{74035EA3-4365-44FA-8A9E-4E2EA61E5A15}" destId="{79D9F767-B9DD-40FF-856A-0CFADEDE85EF}" srcOrd="0" destOrd="0" presId="urn:microsoft.com/office/officeart/2005/8/layout/gear1"/>
    <dgm:cxn modelId="{30805E4B-D559-4FF5-9A73-5C64ACE076B6}" type="presOf" srcId="{1377D043-041A-4807-BEF0-33346443ECBD}" destId="{8D17AB35-A007-4CDD-91C3-DB3FEFD1D53B}" srcOrd="2" destOrd="0" presId="urn:microsoft.com/office/officeart/2005/8/layout/gear1"/>
    <dgm:cxn modelId="{86CDF424-D802-431D-8106-5109BC41BF1C}" type="presOf" srcId="{1377D043-041A-4807-BEF0-33346443ECBD}" destId="{5BFDF03F-7B1D-4745-8B16-CAD084824D76}" srcOrd="1" destOrd="0" presId="urn:microsoft.com/office/officeart/2005/8/layout/gear1"/>
    <dgm:cxn modelId="{0CF27066-975C-4C23-95F8-0B79B5A20D59}" type="presOf" srcId="{135091D9-929A-48B1-8C63-6DE72DC69C44}" destId="{9D047EA5-9FF0-41D0-BBE7-A164A3D56B3D}" srcOrd="3" destOrd="0" presId="urn:microsoft.com/office/officeart/2005/8/layout/gear1"/>
    <dgm:cxn modelId="{B006F4A2-AB1B-42C9-AA8D-D13C579CD6BB}" type="presOf" srcId="{135091D9-929A-48B1-8C63-6DE72DC69C44}" destId="{E555FAD8-CCF5-472A-864A-2EEC1C68791D}" srcOrd="0" destOrd="0" presId="urn:microsoft.com/office/officeart/2005/8/layout/gear1"/>
    <dgm:cxn modelId="{970921F2-5C5D-41A8-B8B3-D44A0976DD0C}"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AB34D8C0-C910-4D16-898D-0BAE089D8747}"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862AC67-6368-4663-874C-D1FEAAE3B427}" type="presParOf" srcId="{E83BA3F9-A4D7-488A-BC2F-09C2DD768476}" destId="{803DD2F7-6FF8-410E-A606-9DDD77194E4C}" srcOrd="0" destOrd="0" presId="urn:microsoft.com/office/officeart/2005/8/layout/gear1"/>
    <dgm:cxn modelId="{81D7F7D7-681C-460B-B58F-E3E1D0698A45}" type="presParOf" srcId="{E83BA3F9-A4D7-488A-BC2F-09C2DD768476}" destId="{5BFDF03F-7B1D-4745-8B16-CAD084824D76}" srcOrd="1" destOrd="0" presId="urn:microsoft.com/office/officeart/2005/8/layout/gear1"/>
    <dgm:cxn modelId="{D298FB40-D660-480C-960A-FB6A1ABECC95}" type="presParOf" srcId="{E83BA3F9-A4D7-488A-BC2F-09C2DD768476}" destId="{8D17AB35-A007-4CDD-91C3-DB3FEFD1D53B}" srcOrd="2" destOrd="0" presId="urn:microsoft.com/office/officeart/2005/8/layout/gear1"/>
    <dgm:cxn modelId="{FA0DC70B-B719-43D7-8BDE-E80F9810E4D9}" type="presParOf" srcId="{E83BA3F9-A4D7-488A-BC2F-09C2DD768476}" destId="{87B8FA8D-11D0-4CDA-9E35-6F4E7F553912}" srcOrd="3" destOrd="0" presId="urn:microsoft.com/office/officeart/2005/8/layout/gear1"/>
    <dgm:cxn modelId="{F8C27522-FE30-4ED1-B46B-B68422CCD34D}" type="presParOf" srcId="{E83BA3F9-A4D7-488A-BC2F-09C2DD768476}" destId="{CF22348F-B6BA-445A-AF80-6F5D40DCFC62}" srcOrd="4" destOrd="0" presId="urn:microsoft.com/office/officeart/2005/8/layout/gear1"/>
    <dgm:cxn modelId="{1690DA84-C35D-4CA7-84A1-7F93A37B52E5}" type="presParOf" srcId="{E83BA3F9-A4D7-488A-BC2F-09C2DD768476}" destId="{7CF79142-D5AE-4EC0-88F5-285D126B3A11}" srcOrd="5" destOrd="0" presId="urn:microsoft.com/office/officeart/2005/8/layout/gear1"/>
    <dgm:cxn modelId="{5CDCBD94-0C0A-4056-9977-8EF85B5DD053}" type="presParOf" srcId="{E83BA3F9-A4D7-488A-BC2F-09C2DD768476}" destId="{E555FAD8-CCF5-472A-864A-2EEC1C68791D}" srcOrd="6" destOrd="0" presId="urn:microsoft.com/office/officeart/2005/8/layout/gear1"/>
    <dgm:cxn modelId="{7F594F27-9657-4391-B01C-E8BAD75CB98A}" type="presParOf" srcId="{E83BA3F9-A4D7-488A-BC2F-09C2DD768476}" destId="{21BECCEE-62E2-40B4-84FA-4A99182C643C}" srcOrd="7" destOrd="0" presId="urn:microsoft.com/office/officeart/2005/8/layout/gear1"/>
    <dgm:cxn modelId="{97165B1D-E5B1-48AF-BA80-B5DA32CC4113}" type="presParOf" srcId="{E83BA3F9-A4D7-488A-BC2F-09C2DD768476}" destId="{A0CD88B5-057E-45DA-979E-6EF1C2F33D9A}" srcOrd="8" destOrd="0" presId="urn:microsoft.com/office/officeart/2005/8/layout/gear1"/>
    <dgm:cxn modelId="{23970AFC-51E6-447E-9F7B-983F89E02CFB}" type="presParOf" srcId="{E83BA3F9-A4D7-488A-BC2F-09C2DD768476}" destId="{9D047EA5-9FF0-41D0-BBE7-A164A3D56B3D}" srcOrd="9" destOrd="0" presId="urn:microsoft.com/office/officeart/2005/8/layout/gear1"/>
    <dgm:cxn modelId="{4AFBDDAD-FD75-418C-BCB0-0265185E6643}" type="presParOf" srcId="{E83BA3F9-A4D7-488A-BC2F-09C2DD768476}" destId="{79D9F767-B9DD-40FF-856A-0CFADEDE85EF}" srcOrd="10" destOrd="0" presId="urn:microsoft.com/office/officeart/2005/8/layout/gear1"/>
    <dgm:cxn modelId="{7E01DF6C-3052-434F-81B6-DF1CC51C6A87}" type="presParOf" srcId="{E83BA3F9-A4D7-488A-BC2F-09C2DD768476}" destId="{CAE11C0D-DF5F-4947-9DF6-53246D07399C}" srcOrd="11" destOrd="0" presId="urn:microsoft.com/office/officeart/2005/8/layout/gear1"/>
    <dgm:cxn modelId="{2A92E054-E475-4CD7-A2A0-3A1E866F2E75}"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67"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ED9C1AC5-6883-4711-A820-F093C84DBEE7}" type="presOf" srcId="{74035EA3-4365-44FA-8A9E-4E2EA61E5A15}" destId="{79D9F767-B9DD-40FF-856A-0CFADEDE85EF}" srcOrd="0" destOrd="0" presId="urn:microsoft.com/office/officeart/2005/8/layout/gear1"/>
    <dgm:cxn modelId="{761B1C63-90B8-49BD-9F1D-74F7F0DB7301}" type="presOf" srcId="{F2C71B3C-AD73-4D6C-B51C-47ADC737EDDC}" destId="{E83BA3F9-A4D7-488A-BC2F-09C2DD768476}" srcOrd="0" destOrd="0" presId="urn:microsoft.com/office/officeart/2005/8/layout/gear1"/>
    <dgm:cxn modelId="{90AB4411-2320-4EE2-A473-EC7504848577}" type="presOf" srcId="{1377D043-041A-4807-BEF0-33346443ECBD}" destId="{8D17AB35-A007-4CDD-91C3-DB3FEFD1D53B}" srcOrd="2" destOrd="0" presId="urn:microsoft.com/office/officeart/2005/8/layout/gear1"/>
    <dgm:cxn modelId="{9423DACC-A0F1-4D85-8FBE-03C11A7F208D}" type="presOf" srcId="{FA0E55EB-D7E6-4B12-8FD1-A9B8B2374DC8}" destId="{DAC3E15B-14F5-4DA0-8357-86B831091D57}" srcOrd="0" destOrd="0" presId="urn:microsoft.com/office/officeart/2005/8/layout/gear1"/>
    <dgm:cxn modelId="{E59A0CE1-6723-45AE-AC94-277E287FCFE4}" type="presOf" srcId="{DB8E7253-BBFA-41B2-A96F-48EE9C195F59}" destId="{7CF79142-D5AE-4EC0-88F5-285D126B3A11}" srcOrd="2" destOrd="0" presId="urn:microsoft.com/office/officeart/2005/8/layout/gear1"/>
    <dgm:cxn modelId="{F53E02A8-663C-4FF5-BBAF-6B8703622511}" type="presOf" srcId="{DB8E7253-BBFA-41B2-A96F-48EE9C195F59}" destId="{CF22348F-B6BA-445A-AF80-6F5D40DCFC62}" srcOrd="1" destOrd="0" presId="urn:microsoft.com/office/officeart/2005/8/layout/gear1"/>
    <dgm:cxn modelId="{442AC047-3F15-4540-843E-5D371A8ADEEF}" type="presOf" srcId="{1377D043-041A-4807-BEF0-33346443ECBD}" destId="{803DD2F7-6FF8-410E-A606-9DDD77194E4C}" srcOrd="0" destOrd="0" presId="urn:microsoft.com/office/officeart/2005/8/layout/gear1"/>
    <dgm:cxn modelId="{34760D5D-9A49-4598-8DA4-795A0F8ADD02}" type="presOf" srcId="{135091D9-929A-48B1-8C63-6DE72DC69C44}" destId="{21BECCEE-62E2-40B4-84FA-4A99182C643C}" srcOrd="1" destOrd="0" presId="urn:microsoft.com/office/officeart/2005/8/layout/gear1"/>
    <dgm:cxn modelId="{CDCD502D-F96E-418E-A2B7-5FF1937A2F43}"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1BC6D90F-4B14-4227-A7A1-921E81A5A868}" type="presOf" srcId="{1377D043-041A-4807-BEF0-33346443ECBD}" destId="{5BFDF03F-7B1D-4745-8B16-CAD084824D76}"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D52BF00E-7B47-4A7F-A095-6174595DDCC2}" type="presOf" srcId="{135091D9-929A-48B1-8C63-6DE72DC69C44}" destId="{9D047EA5-9FF0-41D0-BBE7-A164A3D56B3D}" srcOrd="3" destOrd="0" presId="urn:microsoft.com/office/officeart/2005/8/layout/gear1"/>
    <dgm:cxn modelId="{21B38314-A1C8-46A1-BF72-8815EC0E055E}" type="presOf" srcId="{135091D9-929A-48B1-8C63-6DE72DC69C44}" destId="{E555FAD8-CCF5-472A-864A-2EEC1C68791D}" srcOrd="0" destOrd="0" presId="urn:microsoft.com/office/officeart/2005/8/layout/gear1"/>
    <dgm:cxn modelId="{C4C756A9-F886-4A5C-AAAC-DA4DE90F0AA9}" type="presOf" srcId="{135091D9-929A-48B1-8C63-6DE72DC69C44}" destId="{A0CD88B5-057E-45DA-979E-6EF1C2F33D9A}"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AAFFE99D-15A2-4923-8BBD-7C32A2CD6E9B}" type="presOf" srcId="{DB8E7253-BBFA-41B2-A96F-48EE9C195F59}" destId="{87B8FA8D-11D0-4CDA-9E35-6F4E7F553912}" srcOrd="0" destOrd="0" presId="urn:microsoft.com/office/officeart/2005/8/layout/gear1"/>
    <dgm:cxn modelId="{E7DD9701-74EE-4537-84C0-C3983C81BBE3}" type="presParOf" srcId="{E83BA3F9-A4D7-488A-BC2F-09C2DD768476}" destId="{803DD2F7-6FF8-410E-A606-9DDD77194E4C}" srcOrd="0" destOrd="0" presId="urn:microsoft.com/office/officeart/2005/8/layout/gear1"/>
    <dgm:cxn modelId="{0F2AECE6-2C2B-4FDA-8AE4-39A3DC35652F}" type="presParOf" srcId="{E83BA3F9-A4D7-488A-BC2F-09C2DD768476}" destId="{5BFDF03F-7B1D-4745-8B16-CAD084824D76}" srcOrd="1" destOrd="0" presId="urn:microsoft.com/office/officeart/2005/8/layout/gear1"/>
    <dgm:cxn modelId="{7D38A327-FF66-48BF-B278-4962F67F9A5A}" type="presParOf" srcId="{E83BA3F9-A4D7-488A-BC2F-09C2DD768476}" destId="{8D17AB35-A007-4CDD-91C3-DB3FEFD1D53B}" srcOrd="2" destOrd="0" presId="urn:microsoft.com/office/officeart/2005/8/layout/gear1"/>
    <dgm:cxn modelId="{F97A0141-EF5F-4EC5-A7D2-93039564607F}" type="presParOf" srcId="{E83BA3F9-A4D7-488A-BC2F-09C2DD768476}" destId="{87B8FA8D-11D0-4CDA-9E35-6F4E7F553912}" srcOrd="3" destOrd="0" presId="urn:microsoft.com/office/officeart/2005/8/layout/gear1"/>
    <dgm:cxn modelId="{B480CEAD-4656-44BB-A7AE-278BC15E5238}" type="presParOf" srcId="{E83BA3F9-A4D7-488A-BC2F-09C2DD768476}" destId="{CF22348F-B6BA-445A-AF80-6F5D40DCFC62}" srcOrd="4" destOrd="0" presId="urn:microsoft.com/office/officeart/2005/8/layout/gear1"/>
    <dgm:cxn modelId="{012A5F59-CE7E-4574-B75D-DED0D79E0DBB}" type="presParOf" srcId="{E83BA3F9-A4D7-488A-BC2F-09C2DD768476}" destId="{7CF79142-D5AE-4EC0-88F5-285D126B3A11}" srcOrd="5" destOrd="0" presId="urn:microsoft.com/office/officeart/2005/8/layout/gear1"/>
    <dgm:cxn modelId="{824F3EDF-E3C5-4A3F-AFFA-ACF093CF5DD1}" type="presParOf" srcId="{E83BA3F9-A4D7-488A-BC2F-09C2DD768476}" destId="{E555FAD8-CCF5-472A-864A-2EEC1C68791D}" srcOrd="6" destOrd="0" presId="urn:microsoft.com/office/officeart/2005/8/layout/gear1"/>
    <dgm:cxn modelId="{60BE4B56-A142-490F-BEE1-3B23E8B4DED9}" type="presParOf" srcId="{E83BA3F9-A4D7-488A-BC2F-09C2DD768476}" destId="{21BECCEE-62E2-40B4-84FA-4A99182C643C}" srcOrd="7" destOrd="0" presId="urn:microsoft.com/office/officeart/2005/8/layout/gear1"/>
    <dgm:cxn modelId="{B819D8CE-878B-463D-93C7-2A0E2768127C}" type="presParOf" srcId="{E83BA3F9-A4D7-488A-BC2F-09C2DD768476}" destId="{A0CD88B5-057E-45DA-979E-6EF1C2F33D9A}" srcOrd="8" destOrd="0" presId="urn:microsoft.com/office/officeart/2005/8/layout/gear1"/>
    <dgm:cxn modelId="{5ACCAB76-DD6F-4274-AFC6-FC701BC8FCF4}" type="presParOf" srcId="{E83BA3F9-A4D7-488A-BC2F-09C2DD768476}" destId="{9D047EA5-9FF0-41D0-BBE7-A164A3D56B3D}" srcOrd="9" destOrd="0" presId="urn:microsoft.com/office/officeart/2005/8/layout/gear1"/>
    <dgm:cxn modelId="{823DD2E1-AB70-4CB3-8534-CD1CB57E5241}" type="presParOf" srcId="{E83BA3F9-A4D7-488A-BC2F-09C2DD768476}" destId="{79D9F767-B9DD-40FF-856A-0CFADEDE85EF}" srcOrd="10" destOrd="0" presId="urn:microsoft.com/office/officeart/2005/8/layout/gear1"/>
    <dgm:cxn modelId="{C932532A-7896-413E-87FE-58C2D34FF4C5}" type="presParOf" srcId="{E83BA3F9-A4D7-488A-BC2F-09C2DD768476}" destId="{CAE11C0D-DF5F-4947-9DF6-53246D07399C}" srcOrd="11" destOrd="0" presId="urn:microsoft.com/office/officeart/2005/8/layout/gear1"/>
    <dgm:cxn modelId="{D1E23B2E-3C21-4AB5-9C11-730CE357CCB6}"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68"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4EADEE6E-3608-4A30-AEBF-BD1BFC51991F}" type="presOf" srcId="{1377D043-041A-4807-BEF0-33346443ECBD}" destId="{5BFDF03F-7B1D-4745-8B16-CAD084824D76}" srcOrd="1" destOrd="0" presId="urn:microsoft.com/office/officeart/2005/8/layout/gear1"/>
    <dgm:cxn modelId="{0E609F47-DE89-40A4-AE32-50E999E72838}" type="presOf" srcId="{DB8E7253-BBFA-41B2-A96F-48EE9C195F59}" destId="{CF22348F-B6BA-445A-AF80-6F5D40DCFC62}" srcOrd="1" destOrd="0" presId="urn:microsoft.com/office/officeart/2005/8/layout/gear1"/>
    <dgm:cxn modelId="{3AE8A0EA-F8AC-4A29-9794-9D01F4474C12}" type="presOf" srcId="{135091D9-929A-48B1-8C63-6DE72DC69C44}" destId="{A0CD88B5-057E-45DA-979E-6EF1C2F33D9A}" srcOrd="2" destOrd="0" presId="urn:microsoft.com/office/officeart/2005/8/layout/gear1"/>
    <dgm:cxn modelId="{1FD2CCB3-F43D-4AD0-9CE4-C02FC87C89F2}" type="presOf" srcId="{135091D9-929A-48B1-8C63-6DE72DC69C44}" destId="{21BECCEE-62E2-40B4-84FA-4A99182C643C}" srcOrd="1" destOrd="0" presId="urn:microsoft.com/office/officeart/2005/8/layout/gear1"/>
    <dgm:cxn modelId="{A14E7EBF-83AA-4CAD-B178-4DFA9BFD4C65}" type="presOf" srcId="{74035EA3-4365-44FA-8A9E-4E2EA61E5A15}" destId="{79D9F767-B9DD-40FF-856A-0CFADEDE85EF}" srcOrd="0" destOrd="0" presId="urn:microsoft.com/office/officeart/2005/8/layout/gear1"/>
    <dgm:cxn modelId="{66D3C2C2-24F2-4E08-9123-6BCF62DFDCE9}" type="presOf" srcId="{039A7B88-0C86-4101-980F-004A64C04902}" destId="{CAE11C0D-DF5F-4947-9DF6-53246D07399C}" srcOrd="0" destOrd="0" presId="urn:microsoft.com/office/officeart/2005/8/layout/gear1"/>
    <dgm:cxn modelId="{7AB8A9F3-A511-49C7-9432-14DE4DFD1829}" type="presOf" srcId="{135091D9-929A-48B1-8C63-6DE72DC69C44}" destId="{E555FAD8-CCF5-472A-864A-2EEC1C68791D}" srcOrd="0" destOrd="0" presId="urn:microsoft.com/office/officeart/2005/8/layout/gear1"/>
    <dgm:cxn modelId="{04874BB7-A223-474F-A1BE-A001EE6C2955}" type="presOf" srcId="{DB8E7253-BBFA-41B2-A96F-48EE9C195F59}" destId="{87B8FA8D-11D0-4CDA-9E35-6F4E7F553912}" srcOrd="0" destOrd="0" presId="urn:microsoft.com/office/officeart/2005/8/layout/gear1"/>
    <dgm:cxn modelId="{E903E992-1B1B-4987-AC85-E1A69AE14457}" type="presOf" srcId="{F2C71B3C-AD73-4D6C-B51C-47ADC737EDDC}" destId="{E83BA3F9-A4D7-488A-BC2F-09C2DD768476}" srcOrd="0" destOrd="0" presId="urn:microsoft.com/office/officeart/2005/8/layout/gear1"/>
    <dgm:cxn modelId="{5BADA006-7467-4AA8-9DE6-9976CA341DEB}" type="presOf" srcId="{135091D9-929A-48B1-8C63-6DE72DC69C44}" destId="{9D047EA5-9FF0-41D0-BBE7-A164A3D56B3D}" srcOrd="3" destOrd="0" presId="urn:microsoft.com/office/officeart/2005/8/layout/gear1"/>
    <dgm:cxn modelId="{8E470B10-66F3-4CB1-AC94-929D76C0E5E9}" type="presOf" srcId="{1377D043-041A-4807-BEF0-33346443ECBD}" destId="{803DD2F7-6FF8-410E-A606-9DDD77194E4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C3A11456-07BD-43E4-95CB-8FEA1AF61DD9}" type="presOf" srcId="{1377D043-041A-4807-BEF0-33346443ECBD}" destId="{8D17AB35-A007-4CDD-91C3-DB3FEFD1D53B}" srcOrd="2"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10553C48-983F-4780-B130-1CE54B3657FA}"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9053AB6B-E4FA-481C-AA84-C00CB269FBE2}" type="presOf" srcId="{FA0E55EB-D7E6-4B12-8FD1-A9B8B2374DC8}" destId="{DAC3E15B-14F5-4DA0-8357-86B831091D57}" srcOrd="0" destOrd="0" presId="urn:microsoft.com/office/officeart/2005/8/layout/gear1"/>
    <dgm:cxn modelId="{F3B3EE03-245A-42E3-87D5-E742D13AA2CE}" type="presParOf" srcId="{E83BA3F9-A4D7-488A-BC2F-09C2DD768476}" destId="{803DD2F7-6FF8-410E-A606-9DDD77194E4C}" srcOrd="0" destOrd="0" presId="urn:microsoft.com/office/officeart/2005/8/layout/gear1"/>
    <dgm:cxn modelId="{D24EE552-E52B-42C1-BBA7-40CB96B77748}" type="presParOf" srcId="{E83BA3F9-A4D7-488A-BC2F-09C2DD768476}" destId="{5BFDF03F-7B1D-4745-8B16-CAD084824D76}" srcOrd="1" destOrd="0" presId="urn:microsoft.com/office/officeart/2005/8/layout/gear1"/>
    <dgm:cxn modelId="{39213442-1736-46EC-B176-804C792A3E45}" type="presParOf" srcId="{E83BA3F9-A4D7-488A-BC2F-09C2DD768476}" destId="{8D17AB35-A007-4CDD-91C3-DB3FEFD1D53B}" srcOrd="2" destOrd="0" presId="urn:microsoft.com/office/officeart/2005/8/layout/gear1"/>
    <dgm:cxn modelId="{EFA1BD38-4AAB-435E-A6FA-1906CC53EC31}" type="presParOf" srcId="{E83BA3F9-A4D7-488A-BC2F-09C2DD768476}" destId="{87B8FA8D-11D0-4CDA-9E35-6F4E7F553912}" srcOrd="3" destOrd="0" presId="urn:microsoft.com/office/officeart/2005/8/layout/gear1"/>
    <dgm:cxn modelId="{086953CE-009B-4FF5-87B5-319B18BA96D6}" type="presParOf" srcId="{E83BA3F9-A4D7-488A-BC2F-09C2DD768476}" destId="{CF22348F-B6BA-445A-AF80-6F5D40DCFC62}" srcOrd="4" destOrd="0" presId="urn:microsoft.com/office/officeart/2005/8/layout/gear1"/>
    <dgm:cxn modelId="{E2F45A64-61BA-4023-A529-7356660EFDD1}" type="presParOf" srcId="{E83BA3F9-A4D7-488A-BC2F-09C2DD768476}" destId="{7CF79142-D5AE-4EC0-88F5-285D126B3A11}" srcOrd="5" destOrd="0" presId="urn:microsoft.com/office/officeart/2005/8/layout/gear1"/>
    <dgm:cxn modelId="{B91A5174-0BF0-49A5-A19F-A73AAE5AF0E3}" type="presParOf" srcId="{E83BA3F9-A4D7-488A-BC2F-09C2DD768476}" destId="{E555FAD8-CCF5-472A-864A-2EEC1C68791D}" srcOrd="6" destOrd="0" presId="urn:microsoft.com/office/officeart/2005/8/layout/gear1"/>
    <dgm:cxn modelId="{100E70DE-DC2B-4653-A362-D5AB48860BA1}" type="presParOf" srcId="{E83BA3F9-A4D7-488A-BC2F-09C2DD768476}" destId="{21BECCEE-62E2-40B4-84FA-4A99182C643C}" srcOrd="7" destOrd="0" presId="urn:microsoft.com/office/officeart/2005/8/layout/gear1"/>
    <dgm:cxn modelId="{4112C5F3-D51E-4E18-8847-38581148B257}" type="presParOf" srcId="{E83BA3F9-A4D7-488A-BC2F-09C2DD768476}" destId="{A0CD88B5-057E-45DA-979E-6EF1C2F33D9A}" srcOrd="8" destOrd="0" presId="urn:microsoft.com/office/officeart/2005/8/layout/gear1"/>
    <dgm:cxn modelId="{E041E5BB-9C63-4D05-B2B9-EDBE5AC61EA0}" type="presParOf" srcId="{E83BA3F9-A4D7-488A-BC2F-09C2DD768476}" destId="{9D047EA5-9FF0-41D0-BBE7-A164A3D56B3D}" srcOrd="9" destOrd="0" presId="urn:microsoft.com/office/officeart/2005/8/layout/gear1"/>
    <dgm:cxn modelId="{3F77CB13-7884-4E88-BBA3-D3B5CBECBAD9}" type="presParOf" srcId="{E83BA3F9-A4D7-488A-BC2F-09C2DD768476}" destId="{79D9F767-B9DD-40FF-856A-0CFADEDE85EF}" srcOrd="10" destOrd="0" presId="urn:microsoft.com/office/officeart/2005/8/layout/gear1"/>
    <dgm:cxn modelId="{028E4BFF-13C2-4681-85FC-441C3100C5CD}" type="presParOf" srcId="{E83BA3F9-A4D7-488A-BC2F-09C2DD768476}" destId="{CAE11C0D-DF5F-4947-9DF6-53246D07399C}" srcOrd="11" destOrd="0" presId="urn:microsoft.com/office/officeart/2005/8/layout/gear1"/>
    <dgm:cxn modelId="{39C343D3-CF77-4687-8B96-90A9314D16F4}"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69"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C2ED736-1BFF-4CB3-AAE2-32264F539407}" type="presOf" srcId="{135091D9-929A-48B1-8C63-6DE72DC69C44}" destId="{9D047EA5-9FF0-41D0-BBE7-A164A3D56B3D}" srcOrd="3" destOrd="0" presId="urn:microsoft.com/office/officeart/2005/8/layout/gear1"/>
    <dgm:cxn modelId="{397353D1-37B2-4E54-B63E-86621208D26A}" type="presOf" srcId="{135091D9-929A-48B1-8C63-6DE72DC69C44}" destId="{E555FAD8-CCF5-472A-864A-2EEC1C68791D}" srcOrd="0" destOrd="0" presId="urn:microsoft.com/office/officeart/2005/8/layout/gear1"/>
    <dgm:cxn modelId="{D6C2F96D-23B3-4A67-9176-B488267DA462}" type="presOf" srcId="{74035EA3-4365-44FA-8A9E-4E2EA61E5A15}" destId="{79D9F767-B9DD-40FF-856A-0CFADEDE85EF}" srcOrd="0" destOrd="0" presId="urn:microsoft.com/office/officeart/2005/8/layout/gear1"/>
    <dgm:cxn modelId="{03F19921-BCFC-46BD-BF89-01FB7F6208DC}" type="presOf" srcId="{DB8E7253-BBFA-41B2-A96F-48EE9C195F59}" destId="{87B8FA8D-11D0-4CDA-9E35-6F4E7F553912}" srcOrd="0" destOrd="0" presId="urn:microsoft.com/office/officeart/2005/8/layout/gear1"/>
    <dgm:cxn modelId="{89A0E265-8056-48BF-A64D-85ABF224FDDE}" type="presOf" srcId="{FA0E55EB-D7E6-4B12-8FD1-A9B8B2374DC8}" destId="{DAC3E15B-14F5-4DA0-8357-86B831091D57}" srcOrd="0" destOrd="0" presId="urn:microsoft.com/office/officeart/2005/8/layout/gear1"/>
    <dgm:cxn modelId="{BE55A169-A700-40A7-BCFF-7A09192DC395}" type="presOf" srcId="{135091D9-929A-48B1-8C63-6DE72DC69C44}" destId="{A0CD88B5-057E-45DA-979E-6EF1C2F33D9A}" srcOrd="2" destOrd="0" presId="urn:microsoft.com/office/officeart/2005/8/layout/gear1"/>
    <dgm:cxn modelId="{D11716B3-2B27-4CFA-8B34-86509E3DEF1B}" type="presOf" srcId="{DB8E7253-BBFA-41B2-A96F-48EE9C195F59}" destId="{7CF79142-D5AE-4EC0-88F5-285D126B3A11}" srcOrd="2" destOrd="0" presId="urn:microsoft.com/office/officeart/2005/8/layout/gear1"/>
    <dgm:cxn modelId="{C5BF1592-A332-44FE-B0AC-B0EE5C36DFA0}" type="presOf" srcId="{1377D043-041A-4807-BEF0-33346443ECBD}" destId="{803DD2F7-6FF8-410E-A606-9DDD77194E4C}" srcOrd="0" destOrd="0" presId="urn:microsoft.com/office/officeart/2005/8/layout/gear1"/>
    <dgm:cxn modelId="{54FB86C8-1C40-4F46-B11D-C86689D8669D}" type="presOf" srcId="{F2C71B3C-AD73-4D6C-B51C-47ADC737EDDC}" destId="{E83BA3F9-A4D7-488A-BC2F-09C2DD768476}" srcOrd="0" destOrd="0" presId="urn:microsoft.com/office/officeart/2005/8/layout/gear1"/>
    <dgm:cxn modelId="{3A9F744A-DE50-4A47-BB94-FDD688A9895B}"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B1283719-7D41-42A9-B822-140F7218C9B8}" type="presOf" srcId="{1377D043-041A-4807-BEF0-33346443ECBD}" destId="{8D17AB35-A007-4CDD-91C3-DB3FEFD1D53B}" srcOrd="2" destOrd="0" presId="urn:microsoft.com/office/officeart/2005/8/layout/gear1"/>
    <dgm:cxn modelId="{C119AAA2-92EF-460A-A288-E0FB65D5C023}" type="presOf" srcId="{135091D9-929A-48B1-8C63-6DE72DC69C44}" destId="{21BECCEE-62E2-40B4-84FA-4A99182C643C}" srcOrd="1"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5DCB6F65-221F-45B4-9899-1ADCD5B0C809}" type="presOf" srcId="{1377D043-041A-4807-BEF0-33346443ECBD}" destId="{5BFDF03F-7B1D-4745-8B16-CAD084824D76}" srcOrd="1"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6097CBEA-690E-4164-9241-C6C54836315C}" type="presOf" srcId="{DB8E7253-BBFA-41B2-A96F-48EE9C195F59}" destId="{CF22348F-B6BA-445A-AF80-6F5D40DCFC62}" srcOrd="1" destOrd="0" presId="urn:microsoft.com/office/officeart/2005/8/layout/gear1"/>
    <dgm:cxn modelId="{0378C0A4-711A-4AC8-AE91-63CC69AC290B}" type="presParOf" srcId="{E83BA3F9-A4D7-488A-BC2F-09C2DD768476}" destId="{803DD2F7-6FF8-410E-A606-9DDD77194E4C}" srcOrd="0" destOrd="0" presId="urn:microsoft.com/office/officeart/2005/8/layout/gear1"/>
    <dgm:cxn modelId="{942E47BC-686B-4F57-B8EE-960ADE1BB0C3}" type="presParOf" srcId="{E83BA3F9-A4D7-488A-BC2F-09C2DD768476}" destId="{5BFDF03F-7B1D-4745-8B16-CAD084824D76}" srcOrd="1" destOrd="0" presId="urn:microsoft.com/office/officeart/2005/8/layout/gear1"/>
    <dgm:cxn modelId="{3557DA53-7AC2-4C9E-82F0-6C013C9626B1}" type="presParOf" srcId="{E83BA3F9-A4D7-488A-BC2F-09C2DD768476}" destId="{8D17AB35-A007-4CDD-91C3-DB3FEFD1D53B}" srcOrd="2" destOrd="0" presId="urn:microsoft.com/office/officeart/2005/8/layout/gear1"/>
    <dgm:cxn modelId="{9FF5B999-879F-4BFE-AA89-4C7B8E548DAC}" type="presParOf" srcId="{E83BA3F9-A4D7-488A-BC2F-09C2DD768476}" destId="{87B8FA8D-11D0-4CDA-9E35-6F4E7F553912}" srcOrd="3" destOrd="0" presId="urn:microsoft.com/office/officeart/2005/8/layout/gear1"/>
    <dgm:cxn modelId="{FEBF7C51-D483-4D14-BBE7-E4913F08E5EA}" type="presParOf" srcId="{E83BA3F9-A4D7-488A-BC2F-09C2DD768476}" destId="{CF22348F-B6BA-445A-AF80-6F5D40DCFC62}" srcOrd="4" destOrd="0" presId="urn:microsoft.com/office/officeart/2005/8/layout/gear1"/>
    <dgm:cxn modelId="{47E9D0FE-24ED-4CB4-9E44-B94B0A38E3A8}" type="presParOf" srcId="{E83BA3F9-A4D7-488A-BC2F-09C2DD768476}" destId="{7CF79142-D5AE-4EC0-88F5-285D126B3A11}" srcOrd="5" destOrd="0" presId="urn:microsoft.com/office/officeart/2005/8/layout/gear1"/>
    <dgm:cxn modelId="{C9833780-3AFA-4787-8449-4A3401D17672}" type="presParOf" srcId="{E83BA3F9-A4D7-488A-BC2F-09C2DD768476}" destId="{E555FAD8-CCF5-472A-864A-2EEC1C68791D}" srcOrd="6" destOrd="0" presId="urn:microsoft.com/office/officeart/2005/8/layout/gear1"/>
    <dgm:cxn modelId="{42C7A20F-8716-4BD0-AD23-67494C37BD31}" type="presParOf" srcId="{E83BA3F9-A4D7-488A-BC2F-09C2DD768476}" destId="{21BECCEE-62E2-40B4-84FA-4A99182C643C}" srcOrd="7" destOrd="0" presId="urn:microsoft.com/office/officeart/2005/8/layout/gear1"/>
    <dgm:cxn modelId="{A409C078-F5E6-4FA7-B755-ACDC1A4CE3B0}" type="presParOf" srcId="{E83BA3F9-A4D7-488A-BC2F-09C2DD768476}" destId="{A0CD88B5-057E-45DA-979E-6EF1C2F33D9A}" srcOrd="8" destOrd="0" presId="urn:microsoft.com/office/officeart/2005/8/layout/gear1"/>
    <dgm:cxn modelId="{B5010EC7-3ABB-447F-A03D-363C7F7B233B}" type="presParOf" srcId="{E83BA3F9-A4D7-488A-BC2F-09C2DD768476}" destId="{9D047EA5-9FF0-41D0-BBE7-A164A3D56B3D}" srcOrd="9" destOrd="0" presId="urn:microsoft.com/office/officeart/2005/8/layout/gear1"/>
    <dgm:cxn modelId="{63CB2B7A-1E4A-4D55-9360-71CADB72E866}" type="presParOf" srcId="{E83BA3F9-A4D7-488A-BC2F-09C2DD768476}" destId="{79D9F767-B9DD-40FF-856A-0CFADEDE85EF}" srcOrd="10" destOrd="0" presId="urn:microsoft.com/office/officeart/2005/8/layout/gear1"/>
    <dgm:cxn modelId="{DF27D2BF-D8FC-4D61-8A05-B00C1B47DA04}" type="presParOf" srcId="{E83BA3F9-A4D7-488A-BC2F-09C2DD768476}" destId="{CAE11C0D-DF5F-4947-9DF6-53246D07399C}" srcOrd="11" destOrd="0" presId="urn:microsoft.com/office/officeart/2005/8/layout/gear1"/>
    <dgm:cxn modelId="{EAFD5648-4DF4-4DC6-8BD2-FC338FAE2C29}"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70"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B43BCC18-D54C-423B-A7BC-CDB936E8CFA7}" type="presOf" srcId="{DB8E7253-BBFA-41B2-A96F-48EE9C195F59}" destId="{CF22348F-B6BA-445A-AF80-6F5D40DCFC62}" srcOrd="1" destOrd="0" presId="urn:microsoft.com/office/officeart/2005/8/layout/gear1"/>
    <dgm:cxn modelId="{6AF4F58E-5B57-4C5D-8F7F-41C5E1EBB2E3}" type="presOf" srcId="{135091D9-929A-48B1-8C63-6DE72DC69C44}" destId="{21BECCEE-62E2-40B4-84FA-4A99182C643C}" srcOrd="1" destOrd="0" presId="urn:microsoft.com/office/officeart/2005/8/layout/gear1"/>
    <dgm:cxn modelId="{796CD687-3427-47BC-8C47-FA13A98B2BC8}" type="presOf" srcId="{135091D9-929A-48B1-8C63-6DE72DC69C44}" destId="{9D047EA5-9FF0-41D0-BBE7-A164A3D56B3D}" srcOrd="3" destOrd="0" presId="urn:microsoft.com/office/officeart/2005/8/layout/gear1"/>
    <dgm:cxn modelId="{4C41D4F8-87A6-4CF0-8926-A5F1BE2E3335}" type="presOf" srcId="{1377D043-041A-4807-BEF0-33346443ECBD}" destId="{5BFDF03F-7B1D-4745-8B16-CAD084824D76}" srcOrd="1" destOrd="0" presId="urn:microsoft.com/office/officeart/2005/8/layout/gear1"/>
    <dgm:cxn modelId="{DA9BAAAC-1B36-496E-9D2F-8803AB9BABE6}" type="presOf" srcId="{FA0E55EB-D7E6-4B12-8FD1-A9B8B2374DC8}" destId="{DAC3E15B-14F5-4DA0-8357-86B831091D57}"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706A5EE8-A428-4CA1-AC69-83BC33555220}" type="presOf" srcId="{135091D9-929A-48B1-8C63-6DE72DC69C44}" destId="{A0CD88B5-057E-45DA-979E-6EF1C2F33D9A}" srcOrd="2" destOrd="0" presId="urn:microsoft.com/office/officeart/2005/8/layout/gear1"/>
    <dgm:cxn modelId="{818981AF-47A3-44EC-A53F-5469436B5067}" type="presOf" srcId="{135091D9-929A-48B1-8C63-6DE72DC69C44}" destId="{E555FAD8-CCF5-472A-864A-2EEC1C68791D}" srcOrd="0" destOrd="0" presId="urn:microsoft.com/office/officeart/2005/8/layout/gear1"/>
    <dgm:cxn modelId="{7669331D-D418-4D2F-AAD3-0B94E2BE32C9}" type="presOf" srcId="{1377D043-041A-4807-BEF0-33346443ECBD}" destId="{8D17AB35-A007-4CDD-91C3-DB3FEFD1D53B}" srcOrd="2" destOrd="0" presId="urn:microsoft.com/office/officeart/2005/8/layout/gear1"/>
    <dgm:cxn modelId="{D79E1484-1D06-4007-9DC8-2C43882C0CA9}" type="presOf" srcId="{1377D043-041A-4807-BEF0-33346443ECBD}" destId="{803DD2F7-6FF8-410E-A606-9DDD77194E4C}" srcOrd="0" destOrd="0" presId="urn:microsoft.com/office/officeart/2005/8/layout/gear1"/>
    <dgm:cxn modelId="{2B392FDF-3AD1-44CF-9ABB-701004C7E65D}" type="presOf" srcId="{039A7B88-0C86-4101-980F-004A64C04902}" destId="{CAE11C0D-DF5F-4947-9DF6-53246D07399C}"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FF12CDAF-61F4-4860-BB80-47856958121E}" type="presOf" srcId="{DB8E7253-BBFA-41B2-A96F-48EE9C195F59}" destId="{87B8FA8D-11D0-4CDA-9E35-6F4E7F553912}"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3791076A-6FC5-4A78-961F-D80C711461CF}" type="presOf" srcId="{DB8E7253-BBFA-41B2-A96F-48EE9C195F59}" destId="{7CF79142-D5AE-4EC0-88F5-285D126B3A11}" srcOrd="2" destOrd="0" presId="urn:microsoft.com/office/officeart/2005/8/layout/gear1"/>
    <dgm:cxn modelId="{331E9B30-C5BB-4028-B79A-5DD7EE365FB5}" type="presOf" srcId="{F2C71B3C-AD73-4D6C-B51C-47ADC737EDDC}" destId="{E83BA3F9-A4D7-488A-BC2F-09C2DD768476}" srcOrd="0" destOrd="0" presId="urn:microsoft.com/office/officeart/2005/8/layout/gear1"/>
    <dgm:cxn modelId="{3C03EBDF-BA15-441B-90AF-34C24C06ECFF}" type="presOf" srcId="{74035EA3-4365-44FA-8A9E-4E2EA61E5A15}" destId="{79D9F767-B9DD-40FF-856A-0CFADEDE85EF}" srcOrd="0" destOrd="0" presId="urn:microsoft.com/office/officeart/2005/8/layout/gear1"/>
    <dgm:cxn modelId="{8399DA2C-A42D-434A-B3BC-F8052C3315DC}" type="presParOf" srcId="{E83BA3F9-A4D7-488A-BC2F-09C2DD768476}" destId="{803DD2F7-6FF8-410E-A606-9DDD77194E4C}" srcOrd="0" destOrd="0" presId="urn:microsoft.com/office/officeart/2005/8/layout/gear1"/>
    <dgm:cxn modelId="{EE64D1C6-F6A2-44AA-AD8B-04B7D0DF1DB1}" type="presParOf" srcId="{E83BA3F9-A4D7-488A-BC2F-09C2DD768476}" destId="{5BFDF03F-7B1D-4745-8B16-CAD084824D76}" srcOrd="1" destOrd="0" presId="urn:microsoft.com/office/officeart/2005/8/layout/gear1"/>
    <dgm:cxn modelId="{977FB259-E054-4E72-9657-8A08C683E72C}" type="presParOf" srcId="{E83BA3F9-A4D7-488A-BC2F-09C2DD768476}" destId="{8D17AB35-A007-4CDD-91C3-DB3FEFD1D53B}" srcOrd="2" destOrd="0" presId="urn:microsoft.com/office/officeart/2005/8/layout/gear1"/>
    <dgm:cxn modelId="{E700FF14-D29C-4A32-BC50-8F36C6C4A729}" type="presParOf" srcId="{E83BA3F9-A4D7-488A-BC2F-09C2DD768476}" destId="{87B8FA8D-11D0-4CDA-9E35-6F4E7F553912}" srcOrd="3" destOrd="0" presId="urn:microsoft.com/office/officeart/2005/8/layout/gear1"/>
    <dgm:cxn modelId="{4B2FEF23-11DC-46BA-BEFE-F3429452084A}" type="presParOf" srcId="{E83BA3F9-A4D7-488A-BC2F-09C2DD768476}" destId="{CF22348F-B6BA-445A-AF80-6F5D40DCFC62}" srcOrd="4" destOrd="0" presId="urn:microsoft.com/office/officeart/2005/8/layout/gear1"/>
    <dgm:cxn modelId="{AE0B7025-C79B-4645-8B37-7D3CF10E5056}" type="presParOf" srcId="{E83BA3F9-A4D7-488A-BC2F-09C2DD768476}" destId="{7CF79142-D5AE-4EC0-88F5-285D126B3A11}" srcOrd="5" destOrd="0" presId="urn:microsoft.com/office/officeart/2005/8/layout/gear1"/>
    <dgm:cxn modelId="{D92EC0FA-FB89-4CE9-992D-9695E94EF32A}" type="presParOf" srcId="{E83BA3F9-A4D7-488A-BC2F-09C2DD768476}" destId="{E555FAD8-CCF5-472A-864A-2EEC1C68791D}" srcOrd="6" destOrd="0" presId="urn:microsoft.com/office/officeart/2005/8/layout/gear1"/>
    <dgm:cxn modelId="{A1D1D202-7F9F-4B85-89AB-E2122C679DD4}" type="presParOf" srcId="{E83BA3F9-A4D7-488A-BC2F-09C2DD768476}" destId="{21BECCEE-62E2-40B4-84FA-4A99182C643C}" srcOrd="7" destOrd="0" presId="urn:microsoft.com/office/officeart/2005/8/layout/gear1"/>
    <dgm:cxn modelId="{0CE3A42F-AD74-40E9-B7D0-A8CAEE5F6261}" type="presParOf" srcId="{E83BA3F9-A4D7-488A-BC2F-09C2DD768476}" destId="{A0CD88B5-057E-45DA-979E-6EF1C2F33D9A}" srcOrd="8" destOrd="0" presId="urn:microsoft.com/office/officeart/2005/8/layout/gear1"/>
    <dgm:cxn modelId="{D80B1DB4-7801-484A-BF02-8FA50B0A17E8}" type="presParOf" srcId="{E83BA3F9-A4D7-488A-BC2F-09C2DD768476}" destId="{9D047EA5-9FF0-41D0-BBE7-A164A3D56B3D}" srcOrd="9" destOrd="0" presId="urn:microsoft.com/office/officeart/2005/8/layout/gear1"/>
    <dgm:cxn modelId="{6171DFE4-3825-47B3-AD85-E24C1FFB12BD}" type="presParOf" srcId="{E83BA3F9-A4D7-488A-BC2F-09C2DD768476}" destId="{79D9F767-B9DD-40FF-856A-0CFADEDE85EF}" srcOrd="10" destOrd="0" presId="urn:microsoft.com/office/officeart/2005/8/layout/gear1"/>
    <dgm:cxn modelId="{D7754271-A89C-4C7B-A809-E00985F571A1}" type="presParOf" srcId="{E83BA3F9-A4D7-488A-BC2F-09C2DD768476}" destId="{CAE11C0D-DF5F-4947-9DF6-53246D07399C}" srcOrd="11" destOrd="0" presId="urn:microsoft.com/office/officeart/2005/8/layout/gear1"/>
    <dgm:cxn modelId="{9D3BD409-4A42-4EA3-A09E-2EF444AFD3B7}"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73"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4F9F7A42-8D6F-4371-8ED4-D675F912D568}" type="presOf" srcId="{1377D043-041A-4807-BEF0-33346443ECBD}" destId="{803DD2F7-6FF8-410E-A606-9DDD77194E4C}" srcOrd="0" destOrd="0" presId="urn:microsoft.com/office/officeart/2005/8/layout/gear1"/>
    <dgm:cxn modelId="{1FBDBE41-EA5C-449C-B8D0-BB076613C167}" type="presOf" srcId="{DB8E7253-BBFA-41B2-A96F-48EE9C195F59}" destId="{7CF79142-D5AE-4EC0-88F5-285D126B3A11}" srcOrd="2" destOrd="0" presId="urn:microsoft.com/office/officeart/2005/8/layout/gear1"/>
    <dgm:cxn modelId="{FF33975F-F0A8-4085-B46D-0FF3B9FE6C7E}" type="presOf" srcId="{74035EA3-4365-44FA-8A9E-4E2EA61E5A15}" destId="{79D9F767-B9DD-40FF-856A-0CFADEDE85EF}" srcOrd="0" destOrd="0" presId="urn:microsoft.com/office/officeart/2005/8/layout/gear1"/>
    <dgm:cxn modelId="{96B5FFF2-57FD-49AF-AB13-616E993EE1E3}" type="presOf" srcId="{DB8E7253-BBFA-41B2-A96F-48EE9C195F59}" destId="{CF22348F-B6BA-445A-AF80-6F5D40DCFC62}" srcOrd="1" destOrd="0" presId="urn:microsoft.com/office/officeart/2005/8/layout/gear1"/>
    <dgm:cxn modelId="{A10B23CA-48C6-4619-913E-24F46C71D726}" type="presOf" srcId="{135091D9-929A-48B1-8C63-6DE72DC69C44}" destId="{A0CD88B5-057E-45DA-979E-6EF1C2F33D9A}" srcOrd="2" destOrd="0" presId="urn:microsoft.com/office/officeart/2005/8/layout/gear1"/>
    <dgm:cxn modelId="{0B2CF82B-4791-4AE4-B837-B5BEFD747168}" type="presOf" srcId="{135091D9-929A-48B1-8C63-6DE72DC69C44}" destId="{21BECCEE-62E2-40B4-84FA-4A99182C643C}" srcOrd="1" destOrd="0" presId="urn:microsoft.com/office/officeart/2005/8/layout/gear1"/>
    <dgm:cxn modelId="{0049696E-09EC-46E7-8CBB-77BC0B6DB114}" type="presOf" srcId="{135091D9-929A-48B1-8C63-6DE72DC69C44}" destId="{9D047EA5-9FF0-41D0-BBE7-A164A3D56B3D}" srcOrd="3" destOrd="0" presId="urn:microsoft.com/office/officeart/2005/8/layout/gear1"/>
    <dgm:cxn modelId="{FEA6AD07-E011-40C7-AFDE-3CF8910F97BD}" type="presOf" srcId="{DB8E7253-BBFA-41B2-A96F-48EE9C195F59}" destId="{87B8FA8D-11D0-4CDA-9E35-6F4E7F553912}" srcOrd="0" destOrd="0" presId="urn:microsoft.com/office/officeart/2005/8/layout/gear1"/>
    <dgm:cxn modelId="{D9D5D817-A85B-4F87-8E9B-62DDF56225F0}" type="presOf" srcId="{1377D043-041A-4807-BEF0-33346443ECBD}" destId="{8D17AB35-A007-4CDD-91C3-DB3FEFD1D53B}" srcOrd="2" destOrd="0" presId="urn:microsoft.com/office/officeart/2005/8/layout/gear1"/>
    <dgm:cxn modelId="{19E5C8DE-A1A0-439A-85FC-18E843D84E57}" type="presOf" srcId="{1377D043-041A-4807-BEF0-33346443ECBD}" destId="{5BFDF03F-7B1D-4745-8B16-CAD084824D76}" srcOrd="1" destOrd="0" presId="urn:microsoft.com/office/officeart/2005/8/layout/gear1"/>
    <dgm:cxn modelId="{CFB29986-027F-4650-B49A-92E68E945D70}" type="presOf" srcId="{039A7B88-0C86-4101-980F-004A64C04902}" destId="{CAE11C0D-DF5F-4947-9DF6-53246D07399C}" srcOrd="0" destOrd="0" presId="urn:microsoft.com/office/officeart/2005/8/layout/gear1"/>
    <dgm:cxn modelId="{61A7B2F5-CE45-4D68-8729-5953CCA26B87}" type="presOf" srcId="{135091D9-929A-48B1-8C63-6DE72DC69C44}" destId="{E555FAD8-CCF5-472A-864A-2EEC1C68791D}"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EBD168C7-A2C6-4EAF-AAE0-F94E4CCAFBCD}" type="presOf" srcId="{F2C71B3C-AD73-4D6C-B51C-47ADC737EDDC}" destId="{E83BA3F9-A4D7-488A-BC2F-09C2DD768476}"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2FF183F0-FAA3-40FF-AA8E-44E27F5C6917}" type="presOf" srcId="{FA0E55EB-D7E6-4B12-8FD1-A9B8B2374DC8}" destId="{DAC3E15B-14F5-4DA0-8357-86B831091D57}"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D892CCC4-3547-4F17-B637-942FDE148B20}" type="presParOf" srcId="{E83BA3F9-A4D7-488A-BC2F-09C2DD768476}" destId="{803DD2F7-6FF8-410E-A606-9DDD77194E4C}" srcOrd="0" destOrd="0" presId="urn:microsoft.com/office/officeart/2005/8/layout/gear1"/>
    <dgm:cxn modelId="{D06C116C-0751-4DF1-96AA-005DA0552C3B}" type="presParOf" srcId="{E83BA3F9-A4D7-488A-BC2F-09C2DD768476}" destId="{5BFDF03F-7B1D-4745-8B16-CAD084824D76}" srcOrd="1" destOrd="0" presId="urn:microsoft.com/office/officeart/2005/8/layout/gear1"/>
    <dgm:cxn modelId="{CD3F6C52-8F58-4D4E-A081-D64B8453374C}" type="presParOf" srcId="{E83BA3F9-A4D7-488A-BC2F-09C2DD768476}" destId="{8D17AB35-A007-4CDD-91C3-DB3FEFD1D53B}" srcOrd="2" destOrd="0" presId="urn:microsoft.com/office/officeart/2005/8/layout/gear1"/>
    <dgm:cxn modelId="{2B10A5CC-AF63-453B-A377-9CD8E7CA63DD}" type="presParOf" srcId="{E83BA3F9-A4D7-488A-BC2F-09C2DD768476}" destId="{87B8FA8D-11D0-4CDA-9E35-6F4E7F553912}" srcOrd="3" destOrd="0" presId="urn:microsoft.com/office/officeart/2005/8/layout/gear1"/>
    <dgm:cxn modelId="{3399B2F2-E05B-464D-9665-EF5FB8AC7A4B}" type="presParOf" srcId="{E83BA3F9-A4D7-488A-BC2F-09C2DD768476}" destId="{CF22348F-B6BA-445A-AF80-6F5D40DCFC62}" srcOrd="4" destOrd="0" presId="urn:microsoft.com/office/officeart/2005/8/layout/gear1"/>
    <dgm:cxn modelId="{AC12D0F7-F080-46CF-A896-EC93C8E75561}" type="presParOf" srcId="{E83BA3F9-A4D7-488A-BC2F-09C2DD768476}" destId="{7CF79142-D5AE-4EC0-88F5-285D126B3A11}" srcOrd="5" destOrd="0" presId="urn:microsoft.com/office/officeart/2005/8/layout/gear1"/>
    <dgm:cxn modelId="{25A392FA-1438-420A-9095-CBAFA4DAA6D1}" type="presParOf" srcId="{E83BA3F9-A4D7-488A-BC2F-09C2DD768476}" destId="{E555FAD8-CCF5-472A-864A-2EEC1C68791D}" srcOrd="6" destOrd="0" presId="urn:microsoft.com/office/officeart/2005/8/layout/gear1"/>
    <dgm:cxn modelId="{9774586D-90E7-4A49-801F-7D2F4C22A69C}" type="presParOf" srcId="{E83BA3F9-A4D7-488A-BC2F-09C2DD768476}" destId="{21BECCEE-62E2-40B4-84FA-4A99182C643C}" srcOrd="7" destOrd="0" presId="urn:microsoft.com/office/officeart/2005/8/layout/gear1"/>
    <dgm:cxn modelId="{6ACCFD44-2898-438B-AE72-0719F455FD5C}" type="presParOf" srcId="{E83BA3F9-A4D7-488A-BC2F-09C2DD768476}" destId="{A0CD88B5-057E-45DA-979E-6EF1C2F33D9A}" srcOrd="8" destOrd="0" presId="urn:microsoft.com/office/officeart/2005/8/layout/gear1"/>
    <dgm:cxn modelId="{E3D34301-BA2D-4EEE-976F-0A3D549AEB44}" type="presParOf" srcId="{E83BA3F9-A4D7-488A-BC2F-09C2DD768476}" destId="{9D047EA5-9FF0-41D0-BBE7-A164A3D56B3D}" srcOrd="9" destOrd="0" presId="urn:microsoft.com/office/officeart/2005/8/layout/gear1"/>
    <dgm:cxn modelId="{2DA3D403-F7CF-4A27-AE0B-A04485784403}" type="presParOf" srcId="{E83BA3F9-A4D7-488A-BC2F-09C2DD768476}" destId="{79D9F767-B9DD-40FF-856A-0CFADEDE85EF}" srcOrd="10" destOrd="0" presId="urn:microsoft.com/office/officeart/2005/8/layout/gear1"/>
    <dgm:cxn modelId="{0C1F6B0F-C33E-4604-B371-190DE775881F}" type="presParOf" srcId="{E83BA3F9-A4D7-488A-BC2F-09C2DD768476}" destId="{CAE11C0D-DF5F-4947-9DF6-53246D07399C}" srcOrd="11" destOrd="0" presId="urn:microsoft.com/office/officeart/2005/8/layout/gear1"/>
    <dgm:cxn modelId="{B5F91D82-4A92-4E8E-9492-947BFA586DA4}"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74"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A2E65102-1BAC-4B48-A53D-BF72E5B866E7}" type="presOf" srcId="{74035EA3-4365-44FA-8A9E-4E2EA61E5A15}" destId="{79D9F767-B9DD-40FF-856A-0CFADEDE85EF}" srcOrd="0" destOrd="0" presId="urn:microsoft.com/office/officeart/2005/8/layout/gear1"/>
    <dgm:cxn modelId="{1ED437F0-3C3D-48D8-95D2-915CD1BA6137}" type="presOf" srcId="{FA0E55EB-D7E6-4B12-8FD1-A9B8B2374DC8}" destId="{DAC3E15B-14F5-4DA0-8357-86B831091D57}" srcOrd="0" destOrd="0" presId="urn:microsoft.com/office/officeart/2005/8/layout/gear1"/>
    <dgm:cxn modelId="{79570230-71A6-42F0-A088-ED38E766C0A1}" type="presOf" srcId="{DB8E7253-BBFA-41B2-A96F-48EE9C195F59}" destId="{87B8FA8D-11D0-4CDA-9E35-6F4E7F553912}" srcOrd="0" destOrd="0" presId="urn:microsoft.com/office/officeart/2005/8/layout/gear1"/>
    <dgm:cxn modelId="{7DF80017-4D38-42CB-AD05-641555576F4D}" type="presOf" srcId="{135091D9-929A-48B1-8C63-6DE72DC69C44}" destId="{E555FAD8-CCF5-472A-864A-2EEC1C68791D}" srcOrd="0" destOrd="0" presId="urn:microsoft.com/office/officeart/2005/8/layout/gear1"/>
    <dgm:cxn modelId="{00E632A7-77C3-4DAB-9C47-E4DAFACD1F45}" type="presOf" srcId="{DB8E7253-BBFA-41B2-A96F-48EE9C195F59}" destId="{7CF79142-D5AE-4EC0-88F5-285D126B3A11}" srcOrd="2" destOrd="0" presId="urn:microsoft.com/office/officeart/2005/8/layout/gear1"/>
    <dgm:cxn modelId="{DA4969B9-EFC0-46BB-9927-4594CCAD940C}" type="presOf" srcId="{1377D043-041A-4807-BEF0-33346443ECBD}" destId="{8D17AB35-A007-4CDD-91C3-DB3FEFD1D53B}" srcOrd="2" destOrd="0" presId="urn:microsoft.com/office/officeart/2005/8/layout/gear1"/>
    <dgm:cxn modelId="{D179C822-7847-4120-B530-F15792685973}" type="presOf" srcId="{039A7B88-0C86-4101-980F-004A64C04902}" destId="{CAE11C0D-DF5F-4947-9DF6-53246D07399C}" srcOrd="0" destOrd="0" presId="urn:microsoft.com/office/officeart/2005/8/layout/gear1"/>
    <dgm:cxn modelId="{1E6E204B-B9E9-41FD-9D9C-4CB96C05E8CC}"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64A9B37-6B24-42B9-AF08-CE0172AA354F}" type="presOf" srcId="{135091D9-929A-48B1-8C63-6DE72DC69C44}" destId="{21BECCEE-62E2-40B4-84FA-4A99182C643C}" srcOrd="1" destOrd="0" presId="urn:microsoft.com/office/officeart/2005/8/layout/gear1"/>
    <dgm:cxn modelId="{210022BE-1CCB-4BE3-84CA-4A545278A5FE}" type="presOf" srcId="{DB8E7253-BBFA-41B2-A96F-48EE9C195F59}" destId="{CF22348F-B6BA-445A-AF80-6F5D40DCFC62}" srcOrd="1" destOrd="0" presId="urn:microsoft.com/office/officeart/2005/8/layout/gear1"/>
    <dgm:cxn modelId="{FB14749C-56AA-49D3-A243-AB9730861866}" type="presOf" srcId="{1377D043-041A-4807-BEF0-33346443ECBD}" destId="{5BFDF03F-7B1D-4745-8B16-CAD084824D76}" srcOrd="1" destOrd="0" presId="urn:microsoft.com/office/officeart/2005/8/layout/gear1"/>
    <dgm:cxn modelId="{3B2C0BC6-1018-4AE3-B5CB-D3A4CDEBAC15}" type="presOf" srcId="{135091D9-929A-48B1-8C63-6DE72DC69C44}" destId="{9D047EA5-9FF0-41D0-BBE7-A164A3D56B3D}" srcOrd="3" destOrd="0" presId="urn:microsoft.com/office/officeart/2005/8/layout/gear1"/>
    <dgm:cxn modelId="{CBEC51D8-E1B9-4EB5-87A7-DDCC3DCAFF92}"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590A0B03-CE03-4CD4-A1E0-E77966246302}" type="presOf" srcId="{F2C71B3C-AD73-4D6C-B51C-47ADC737EDDC}" destId="{E83BA3F9-A4D7-488A-BC2F-09C2DD768476}" srcOrd="0"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65D3FD7B-5B55-4839-B110-4B1AB958169A}" type="presParOf" srcId="{E83BA3F9-A4D7-488A-BC2F-09C2DD768476}" destId="{803DD2F7-6FF8-410E-A606-9DDD77194E4C}" srcOrd="0" destOrd="0" presId="urn:microsoft.com/office/officeart/2005/8/layout/gear1"/>
    <dgm:cxn modelId="{7843B6E9-18A7-438A-B720-D49DB9598A0E}" type="presParOf" srcId="{E83BA3F9-A4D7-488A-BC2F-09C2DD768476}" destId="{5BFDF03F-7B1D-4745-8B16-CAD084824D76}" srcOrd="1" destOrd="0" presId="urn:microsoft.com/office/officeart/2005/8/layout/gear1"/>
    <dgm:cxn modelId="{60837D92-BF2B-44D9-B31F-7BC5CFD20A69}" type="presParOf" srcId="{E83BA3F9-A4D7-488A-BC2F-09C2DD768476}" destId="{8D17AB35-A007-4CDD-91C3-DB3FEFD1D53B}" srcOrd="2" destOrd="0" presId="urn:microsoft.com/office/officeart/2005/8/layout/gear1"/>
    <dgm:cxn modelId="{0B85A047-590D-484E-9410-6B0637390D23}" type="presParOf" srcId="{E83BA3F9-A4D7-488A-BC2F-09C2DD768476}" destId="{87B8FA8D-11D0-4CDA-9E35-6F4E7F553912}" srcOrd="3" destOrd="0" presId="urn:microsoft.com/office/officeart/2005/8/layout/gear1"/>
    <dgm:cxn modelId="{46382748-475C-4D39-97EC-96E4853EA395}" type="presParOf" srcId="{E83BA3F9-A4D7-488A-BC2F-09C2DD768476}" destId="{CF22348F-B6BA-445A-AF80-6F5D40DCFC62}" srcOrd="4" destOrd="0" presId="urn:microsoft.com/office/officeart/2005/8/layout/gear1"/>
    <dgm:cxn modelId="{C6673240-A734-4D4F-9E38-1647AD951DBE}" type="presParOf" srcId="{E83BA3F9-A4D7-488A-BC2F-09C2DD768476}" destId="{7CF79142-D5AE-4EC0-88F5-285D126B3A11}" srcOrd="5" destOrd="0" presId="urn:microsoft.com/office/officeart/2005/8/layout/gear1"/>
    <dgm:cxn modelId="{0DC5DABF-A4CF-4564-9F7D-245321D6EF5D}" type="presParOf" srcId="{E83BA3F9-A4D7-488A-BC2F-09C2DD768476}" destId="{E555FAD8-CCF5-472A-864A-2EEC1C68791D}" srcOrd="6" destOrd="0" presId="urn:microsoft.com/office/officeart/2005/8/layout/gear1"/>
    <dgm:cxn modelId="{CBE7365B-0AEC-4488-B94F-F458C7B7DF1D}" type="presParOf" srcId="{E83BA3F9-A4D7-488A-BC2F-09C2DD768476}" destId="{21BECCEE-62E2-40B4-84FA-4A99182C643C}" srcOrd="7" destOrd="0" presId="urn:microsoft.com/office/officeart/2005/8/layout/gear1"/>
    <dgm:cxn modelId="{F6ADC557-07F8-4125-A29C-788828CB90BE}" type="presParOf" srcId="{E83BA3F9-A4D7-488A-BC2F-09C2DD768476}" destId="{A0CD88B5-057E-45DA-979E-6EF1C2F33D9A}" srcOrd="8" destOrd="0" presId="urn:microsoft.com/office/officeart/2005/8/layout/gear1"/>
    <dgm:cxn modelId="{EE04DF99-F328-4170-BE50-D9BDE23B4874}" type="presParOf" srcId="{E83BA3F9-A4D7-488A-BC2F-09C2DD768476}" destId="{9D047EA5-9FF0-41D0-BBE7-A164A3D56B3D}" srcOrd="9" destOrd="0" presId="urn:microsoft.com/office/officeart/2005/8/layout/gear1"/>
    <dgm:cxn modelId="{4385D086-11A0-4A50-80B2-48994F4BF712}" type="presParOf" srcId="{E83BA3F9-A4D7-488A-BC2F-09C2DD768476}" destId="{79D9F767-B9DD-40FF-856A-0CFADEDE85EF}" srcOrd="10" destOrd="0" presId="urn:microsoft.com/office/officeart/2005/8/layout/gear1"/>
    <dgm:cxn modelId="{9374F326-6787-4190-A1B2-B83B0DB84AEA}" type="presParOf" srcId="{E83BA3F9-A4D7-488A-BC2F-09C2DD768476}" destId="{CAE11C0D-DF5F-4947-9DF6-53246D07399C}" srcOrd="11" destOrd="0" presId="urn:microsoft.com/office/officeart/2005/8/layout/gear1"/>
    <dgm:cxn modelId="{F7ABB17D-4F21-449D-9A6B-FFD0FC74DC52}"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75"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0424A4CB-8B60-4815-9C4D-C78BE2033A17}" type="presOf" srcId="{1377D043-041A-4807-BEF0-33346443ECBD}" destId="{8D17AB35-A007-4CDD-91C3-DB3FEFD1D53B}" srcOrd="2" destOrd="0" presId="urn:microsoft.com/office/officeart/2005/8/layout/gear1"/>
    <dgm:cxn modelId="{F68650D7-1807-4F2A-AFEF-31D31B2B9C25}" type="presOf" srcId="{DB8E7253-BBFA-41B2-A96F-48EE9C195F59}" destId="{CF22348F-B6BA-445A-AF80-6F5D40DCFC62}" srcOrd="1" destOrd="0" presId="urn:microsoft.com/office/officeart/2005/8/layout/gear1"/>
    <dgm:cxn modelId="{67615A66-9A0A-4900-9D6A-538D917E5E35}" type="presOf" srcId="{1377D043-041A-4807-BEF0-33346443ECBD}" destId="{5BFDF03F-7B1D-4745-8B16-CAD084824D76}" srcOrd="1" destOrd="0" presId="urn:microsoft.com/office/officeart/2005/8/layout/gear1"/>
    <dgm:cxn modelId="{73817E60-D1EC-4A0C-8AC2-32C763C61E6E}" type="presOf" srcId="{135091D9-929A-48B1-8C63-6DE72DC69C44}" destId="{E555FAD8-CCF5-472A-864A-2EEC1C68791D}" srcOrd="0" destOrd="0" presId="urn:microsoft.com/office/officeart/2005/8/layout/gear1"/>
    <dgm:cxn modelId="{A6CDC466-7720-42D8-B3C0-95BA74FB0DE0}" type="presOf" srcId="{DB8E7253-BBFA-41B2-A96F-48EE9C195F59}" destId="{87B8FA8D-11D0-4CDA-9E35-6F4E7F553912}" srcOrd="0" destOrd="0" presId="urn:microsoft.com/office/officeart/2005/8/layout/gear1"/>
    <dgm:cxn modelId="{C31A6EDF-5BD0-4E42-8E94-EE632C1186AD}" type="presOf" srcId="{F2C71B3C-AD73-4D6C-B51C-47ADC737EDDC}" destId="{E83BA3F9-A4D7-488A-BC2F-09C2DD768476}" srcOrd="0" destOrd="0" presId="urn:microsoft.com/office/officeart/2005/8/layout/gear1"/>
    <dgm:cxn modelId="{DBD5C197-B247-4F6C-BA9A-0A5FF2CD2748}" type="presOf" srcId="{1377D043-041A-4807-BEF0-33346443ECBD}" destId="{803DD2F7-6FF8-410E-A606-9DDD77194E4C}"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1AAE1D87-24AD-4BC9-BA86-5CD5105E2138}" type="presOf" srcId="{039A7B88-0C86-4101-980F-004A64C04902}" destId="{CAE11C0D-DF5F-4947-9DF6-53246D07399C}" srcOrd="0" destOrd="0" presId="urn:microsoft.com/office/officeart/2005/8/layout/gear1"/>
    <dgm:cxn modelId="{2C117511-7E0E-4FDA-A372-6EC7EA1B4474}" type="presOf" srcId="{74035EA3-4365-44FA-8A9E-4E2EA61E5A15}" destId="{79D9F767-B9DD-40FF-856A-0CFADEDE85EF}" srcOrd="0" destOrd="0" presId="urn:microsoft.com/office/officeart/2005/8/layout/gear1"/>
    <dgm:cxn modelId="{2E35491B-FD8A-4A5F-AA51-DF6564070D67}" type="presOf" srcId="{135091D9-929A-48B1-8C63-6DE72DC69C44}" destId="{21BECCEE-62E2-40B4-84FA-4A99182C643C}" srcOrd="1" destOrd="0" presId="urn:microsoft.com/office/officeart/2005/8/layout/gear1"/>
    <dgm:cxn modelId="{A02DBE90-563F-4592-9ABC-0589E3A0E056}" type="presOf" srcId="{135091D9-929A-48B1-8C63-6DE72DC69C44}" destId="{A0CD88B5-057E-45DA-979E-6EF1C2F33D9A}" srcOrd="2"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7FF87887-A412-40E2-8274-ABC6675BA758}" type="presOf" srcId="{DB8E7253-BBFA-41B2-A96F-48EE9C195F59}" destId="{7CF79142-D5AE-4EC0-88F5-285D126B3A11}"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B4EAA973-CE9B-4882-8728-4467AAD698C6}" type="presOf" srcId="{FA0E55EB-D7E6-4B12-8FD1-A9B8B2374DC8}" destId="{DAC3E15B-14F5-4DA0-8357-86B831091D57}" srcOrd="0" destOrd="0" presId="urn:microsoft.com/office/officeart/2005/8/layout/gear1"/>
    <dgm:cxn modelId="{C18EA421-ED41-423D-8801-BF82825B0B14}" type="presOf" srcId="{135091D9-929A-48B1-8C63-6DE72DC69C44}" destId="{9D047EA5-9FF0-41D0-BBE7-A164A3D56B3D}" srcOrd="3" destOrd="0" presId="urn:microsoft.com/office/officeart/2005/8/layout/gear1"/>
    <dgm:cxn modelId="{8989E2C3-90D5-4DC9-A57D-CBA08ED2D6DE}" type="presParOf" srcId="{E83BA3F9-A4D7-488A-BC2F-09C2DD768476}" destId="{803DD2F7-6FF8-410E-A606-9DDD77194E4C}" srcOrd="0" destOrd="0" presId="urn:microsoft.com/office/officeart/2005/8/layout/gear1"/>
    <dgm:cxn modelId="{B103F5EE-F8D4-445E-871D-BA282C0F5346}" type="presParOf" srcId="{E83BA3F9-A4D7-488A-BC2F-09C2DD768476}" destId="{5BFDF03F-7B1D-4745-8B16-CAD084824D76}" srcOrd="1" destOrd="0" presId="urn:microsoft.com/office/officeart/2005/8/layout/gear1"/>
    <dgm:cxn modelId="{D3D6355D-CA62-4ABA-B375-73928C737F30}" type="presParOf" srcId="{E83BA3F9-A4D7-488A-BC2F-09C2DD768476}" destId="{8D17AB35-A007-4CDD-91C3-DB3FEFD1D53B}" srcOrd="2" destOrd="0" presId="urn:microsoft.com/office/officeart/2005/8/layout/gear1"/>
    <dgm:cxn modelId="{95384BEB-EC5B-47E5-BCC5-F54F7811B52A}" type="presParOf" srcId="{E83BA3F9-A4D7-488A-BC2F-09C2DD768476}" destId="{87B8FA8D-11D0-4CDA-9E35-6F4E7F553912}" srcOrd="3" destOrd="0" presId="urn:microsoft.com/office/officeart/2005/8/layout/gear1"/>
    <dgm:cxn modelId="{6E16CC39-FC11-494B-9CBB-579AA8A03226}" type="presParOf" srcId="{E83BA3F9-A4D7-488A-BC2F-09C2DD768476}" destId="{CF22348F-B6BA-445A-AF80-6F5D40DCFC62}" srcOrd="4" destOrd="0" presId="urn:microsoft.com/office/officeart/2005/8/layout/gear1"/>
    <dgm:cxn modelId="{E83F024C-C59E-4DC6-95D9-F1D24B65CC2F}" type="presParOf" srcId="{E83BA3F9-A4D7-488A-BC2F-09C2DD768476}" destId="{7CF79142-D5AE-4EC0-88F5-285D126B3A11}" srcOrd="5" destOrd="0" presId="urn:microsoft.com/office/officeart/2005/8/layout/gear1"/>
    <dgm:cxn modelId="{728BD4D7-A917-4795-AEDF-7FB97DCE1DCB}" type="presParOf" srcId="{E83BA3F9-A4D7-488A-BC2F-09C2DD768476}" destId="{E555FAD8-CCF5-472A-864A-2EEC1C68791D}" srcOrd="6" destOrd="0" presId="urn:microsoft.com/office/officeart/2005/8/layout/gear1"/>
    <dgm:cxn modelId="{05235C31-73B5-47A4-83D9-16C6A1B0C2DC}" type="presParOf" srcId="{E83BA3F9-A4D7-488A-BC2F-09C2DD768476}" destId="{21BECCEE-62E2-40B4-84FA-4A99182C643C}" srcOrd="7" destOrd="0" presId="urn:microsoft.com/office/officeart/2005/8/layout/gear1"/>
    <dgm:cxn modelId="{16C5283F-EA48-41B2-BE48-9709FF604251}" type="presParOf" srcId="{E83BA3F9-A4D7-488A-BC2F-09C2DD768476}" destId="{A0CD88B5-057E-45DA-979E-6EF1C2F33D9A}" srcOrd="8" destOrd="0" presId="urn:microsoft.com/office/officeart/2005/8/layout/gear1"/>
    <dgm:cxn modelId="{75F87496-23F9-4039-8292-B1ED53B4EFFF}" type="presParOf" srcId="{E83BA3F9-A4D7-488A-BC2F-09C2DD768476}" destId="{9D047EA5-9FF0-41D0-BBE7-A164A3D56B3D}" srcOrd="9" destOrd="0" presId="urn:microsoft.com/office/officeart/2005/8/layout/gear1"/>
    <dgm:cxn modelId="{8976D70E-0243-4CB7-AF8D-931532596B8D}" type="presParOf" srcId="{E83BA3F9-A4D7-488A-BC2F-09C2DD768476}" destId="{79D9F767-B9DD-40FF-856A-0CFADEDE85EF}" srcOrd="10" destOrd="0" presId="urn:microsoft.com/office/officeart/2005/8/layout/gear1"/>
    <dgm:cxn modelId="{2CBB076E-6F5E-48F1-B448-24C3799AA86A}" type="presParOf" srcId="{E83BA3F9-A4D7-488A-BC2F-09C2DD768476}" destId="{CAE11C0D-DF5F-4947-9DF6-53246D07399C}" srcOrd="11" destOrd="0" presId="urn:microsoft.com/office/officeart/2005/8/layout/gear1"/>
    <dgm:cxn modelId="{5348F2CE-5AFD-4C7C-A974-F7F2ACFCDB61}"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F2C71B3C-AD73-4D6C-B51C-47ADC737EDDC}" type="doc">
      <dgm:prSet loTypeId="urn:microsoft.com/office/officeart/2005/8/layout/gear1" loCatId="relationship" qsTypeId="urn:microsoft.com/office/officeart/2005/8/quickstyle/3d2#1176" qsCatId="3D" csTypeId="urn:microsoft.com/office/officeart/2005/8/colors/colorful3" csCatId="colorful" phldr="1"/>
      <dgm:spPr/>
    </dgm:pt>
    <dgm:pt modelId="{1377D043-041A-4807-BEF0-33346443ECBD}">
      <dgm:prSet phldrT="[Text]" custT="1"/>
      <dgm:spPr/>
      <dgm:t>
        <a:bodyPr/>
        <a:lstStyle/>
        <a:p>
          <a:pPr algn="ctr"/>
          <a:endParaRPr lang="en-US" sz="1400" b="0" spc="-150" dirty="0">
            <a:solidFill>
              <a:schemeClr val="tx1"/>
            </a:solidFill>
          </a:endParaRPr>
        </a:p>
        <a:p>
          <a:pPr algn="ctr"/>
          <a:r>
            <a:rPr lang="en-US" sz="1400" b="0" spc="-150" dirty="0">
              <a:solidFill>
                <a:schemeClr val="tx1"/>
              </a:solidFill>
            </a:rPr>
            <a:t>Division</a:t>
          </a:r>
        </a:p>
      </dgm:t>
    </dgm:pt>
    <dgm:pt modelId="{3B3A56FF-54F3-4478-9973-ED124EA7A183}" type="parTrans" cxnId="{C706034F-7C02-45D0-9D68-902605C09452}">
      <dgm:prSet/>
      <dgm:spPr/>
      <dgm:t>
        <a:bodyPr/>
        <a:lstStyle/>
        <a:p>
          <a:endParaRPr lang="en-US"/>
        </a:p>
      </dgm:t>
    </dgm:pt>
    <dgm:pt modelId="{74035EA3-4365-44FA-8A9E-4E2EA61E5A15}" type="sibTrans" cxnId="{C706034F-7C02-45D0-9D68-902605C09452}">
      <dgm:prSet/>
      <dgm:spPr/>
      <dgm:t>
        <a:bodyPr/>
        <a:lstStyle/>
        <a:p>
          <a:endParaRPr lang="en-US"/>
        </a:p>
      </dgm:t>
    </dgm:pt>
    <dgm:pt modelId="{DB8E7253-BBFA-41B2-A96F-48EE9C195F59}">
      <dgm:prSet phldrT="[Text]" custT="1"/>
      <dgm:spPr/>
      <dgm:t>
        <a:bodyPr/>
        <a:lstStyle/>
        <a:p>
          <a:endParaRPr lang="en-US" sz="1100" b="0" spc="-150" dirty="0">
            <a:solidFill>
              <a:schemeClr val="tx1"/>
            </a:solidFill>
          </a:endParaRPr>
        </a:p>
        <a:p>
          <a:r>
            <a:rPr lang="en-US" sz="1100" b="0" spc="-150" dirty="0">
              <a:solidFill>
                <a:schemeClr val="tx1"/>
              </a:solidFill>
            </a:rPr>
            <a:t>Operations</a:t>
          </a:r>
        </a:p>
      </dgm:t>
    </dgm:pt>
    <dgm:pt modelId="{07AF42B7-62FC-4F8E-9EB0-34A968948143}" type="parTrans" cxnId="{5FF0E605-524F-4174-BF12-ADC933AFBFFB}">
      <dgm:prSet/>
      <dgm:spPr/>
      <dgm:t>
        <a:bodyPr/>
        <a:lstStyle/>
        <a:p>
          <a:endParaRPr lang="en-US"/>
        </a:p>
      </dgm:t>
    </dgm:pt>
    <dgm:pt modelId="{039A7B88-0C86-4101-980F-004A64C04902}" type="sibTrans" cxnId="{5FF0E605-524F-4174-BF12-ADC933AFBFFB}">
      <dgm:prSet/>
      <dgm:spPr/>
      <dgm:t>
        <a:bodyPr/>
        <a:lstStyle/>
        <a:p>
          <a:endParaRPr lang="en-US"/>
        </a:p>
      </dgm:t>
    </dgm:pt>
    <dgm:pt modelId="{135091D9-929A-48B1-8C63-6DE72DC69C44}">
      <dgm:prSet phldrT="[Text]" custT="1"/>
      <dgm:spPr/>
      <dgm:t>
        <a:bodyPr/>
        <a:lstStyle/>
        <a:p>
          <a:r>
            <a:rPr lang="en-US" sz="1600" b="1" dirty="0">
              <a:solidFill>
                <a:schemeClr val="tx1"/>
              </a:solidFill>
            </a:rPr>
            <a:t>ICT</a:t>
          </a:r>
        </a:p>
      </dgm:t>
    </dgm:pt>
    <dgm:pt modelId="{D799BE8C-F845-4CA4-9738-EEEFFAC94841}" type="parTrans" cxnId="{86892ED6-71AF-415D-9760-E8C5D113CDEE}">
      <dgm:prSet/>
      <dgm:spPr/>
      <dgm:t>
        <a:bodyPr/>
        <a:lstStyle/>
        <a:p>
          <a:endParaRPr lang="en-US"/>
        </a:p>
      </dgm:t>
    </dgm:pt>
    <dgm:pt modelId="{FA0E55EB-D7E6-4B12-8FD1-A9B8B2374DC8}" type="sibTrans" cxnId="{86892ED6-71AF-415D-9760-E8C5D113CDEE}">
      <dgm:prSet/>
      <dgm:spPr/>
      <dgm:t>
        <a:bodyPr/>
        <a:lstStyle/>
        <a:p>
          <a:endParaRPr lang="en-US"/>
        </a:p>
      </dgm:t>
    </dgm:pt>
    <dgm:pt modelId="{E83BA3F9-A4D7-488A-BC2F-09C2DD768476}" type="pres">
      <dgm:prSet presAssocID="{F2C71B3C-AD73-4D6C-B51C-47ADC737EDDC}" presName="composite" presStyleCnt="0">
        <dgm:presLayoutVars>
          <dgm:chMax val="3"/>
          <dgm:animLvl val="lvl"/>
          <dgm:resizeHandles val="exact"/>
        </dgm:presLayoutVars>
      </dgm:prSet>
      <dgm:spPr/>
    </dgm:pt>
    <dgm:pt modelId="{803DD2F7-6FF8-410E-A606-9DDD77194E4C}" type="pres">
      <dgm:prSet presAssocID="{1377D043-041A-4807-BEF0-33346443ECBD}" presName="gear1" presStyleLbl="node1" presStyleIdx="0" presStyleCnt="3" custScaleX="136596" custScaleY="135002">
        <dgm:presLayoutVars>
          <dgm:chMax val="1"/>
          <dgm:bulletEnabled val="1"/>
        </dgm:presLayoutVars>
      </dgm:prSet>
      <dgm:spPr/>
      <dgm:t>
        <a:bodyPr/>
        <a:lstStyle/>
        <a:p>
          <a:endParaRPr lang="en-US"/>
        </a:p>
      </dgm:t>
    </dgm:pt>
    <dgm:pt modelId="{5BFDF03F-7B1D-4745-8B16-CAD084824D76}" type="pres">
      <dgm:prSet presAssocID="{1377D043-041A-4807-BEF0-33346443ECBD}" presName="gear1srcNode" presStyleLbl="node1" presStyleIdx="0" presStyleCnt="3"/>
      <dgm:spPr/>
      <dgm:t>
        <a:bodyPr/>
        <a:lstStyle/>
        <a:p>
          <a:endParaRPr lang="en-US"/>
        </a:p>
      </dgm:t>
    </dgm:pt>
    <dgm:pt modelId="{8D17AB35-A007-4CDD-91C3-DB3FEFD1D53B}" type="pres">
      <dgm:prSet presAssocID="{1377D043-041A-4807-BEF0-33346443ECBD}" presName="gear1dstNode" presStyleLbl="node1" presStyleIdx="0" presStyleCnt="3"/>
      <dgm:spPr/>
      <dgm:t>
        <a:bodyPr/>
        <a:lstStyle/>
        <a:p>
          <a:endParaRPr lang="en-US"/>
        </a:p>
      </dgm:t>
    </dgm:pt>
    <dgm:pt modelId="{87B8FA8D-11D0-4CDA-9E35-6F4E7F553912}" type="pres">
      <dgm:prSet presAssocID="{DB8E7253-BBFA-41B2-A96F-48EE9C195F59}" presName="gear2" presStyleLbl="node1" presStyleIdx="1" presStyleCnt="3" custScaleX="212630" custScaleY="202762">
        <dgm:presLayoutVars>
          <dgm:chMax val="1"/>
          <dgm:bulletEnabled val="1"/>
        </dgm:presLayoutVars>
      </dgm:prSet>
      <dgm:spPr/>
      <dgm:t>
        <a:bodyPr/>
        <a:lstStyle/>
        <a:p>
          <a:endParaRPr lang="en-US"/>
        </a:p>
      </dgm:t>
    </dgm:pt>
    <dgm:pt modelId="{CF22348F-B6BA-445A-AF80-6F5D40DCFC62}" type="pres">
      <dgm:prSet presAssocID="{DB8E7253-BBFA-41B2-A96F-48EE9C195F59}" presName="gear2srcNode" presStyleLbl="node1" presStyleIdx="1" presStyleCnt="3"/>
      <dgm:spPr/>
      <dgm:t>
        <a:bodyPr/>
        <a:lstStyle/>
        <a:p>
          <a:endParaRPr lang="en-US"/>
        </a:p>
      </dgm:t>
    </dgm:pt>
    <dgm:pt modelId="{7CF79142-D5AE-4EC0-88F5-285D126B3A11}" type="pres">
      <dgm:prSet presAssocID="{DB8E7253-BBFA-41B2-A96F-48EE9C195F59}" presName="gear2dstNode" presStyleLbl="node1" presStyleIdx="1" presStyleCnt="3"/>
      <dgm:spPr/>
      <dgm:t>
        <a:bodyPr/>
        <a:lstStyle/>
        <a:p>
          <a:endParaRPr lang="en-US"/>
        </a:p>
      </dgm:t>
    </dgm:pt>
    <dgm:pt modelId="{E555FAD8-CCF5-472A-864A-2EEC1C68791D}" type="pres">
      <dgm:prSet presAssocID="{135091D9-929A-48B1-8C63-6DE72DC69C44}" presName="gear3" presStyleLbl="node1" presStyleIdx="2" presStyleCnt="3" custScaleX="182485" custScaleY="174393" custLinFactNeighborX="1493"/>
      <dgm:spPr/>
      <dgm:t>
        <a:bodyPr/>
        <a:lstStyle/>
        <a:p>
          <a:endParaRPr lang="en-US"/>
        </a:p>
      </dgm:t>
    </dgm:pt>
    <dgm:pt modelId="{21BECCEE-62E2-40B4-84FA-4A99182C643C}" type="pres">
      <dgm:prSet presAssocID="{135091D9-929A-48B1-8C63-6DE72DC69C44}" presName="gear3tx" presStyleLbl="node1" presStyleIdx="2" presStyleCnt="3">
        <dgm:presLayoutVars>
          <dgm:chMax val="1"/>
          <dgm:bulletEnabled val="1"/>
        </dgm:presLayoutVars>
      </dgm:prSet>
      <dgm:spPr/>
      <dgm:t>
        <a:bodyPr/>
        <a:lstStyle/>
        <a:p>
          <a:endParaRPr lang="en-US"/>
        </a:p>
      </dgm:t>
    </dgm:pt>
    <dgm:pt modelId="{A0CD88B5-057E-45DA-979E-6EF1C2F33D9A}" type="pres">
      <dgm:prSet presAssocID="{135091D9-929A-48B1-8C63-6DE72DC69C44}" presName="gear3srcNode" presStyleLbl="node1" presStyleIdx="2" presStyleCnt="3"/>
      <dgm:spPr/>
      <dgm:t>
        <a:bodyPr/>
        <a:lstStyle/>
        <a:p>
          <a:endParaRPr lang="en-US"/>
        </a:p>
      </dgm:t>
    </dgm:pt>
    <dgm:pt modelId="{9D047EA5-9FF0-41D0-BBE7-A164A3D56B3D}" type="pres">
      <dgm:prSet presAssocID="{135091D9-929A-48B1-8C63-6DE72DC69C44}" presName="gear3dstNode" presStyleLbl="node1" presStyleIdx="2" presStyleCnt="3"/>
      <dgm:spPr/>
      <dgm:t>
        <a:bodyPr/>
        <a:lstStyle/>
        <a:p>
          <a:endParaRPr lang="en-US"/>
        </a:p>
      </dgm:t>
    </dgm:pt>
    <dgm:pt modelId="{79D9F767-B9DD-40FF-856A-0CFADEDE85EF}" type="pres">
      <dgm:prSet presAssocID="{74035EA3-4365-44FA-8A9E-4E2EA61E5A15}" presName="connector1" presStyleLbl="sibTrans2D1" presStyleIdx="0" presStyleCnt="3" custScaleX="59892" custScaleY="47250"/>
      <dgm:spPr/>
      <dgm:t>
        <a:bodyPr/>
        <a:lstStyle/>
        <a:p>
          <a:endParaRPr lang="en-US"/>
        </a:p>
      </dgm:t>
    </dgm:pt>
    <dgm:pt modelId="{CAE11C0D-DF5F-4947-9DF6-53246D07399C}" type="pres">
      <dgm:prSet presAssocID="{039A7B88-0C86-4101-980F-004A64C04902}" presName="connector2" presStyleLbl="sibTrans2D1" presStyleIdx="1" presStyleCnt="3"/>
      <dgm:spPr/>
      <dgm:t>
        <a:bodyPr/>
        <a:lstStyle/>
        <a:p>
          <a:endParaRPr lang="en-US"/>
        </a:p>
      </dgm:t>
    </dgm:pt>
    <dgm:pt modelId="{DAC3E15B-14F5-4DA0-8357-86B831091D57}" type="pres">
      <dgm:prSet presAssocID="{FA0E55EB-D7E6-4B12-8FD1-A9B8B2374DC8}" presName="connector3" presStyleLbl="sibTrans2D1" presStyleIdx="2" presStyleCnt="3"/>
      <dgm:spPr/>
      <dgm:t>
        <a:bodyPr/>
        <a:lstStyle/>
        <a:p>
          <a:endParaRPr lang="en-US"/>
        </a:p>
      </dgm:t>
    </dgm:pt>
  </dgm:ptLst>
  <dgm:cxnLst>
    <dgm:cxn modelId="{4F7EB04F-DE00-4B7F-A22F-43D0665B26EF}" type="presOf" srcId="{1377D043-041A-4807-BEF0-33346443ECBD}" destId="{5BFDF03F-7B1D-4745-8B16-CAD084824D76}" srcOrd="1" destOrd="0" presId="urn:microsoft.com/office/officeart/2005/8/layout/gear1"/>
    <dgm:cxn modelId="{65EC6DE2-CC9F-4B6D-A79E-C34078E88B47}" type="presOf" srcId="{1377D043-041A-4807-BEF0-33346443ECBD}" destId="{803DD2F7-6FF8-410E-A606-9DDD77194E4C}" srcOrd="0" destOrd="0" presId="urn:microsoft.com/office/officeart/2005/8/layout/gear1"/>
    <dgm:cxn modelId="{D5023FC8-4248-4808-893F-624FC54D1A65}" type="presOf" srcId="{74035EA3-4365-44FA-8A9E-4E2EA61E5A15}" destId="{79D9F767-B9DD-40FF-856A-0CFADEDE85EF}" srcOrd="0" destOrd="0" presId="urn:microsoft.com/office/officeart/2005/8/layout/gear1"/>
    <dgm:cxn modelId="{32884BC9-78FD-46BB-9E4E-86FA4674AED1}" type="presOf" srcId="{DB8E7253-BBFA-41B2-A96F-48EE9C195F59}" destId="{7CF79142-D5AE-4EC0-88F5-285D126B3A11}" srcOrd="2" destOrd="0" presId="urn:microsoft.com/office/officeart/2005/8/layout/gear1"/>
    <dgm:cxn modelId="{41248CA8-E2DC-4A11-83F2-81CF61C724C5}" type="presOf" srcId="{135091D9-929A-48B1-8C63-6DE72DC69C44}" destId="{21BECCEE-62E2-40B4-84FA-4A99182C643C}" srcOrd="1" destOrd="0" presId="urn:microsoft.com/office/officeart/2005/8/layout/gear1"/>
    <dgm:cxn modelId="{26AA73CA-6D1C-4404-962E-096ED3516C25}" type="presOf" srcId="{135091D9-929A-48B1-8C63-6DE72DC69C44}" destId="{9D047EA5-9FF0-41D0-BBE7-A164A3D56B3D}" srcOrd="3" destOrd="0" presId="urn:microsoft.com/office/officeart/2005/8/layout/gear1"/>
    <dgm:cxn modelId="{E95A4E7B-B283-4013-8333-D4B11AB48561}" type="presOf" srcId="{135091D9-929A-48B1-8C63-6DE72DC69C44}" destId="{E555FAD8-CCF5-472A-864A-2EEC1C68791D}" srcOrd="0" destOrd="0" presId="urn:microsoft.com/office/officeart/2005/8/layout/gear1"/>
    <dgm:cxn modelId="{87718950-4736-4E3C-97A8-A68E98C73ADB}" type="presOf" srcId="{F2C71B3C-AD73-4D6C-B51C-47ADC737EDDC}" destId="{E83BA3F9-A4D7-488A-BC2F-09C2DD768476}" srcOrd="0" destOrd="0" presId="urn:microsoft.com/office/officeart/2005/8/layout/gear1"/>
    <dgm:cxn modelId="{5FF0E605-524F-4174-BF12-ADC933AFBFFB}" srcId="{F2C71B3C-AD73-4D6C-B51C-47ADC737EDDC}" destId="{DB8E7253-BBFA-41B2-A96F-48EE9C195F59}" srcOrd="1" destOrd="0" parTransId="{07AF42B7-62FC-4F8E-9EB0-34A968948143}" sibTransId="{039A7B88-0C86-4101-980F-004A64C04902}"/>
    <dgm:cxn modelId="{6A564F3A-67AB-4B83-8B07-2175A38CAC8D}" type="presOf" srcId="{135091D9-929A-48B1-8C63-6DE72DC69C44}" destId="{A0CD88B5-057E-45DA-979E-6EF1C2F33D9A}" srcOrd="2" destOrd="0" presId="urn:microsoft.com/office/officeart/2005/8/layout/gear1"/>
    <dgm:cxn modelId="{AFD65805-2225-426D-A733-9D70E7EEFC8E}" type="presOf" srcId="{DB8E7253-BBFA-41B2-A96F-48EE9C195F59}" destId="{87B8FA8D-11D0-4CDA-9E35-6F4E7F553912}" srcOrd="0" destOrd="0" presId="urn:microsoft.com/office/officeart/2005/8/layout/gear1"/>
    <dgm:cxn modelId="{86892ED6-71AF-415D-9760-E8C5D113CDEE}" srcId="{F2C71B3C-AD73-4D6C-B51C-47ADC737EDDC}" destId="{135091D9-929A-48B1-8C63-6DE72DC69C44}" srcOrd="2" destOrd="0" parTransId="{D799BE8C-F845-4CA4-9738-EEEFFAC94841}" sibTransId="{FA0E55EB-D7E6-4B12-8FD1-A9B8B2374DC8}"/>
    <dgm:cxn modelId="{4D6DDEC6-62C3-4BA2-95AC-B928F3E1EEDE}" type="presOf" srcId="{039A7B88-0C86-4101-980F-004A64C04902}" destId="{CAE11C0D-DF5F-4947-9DF6-53246D07399C}" srcOrd="0" destOrd="0" presId="urn:microsoft.com/office/officeart/2005/8/layout/gear1"/>
    <dgm:cxn modelId="{50816E09-6440-4320-836E-5E7D871D040C}" type="presOf" srcId="{FA0E55EB-D7E6-4B12-8FD1-A9B8B2374DC8}" destId="{DAC3E15B-14F5-4DA0-8357-86B831091D57}" srcOrd="0" destOrd="0" presId="urn:microsoft.com/office/officeart/2005/8/layout/gear1"/>
    <dgm:cxn modelId="{079C001E-2CFB-45C3-906C-6A1EE205BE40}" type="presOf" srcId="{1377D043-041A-4807-BEF0-33346443ECBD}" destId="{8D17AB35-A007-4CDD-91C3-DB3FEFD1D53B}" srcOrd="2" destOrd="0" presId="urn:microsoft.com/office/officeart/2005/8/layout/gear1"/>
    <dgm:cxn modelId="{C706034F-7C02-45D0-9D68-902605C09452}" srcId="{F2C71B3C-AD73-4D6C-B51C-47ADC737EDDC}" destId="{1377D043-041A-4807-BEF0-33346443ECBD}" srcOrd="0" destOrd="0" parTransId="{3B3A56FF-54F3-4478-9973-ED124EA7A183}" sibTransId="{74035EA3-4365-44FA-8A9E-4E2EA61E5A15}"/>
    <dgm:cxn modelId="{7ABD0411-FEB9-4639-BB88-124572AB3A98}" type="presOf" srcId="{DB8E7253-BBFA-41B2-A96F-48EE9C195F59}" destId="{CF22348F-B6BA-445A-AF80-6F5D40DCFC62}" srcOrd="1" destOrd="0" presId="urn:microsoft.com/office/officeart/2005/8/layout/gear1"/>
    <dgm:cxn modelId="{EEBDF12F-61AB-4953-8E03-4A9D3960D372}" type="presParOf" srcId="{E83BA3F9-A4D7-488A-BC2F-09C2DD768476}" destId="{803DD2F7-6FF8-410E-A606-9DDD77194E4C}" srcOrd="0" destOrd="0" presId="urn:microsoft.com/office/officeart/2005/8/layout/gear1"/>
    <dgm:cxn modelId="{ABC7EEA6-5F7D-4AD6-9D88-3922C7F74028}" type="presParOf" srcId="{E83BA3F9-A4D7-488A-BC2F-09C2DD768476}" destId="{5BFDF03F-7B1D-4745-8B16-CAD084824D76}" srcOrd="1" destOrd="0" presId="urn:microsoft.com/office/officeart/2005/8/layout/gear1"/>
    <dgm:cxn modelId="{E0B8F5F9-9C29-4CC5-8D8E-71515FD5A3FE}" type="presParOf" srcId="{E83BA3F9-A4D7-488A-BC2F-09C2DD768476}" destId="{8D17AB35-A007-4CDD-91C3-DB3FEFD1D53B}" srcOrd="2" destOrd="0" presId="urn:microsoft.com/office/officeart/2005/8/layout/gear1"/>
    <dgm:cxn modelId="{55E21920-8AD8-471F-852E-A1DAAE095ABC}" type="presParOf" srcId="{E83BA3F9-A4D7-488A-BC2F-09C2DD768476}" destId="{87B8FA8D-11D0-4CDA-9E35-6F4E7F553912}" srcOrd="3" destOrd="0" presId="urn:microsoft.com/office/officeart/2005/8/layout/gear1"/>
    <dgm:cxn modelId="{113CF760-12FC-4D48-8260-F5F0DD1C7731}" type="presParOf" srcId="{E83BA3F9-A4D7-488A-BC2F-09C2DD768476}" destId="{CF22348F-B6BA-445A-AF80-6F5D40DCFC62}" srcOrd="4" destOrd="0" presId="urn:microsoft.com/office/officeart/2005/8/layout/gear1"/>
    <dgm:cxn modelId="{B063B0AD-6244-4BED-9F65-4A7B462662E2}" type="presParOf" srcId="{E83BA3F9-A4D7-488A-BC2F-09C2DD768476}" destId="{7CF79142-D5AE-4EC0-88F5-285D126B3A11}" srcOrd="5" destOrd="0" presId="urn:microsoft.com/office/officeart/2005/8/layout/gear1"/>
    <dgm:cxn modelId="{468AC555-4ED6-451F-9E70-23E61C1C876C}" type="presParOf" srcId="{E83BA3F9-A4D7-488A-BC2F-09C2DD768476}" destId="{E555FAD8-CCF5-472A-864A-2EEC1C68791D}" srcOrd="6" destOrd="0" presId="urn:microsoft.com/office/officeart/2005/8/layout/gear1"/>
    <dgm:cxn modelId="{EDC2CC4D-D082-41FC-BCFE-7EBBBC7F2D53}" type="presParOf" srcId="{E83BA3F9-A4D7-488A-BC2F-09C2DD768476}" destId="{21BECCEE-62E2-40B4-84FA-4A99182C643C}" srcOrd="7" destOrd="0" presId="urn:microsoft.com/office/officeart/2005/8/layout/gear1"/>
    <dgm:cxn modelId="{F8A77DF3-5876-412C-874C-0F4CE266AAE0}" type="presParOf" srcId="{E83BA3F9-A4D7-488A-BC2F-09C2DD768476}" destId="{A0CD88B5-057E-45DA-979E-6EF1C2F33D9A}" srcOrd="8" destOrd="0" presId="urn:microsoft.com/office/officeart/2005/8/layout/gear1"/>
    <dgm:cxn modelId="{67AB7C87-8968-4EDD-874E-A87BF41FDAB0}" type="presParOf" srcId="{E83BA3F9-A4D7-488A-BC2F-09C2DD768476}" destId="{9D047EA5-9FF0-41D0-BBE7-A164A3D56B3D}" srcOrd="9" destOrd="0" presId="urn:microsoft.com/office/officeart/2005/8/layout/gear1"/>
    <dgm:cxn modelId="{9A784BB9-3216-4AFF-BA38-469AFC5D65DB}" type="presParOf" srcId="{E83BA3F9-A4D7-488A-BC2F-09C2DD768476}" destId="{79D9F767-B9DD-40FF-856A-0CFADEDE85EF}" srcOrd="10" destOrd="0" presId="urn:microsoft.com/office/officeart/2005/8/layout/gear1"/>
    <dgm:cxn modelId="{DEA35EAE-0847-416D-A95E-869F1010AE39}" type="presParOf" srcId="{E83BA3F9-A4D7-488A-BC2F-09C2DD768476}" destId="{CAE11C0D-DF5F-4947-9DF6-53246D07399C}" srcOrd="11" destOrd="0" presId="urn:microsoft.com/office/officeart/2005/8/layout/gear1"/>
    <dgm:cxn modelId="{04C1654F-910F-4140-8F6C-F817DCFFC0BD}" type="presParOf" srcId="{E83BA3F9-A4D7-488A-BC2F-09C2DD768476}" destId="{DAC3E15B-14F5-4DA0-8357-86B831091D5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0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17847-1E16-4777-A0AF-A3B8608D8C29}">
      <dsp:nvSpPr>
        <dsp:cNvPr id="0" name=""/>
        <dsp:cNvSpPr/>
      </dsp:nvSpPr>
      <dsp:spPr>
        <a:xfrm>
          <a:off x="1150769" y="344515"/>
          <a:ext cx="1155682" cy="950902"/>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itchFamily="18" charset="0"/>
              <a:cs typeface="Times New Roman" pitchFamily="18" charset="0"/>
            </a:rPr>
            <a:t>CL-1</a:t>
          </a:r>
        </a:p>
      </dsp:txBody>
      <dsp:txXfrm>
        <a:off x="1197188" y="390934"/>
        <a:ext cx="1062844" cy="858064"/>
      </dsp:txXfrm>
    </dsp:sp>
    <dsp:sp modelId="{08733294-5766-42A2-84E6-FAD79FD9FB69}">
      <dsp:nvSpPr>
        <dsp:cNvPr id="0" name=""/>
        <dsp:cNvSpPr/>
      </dsp:nvSpPr>
      <dsp:spPr>
        <a:xfrm>
          <a:off x="1158916" y="1450093"/>
          <a:ext cx="1194992" cy="683509"/>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itchFamily="18" charset="0"/>
              <a:cs typeface="Times New Roman" pitchFamily="18" charset="0"/>
            </a:rPr>
            <a:t>CL-2</a:t>
          </a:r>
        </a:p>
      </dsp:txBody>
      <dsp:txXfrm>
        <a:off x="1192282" y="1483459"/>
        <a:ext cx="1128260" cy="616777"/>
      </dsp:txXfrm>
    </dsp:sp>
    <dsp:sp modelId="{DD092A5A-1C72-4FE5-80A8-A4182C51A090}">
      <dsp:nvSpPr>
        <dsp:cNvPr id="0" name=""/>
        <dsp:cNvSpPr/>
      </dsp:nvSpPr>
      <dsp:spPr>
        <a:xfrm>
          <a:off x="1212244" y="2209788"/>
          <a:ext cx="1141664" cy="749901"/>
        </a:xfrm>
        <a:prstGeom prst="round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itchFamily="18" charset="0"/>
              <a:cs typeface="Times New Roman" pitchFamily="18" charset="0"/>
            </a:rPr>
            <a:t>CL-3</a:t>
          </a:r>
        </a:p>
      </dsp:txBody>
      <dsp:txXfrm>
        <a:off x="1248851" y="2246395"/>
        <a:ext cx="1068450" cy="676687"/>
      </dsp:txXfrm>
    </dsp:sp>
    <dsp:sp modelId="{4091DEF5-B71B-4C06-9CF8-1A83E9DB2572}">
      <dsp:nvSpPr>
        <dsp:cNvPr id="0" name=""/>
        <dsp:cNvSpPr/>
      </dsp:nvSpPr>
      <dsp:spPr>
        <a:xfrm>
          <a:off x="1210708" y="3048020"/>
          <a:ext cx="1151485" cy="612652"/>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latin typeface="Times New Roman" pitchFamily="18" charset="0"/>
              <a:cs typeface="Times New Roman" pitchFamily="18" charset="0"/>
            </a:rPr>
            <a:t>CL-4</a:t>
          </a:r>
        </a:p>
      </dsp:txBody>
      <dsp:txXfrm>
        <a:off x="1240615" y="3077927"/>
        <a:ext cx="1091671" cy="55283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D81EE-BB99-454F-BE4E-E08B489173B4}">
      <dsp:nvSpPr>
        <dsp:cNvPr id="0" name=""/>
        <dsp:cNvSpPr/>
      </dsp:nvSpPr>
      <dsp:spPr>
        <a:xfrm>
          <a:off x="46906" y="228604"/>
          <a:ext cx="4130038" cy="469925"/>
        </a:xfrm>
        <a:prstGeom prst="rect">
          <a:avLst/>
        </a:prstGeom>
        <a:solidFill>
          <a:schemeClr val="lt1">
            <a:alpha val="90000"/>
            <a:hueOff val="0"/>
            <a:satOff val="0"/>
            <a:lumOff val="0"/>
            <a:alphaOff val="0"/>
          </a:schemeClr>
        </a:solidFill>
        <a:ln w="25400" cap="flat" cmpd="sng" algn="ctr">
          <a:solidFill>
            <a:srgbClr val="046823"/>
          </a:solidFill>
          <a:prstDash val="solid"/>
        </a:ln>
        <a:effectLst/>
      </dsp:spPr>
      <dsp:style>
        <a:lnRef idx="2">
          <a:scrgbClr r="0" g="0" b="0"/>
        </a:lnRef>
        <a:fillRef idx="1">
          <a:scrgbClr r="0" g="0" b="0"/>
        </a:fillRef>
        <a:effectRef idx="0">
          <a:scrgbClr r="0" g="0" b="0"/>
        </a:effectRef>
        <a:fontRef idx="minor"/>
      </dsp:style>
    </dsp:sp>
    <dsp:sp modelId="{69C4362D-113A-4F3B-9B8E-7DBF854933C6}">
      <dsp:nvSpPr>
        <dsp:cNvPr id="0" name=""/>
        <dsp:cNvSpPr/>
      </dsp:nvSpPr>
      <dsp:spPr>
        <a:xfrm>
          <a:off x="288544" y="10826"/>
          <a:ext cx="3522191" cy="413693"/>
        </a:xfrm>
        <a:prstGeom prst="roundRect">
          <a:avLst/>
        </a:prstGeom>
        <a:solidFill>
          <a:srgbClr val="C7E3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rPr>
            <a:t>(A)Objective Criteria</a:t>
          </a:r>
        </a:p>
      </dsp:txBody>
      <dsp:txXfrm>
        <a:off x="308739" y="31021"/>
        <a:ext cx="3481801" cy="373303"/>
      </dsp:txXfrm>
    </dsp:sp>
    <dsp:sp modelId="{24108873-86B8-4FD4-8211-0210E3238696}">
      <dsp:nvSpPr>
        <dsp:cNvPr id="0" name=""/>
        <dsp:cNvSpPr/>
      </dsp:nvSpPr>
      <dsp:spPr>
        <a:xfrm>
          <a:off x="0" y="990599"/>
          <a:ext cx="4191011" cy="447517"/>
        </a:xfrm>
        <a:prstGeom prst="rect">
          <a:avLst/>
        </a:prstGeom>
        <a:solidFill>
          <a:schemeClr val="lt1">
            <a:alpha val="90000"/>
            <a:hueOff val="0"/>
            <a:satOff val="0"/>
            <a:lumOff val="0"/>
            <a:alphaOff val="0"/>
          </a:schemeClr>
        </a:solidFill>
        <a:ln w="25400" cap="flat" cmpd="sng" algn="ctr">
          <a:solidFill>
            <a:srgbClr val="046823"/>
          </a:solidFill>
          <a:prstDash val="solid"/>
        </a:ln>
        <a:effectLst/>
      </dsp:spPr>
      <dsp:style>
        <a:lnRef idx="2">
          <a:scrgbClr r="0" g="0" b="0"/>
        </a:lnRef>
        <a:fillRef idx="1">
          <a:scrgbClr r="0" g="0" b="0"/>
        </a:fillRef>
        <a:effectRef idx="0">
          <a:scrgbClr r="0" g="0" b="0"/>
        </a:effectRef>
        <a:fontRef idx="minor"/>
      </dsp:style>
    </dsp:sp>
    <dsp:sp modelId="{03B650C1-4409-4B91-A9D6-770F6AD752AD}">
      <dsp:nvSpPr>
        <dsp:cNvPr id="0" name=""/>
        <dsp:cNvSpPr/>
      </dsp:nvSpPr>
      <dsp:spPr>
        <a:xfrm>
          <a:off x="304799" y="838199"/>
          <a:ext cx="3509239" cy="473828"/>
        </a:xfrm>
        <a:prstGeom prst="roundRect">
          <a:avLst/>
        </a:prstGeom>
        <a:solidFill>
          <a:srgbClr val="C7E36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45" tIns="0" rIns="143145" bIns="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002060"/>
              </a:solidFill>
            </a:rPr>
            <a:t>(B)Qualitative Judgment</a:t>
          </a:r>
        </a:p>
      </dsp:txBody>
      <dsp:txXfrm>
        <a:off x="327929" y="861329"/>
        <a:ext cx="3462979" cy="427568"/>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EAD49-245F-4B75-8AF5-D426EE43EDDB}">
      <dsp:nvSpPr>
        <dsp:cNvPr id="0" name=""/>
        <dsp:cNvSpPr/>
      </dsp:nvSpPr>
      <dsp:spPr>
        <a:xfrm>
          <a:off x="3073482" y="2418609"/>
          <a:ext cx="1173986" cy="781780"/>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Past due/ Over due</a:t>
          </a:r>
        </a:p>
      </dsp:txBody>
      <dsp:txXfrm>
        <a:off x="3245408" y="2533098"/>
        <a:ext cx="830134" cy="552802"/>
      </dsp:txXfrm>
    </dsp:sp>
    <dsp:sp modelId="{8876D1A8-7EA2-485B-AA66-9BF06D9A4D69}">
      <dsp:nvSpPr>
        <dsp:cNvPr id="0" name=""/>
        <dsp:cNvSpPr/>
      </dsp:nvSpPr>
      <dsp:spPr>
        <a:xfrm rot="16245510">
          <a:off x="3587418" y="2016365"/>
          <a:ext cx="160348" cy="511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611152" y="2142630"/>
        <a:ext cx="112244" cy="306645"/>
      </dsp:txXfrm>
    </dsp:sp>
    <dsp:sp modelId="{952897F0-F602-4764-A4BB-383FA5E4C2FD}">
      <dsp:nvSpPr>
        <dsp:cNvPr id="0" name=""/>
        <dsp:cNvSpPr/>
      </dsp:nvSpPr>
      <dsp:spPr>
        <a:xfrm>
          <a:off x="2416846" y="-190504"/>
          <a:ext cx="2536153" cy="2306695"/>
        </a:xfrm>
        <a:prstGeom prst="ellipse">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1) Continuous loan if not repaid /renewed within the fixed expiry date </a:t>
          </a:r>
          <a:r>
            <a:rPr lang="en-US" sz="1400" kern="1200" dirty="0">
              <a:solidFill>
                <a:schemeClr val="tx1"/>
              </a:solidFill>
              <a:latin typeface="+mn-lt"/>
              <a:cs typeface="Times New Roman" pitchFamily="18" charset="0"/>
            </a:rPr>
            <a:t>for repayment or after the demand by the bank  will be treated as past due/ overdue from the following day of the expiry date.</a:t>
          </a:r>
          <a:endParaRPr lang="en-US" sz="1400" kern="1200" dirty="0">
            <a:solidFill>
              <a:schemeClr val="tx1"/>
            </a:solidFill>
            <a:latin typeface="+mn-lt"/>
          </a:endParaRPr>
        </a:p>
      </dsp:txBody>
      <dsp:txXfrm>
        <a:off x="2788257" y="147304"/>
        <a:ext cx="1793331" cy="1631079"/>
      </dsp:txXfrm>
    </dsp:sp>
    <dsp:sp modelId="{9DD72667-3159-4665-8C2B-F45D21B088D6}">
      <dsp:nvSpPr>
        <dsp:cNvPr id="0" name=""/>
        <dsp:cNvSpPr/>
      </dsp:nvSpPr>
      <dsp:spPr>
        <a:xfrm rot="21455193">
          <a:off x="4404746" y="2514532"/>
          <a:ext cx="382469" cy="511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404797" y="2619163"/>
        <a:ext cx="267728" cy="306645"/>
      </dsp:txXfrm>
    </dsp:sp>
    <dsp:sp modelId="{ABD4B6D0-313D-4408-9704-67C34E2F87A4}">
      <dsp:nvSpPr>
        <dsp:cNvPr id="0" name=""/>
        <dsp:cNvSpPr/>
      </dsp:nvSpPr>
      <dsp:spPr>
        <a:xfrm>
          <a:off x="4966118" y="1371602"/>
          <a:ext cx="2653881" cy="2653881"/>
        </a:xfrm>
        <a:prstGeom prst="ellipse">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cs typeface="Times New Roman" pitchFamily="18" charset="0"/>
            </a:rPr>
            <a:t>3) Installment(S) or part of Installment(S) of a Fixed Term Loan is not repaid within the fixed expiry date the amount of unpaid installment(S) will be treated as past due/ overdue  after 6months of the expiry date .</a:t>
          </a:r>
          <a:endParaRPr lang="en-US" sz="1400" kern="1200" dirty="0">
            <a:solidFill>
              <a:schemeClr val="tx1"/>
            </a:solidFill>
            <a:latin typeface="+mn-lt"/>
          </a:endParaRPr>
        </a:p>
      </dsp:txBody>
      <dsp:txXfrm>
        <a:off x="5354770" y="1760254"/>
        <a:ext cx="1876577" cy="1876577"/>
      </dsp:txXfrm>
    </dsp:sp>
    <dsp:sp modelId="{92653D3E-9788-4185-A035-112514BB66FD}">
      <dsp:nvSpPr>
        <dsp:cNvPr id="0" name=""/>
        <dsp:cNvSpPr/>
      </dsp:nvSpPr>
      <dsp:spPr>
        <a:xfrm rot="5294354">
          <a:off x="3590638" y="3103423"/>
          <a:ext cx="173455" cy="511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615857" y="3179632"/>
        <a:ext cx="121419" cy="306645"/>
      </dsp:txXfrm>
    </dsp:sp>
    <dsp:sp modelId="{632E3C24-07D8-4FB3-B955-A4757BCD09F9}">
      <dsp:nvSpPr>
        <dsp:cNvPr id="0" name=""/>
        <dsp:cNvSpPr/>
      </dsp:nvSpPr>
      <dsp:spPr>
        <a:xfrm>
          <a:off x="2473024" y="3527078"/>
          <a:ext cx="2483272" cy="2090134"/>
        </a:xfrm>
        <a:prstGeom prst="ellipse">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mn-lt"/>
              <a:cs typeface="Times New Roman" pitchFamily="18" charset="0"/>
            </a:rPr>
            <a:t>4) STA &amp; MC is not repaid within the fixed expiry date will be treated as past due/ overdue after 6 months of the expiry date.</a:t>
          </a:r>
          <a:endParaRPr lang="en-US" sz="1600" kern="1200" dirty="0">
            <a:solidFill>
              <a:schemeClr val="tx1"/>
            </a:solidFill>
            <a:latin typeface="+mn-lt"/>
          </a:endParaRPr>
        </a:p>
      </dsp:txBody>
      <dsp:txXfrm>
        <a:off x="2836691" y="3833171"/>
        <a:ext cx="1755938" cy="1477948"/>
      </dsp:txXfrm>
    </dsp:sp>
    <dsp:sp modelId="{8AED8895-719F-4569-BCAB-F7EFE361BE44}">
      <dsp:nvSpPr>
        <dsp:cNvPr id="0" name=""/>
        <dsp:cNvSpPr/>
      </dsp:nvSpPr>
      <dsp:spPr>
        <a:xfrm rot="10805326">
          <a:off x="2606404" y="2552584"/>
          <a:ext cx="330069" cy="51107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2705425" y="2654876"/>
        <a:ext cx="231048" cy="306645"/>
      </dsp:txXfrm>
    </dsp:sp>
    <dsp:sp modelId="{F79C2E9F-36BD-4D2C-9822-76D94FDD8700}">
      <dsp:nvSpPr>
        <dsp:cNvPr id="0" name=""/>
        <dsp:cNvSpPr/>
      </dsp:nvSpPr>
      <dsp:spPr>
        <a:xfrm>
          <a:off x="0" y="1670131"/>
          <a:ext cx="2450713" cy="2271190"/>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latin typeface="+mn-lt"/>
            </a:rPr>
            <a:t>2) Demand loan </a:t>
          </a:r>
          <a:r>
            <a:rPr lang="en-US" sz="1400" kern="1200" dirty="0">
              <a:solidFill>
                <a:schemeClr val="tx1"/>
              </a:solidFill>
            </a:rPr>
            <a:t>if not repaid within the fixed expiry date </a:t>
          </a:r>
          <a:r>
            <a:rPr lang="en-US" sz="1400" kern="1200" dirty="0">
              <a:solidFill>
                <a:schemeClr val="tx1"/>
              </a:solidFill>
              <a:latin typeface="Times New Roman" pitchFamily="18" charset="0"/>
              <a:cs typeface="Times New Roman" pitchFamily="18" charset="0"/>
            </a:rPr>
            <a:t>for repayment or after the demand by the bank  </a:t>
          </a:r>
          <a:r>
            <a:rPr lang="en-US" sz="1400" kern="1200" dirty="0">
              <a:solidFill>
                <a:schemeClr val="tx1"/>
              </a:solidFill>
              <a:latin typeface="+mn-lt"/>
              <a:cs typeface="Times New Roman" pitchFamily="18" charset="0"/>
            </a:rPr>
            <a:t>will be treated as past due/ overdue from the following day of the expiry date.</a:t>
          </a:r>
          <a:endParaRPr lang="en-US" sz="1400" kern="1200" dirty="0">
            <a:solidFill>
              <a:schemeClr val="tx1"/>
            </a:solidFill>
            <a:latin typeface="+mn-lt"/>
          </a:endParaRPr>
        </a:p>
      </dsp:txBody>
      <dsp:txXfrm>
        <a:off x="358899" y="2002739"/>
        <a:ext cx="1732915" cy="1605974"/>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971D4-71AC-4913-A3E5-BC5EECA4B7D1}">
      <dsp:nvSpPr>
        <dsp:cNvPr id="0" name=""/>
        <dsp:cNvSpPr/>
      </dsp:nvSpPr>
      <dsp:spPr>
        <a:xfrm>
          <a:off x="0" y="0"/>
          <a:ext cx="4495800" cy="450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Classification Status/ Length of Overdue </a:t>
          </a:r>
        </a:p>
      </dsp:txBody>
      <dsp:txXfrm>
        <a:off x="21977" y="21977"/>
        <a:ext cx="4451846" cy="406248"/>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26F1-6C64-40D9-B704-913CC87C56F7}">
      <dsp:nvSpPr>
        <dsp:cNvPr id="0" name=""/>
        <dsp:cNvSpPr/>
      </dsp:nvSpPr>
      <dsp:spPr>
        <a:xfrm>
          <a:off x="994162" y="0"/>
          <a:ext cx="2433524" cy="2304143"/>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DF/BL status along with a portion of the SS  Status (which remains overdue for 06 (six) months) of all Continuous, Demand &amp; Term loan </a:t>
          </a:r>
        </a:p>
      </dsp:txBody>
      <dsp:txXfrm>
        <a:off x="1350543" y="337434"/>
        <a:ext cx="1720762" cy="1629275"/>
      </dsp:txXfrm>
    </dsp:sp>
    <dsp:sp modelId="{D5BFFF1E-ACAA-43C3-8D32-FAE2FAE7F7B1}">
      <dsp:nvSpPr>
        <dsp:cNvPr id="0" name=""/>
        <dsp:cNvSpPr/>
      </dsp:nvSpPr>
      <dsp:spPr>
        <a:xfrm>
          <a:off x="2050045" y="2350481"/>
          <a:ext cx="321758" cy="32175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2694" y="2473521"/>
        <a:ext cx="236460" cy="75678"/>
      </dsp:txXfrm>
    </dsp:sp>
    <dsp:sp modelId="{5CE927C0-97FA-452E-B1A2-4A791C8F5D87}">
      <dsp:nvSpPr>
        <dsp:cNvPr id="0" name=""/>
        <dsp:cNvSpPr/>
      </dsp:nvSpPr>
      <dsp:spPr>
        <a:xfrm>
          <a:off x="1306235" y="2717286"/>
          <a:ext cx="1809378" cy="16248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SS/DF/BL status of all STAC &amp; MC  </a:t>
          </a:r>
        </a:p>
      </dsp:txBody>
      <dsp:txXfrm>
        <a:off x="1571212" y="2955236"/>
        <a:ext cx="1279424" cy="1148921"/>
      </dsp:txXfrm>
    </dsp:sp>
    <dsp:sp modelId="{8C60C3C8-3247-446A-8400-F53E790C3042}">
      <dsp:nvSpPr>
        <dsp:cNvPr id="0" name=""/>
        <dsp:cNvSpPr/>
      </dsp:nvSpPr>
      <dsp:spPr>
        <a:xfrm rot="720">
          <a:off x="3688824" y="2068236"/>
          <a:ext cx="553612" cy="2063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688824" y="2109504"/>
        <a:ext cx="491701" cy="123821"/>
      </dsp:txXfrm>
    </dsp:sp>
    <dsp:sp modelId="{85ED5AD4-8D8A-4DD3-B0A2-985FF7E78258}">
      <dsp:nvSpPr>
        <dsp:cNvPr id="0" name=""/>
        <dsp:cNvSpPr/>
      </dsp:nvSpPr>
      <dsp:spPr>
        <a:xfrm>
          <a:off x="4472238" y="1495595"/>
          <a:ext cx="1646096" cy="1352208"/>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tx1"/>
              </a:solidFill>
            </a:rPr>
            <a:t>Will be reported  as defaulted loan</a:t>
          </a:r>
        </a:p>
      </dsp:txBody>
      <dsp:txXfrm>
        <a:off x="4713303" y="1693621"/>
        <a:ext cx="1163966" cy="956156"/>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7613B-5930-4735-8D1E-2BB7A61549A9}">
      <dsp:nvSpPr>
        <dsp:cNvPr id="0" name=""/>
        <dsp:cNvSpPr/>
      </dsp:nvSpPr>
      <dsp:spPr>
        <a:xfrm>
          <a:off x="-63488" y="0"/>
          <a:ext cx="4064000" cy="4064000"/>
        </a:xfrm>
        <a:prstGeom prst="triangle">
          <a:avLst/>
        </a:prstGeom>
        <a:solidFill>
          <a:srgbClr val="FF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24A5C-5044-4015-B60E-E10B8FB02505}">
      <dsp:nvSpPr>
        <dsp:cNvPr id="0" name=""/>
        <dsp:cNvSpPr/>
      </dsp:nvSpPr>
      <dsp:spPr>
        <a:xfrm>
          <a:off x="70" y="0"/>
          <a:ext cx="5740355" cy="1297886"/>
        </a:xfrm>
        <a:prstGeom prst="roundRect">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For loan given against eligible collaterals of the following types: 1. Deposit with the same bank under lien against the investment 2. Government bond/savings certificate under lien 3. Guarantee given by Government or Bangladesh Bank :-</a:t>
          </a:r>
        </a:p>
      </dsp:txBody>
      <dsp:txXfrm>
        <a:off x="63428" y="63358"/>
        <a:ext cx="5613639" cy="1171170"/>
      </dsp:txXfrm>
    </dsp:sp>
    <dsp:sp modelId="{1D129F4F-778F-42FF-A564-057B2DE13B42}">
      <dsp:nvSpPr>
        <dsp:cNvPr id="0" name=""/>
        <dsp:cNvSpPr/>
      </dsp:nvSpPr>
      <dsp:spPr>
        <a:xfrm>
          <a:off x="1320817" y="1899893"/>
          <a:ext cx="4698983" cy="1562100"/>
        </a:xfrm>
        <a:prstGeom prst="roundRect">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rgbClr val="7030A0"/>
              </a:solidFill>
            </a:rPr>
            <a:t>Base for Provision </a:t>
          </a:r>
          <a:r>
            <a:rPr lang="en-US" sz="2400" kern="1200" dirty="0"/>
            <a:t>= </a:t>
          </a:r>
          <a:r>
            <a:rPr lang="en-US" sz="2400" kern="1200" dirty="0">
              <a:solidFill>
                <a:srgbClr val="FF3399"/>
              </a:solidFill>
            </a:rPr>
            <a:t>Outstanding Balance </a:t>
          </a:r>
          <a:r>
            <a:rPr lang="en-US" sz="2400" kern="1200" dirty="0"/>
            <a:t>– (</a:t>
          </a:r>
          <a:r>
            <a:rPr lang="en-US" sz="2400" kern="1200" dirty="0">
              <a:solidFill>
                <a:srgbClr val="07A939"/>
              </a:solidFill>
            </a:rPr>
            <a:t>Interest Suspense </a:t>
          </a:r>
          <a:r>
            <a:rPr lang="en-US" sz="2400" kern="1200" dirty="0"/>
            <a:t>+ </a:t>
          </a:r>
          <a:r>
            <a:rPr lang="en-US" sz="2400" kern="1200" dirty="0">
              <a:solidFill>
                <a:srgbClr val="0070C0"/>
              </a:solidFill>
            </a:rPr>
            <a:t>Value of eligible Securities</a:t>
          </a:r>
          <a:r>
            <a:rPr lang="en-US" sz="2400" kern="1200" dirty="0"/>
            <a:t>)</a:t>
          </a:r>
        </a:p>
      </dsp:txBody>
      <dsp:txXfrm>
        <a:off x="1397072" y="1976148"/>
        <a:ext cx="4546473" cy="140959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7613B-5930-4735-8D1E-2BB7A61549A9}">
      <dsp:nvSpPr>
        <dsp:cNvPr id="0" name=""/>
        <dsp:cNvSpPr/>
      </dsp:nvSpPr>
      <dsp:spPr>
        <a:xfrm>
          <a:off x="56161" y="0"/>
          <a:ext cx="4495800" cy="4495800"/>
        </a:xfrm>
        <a:prstGeom prst="triangle">
          <a:avLst/>
        </a:prstGeom>
        <a:solidFill>
          <a:srgbClr val="FF33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24A5C-5044-4015-B60E-E10B8FB02505}">
      <dsp:nvSpPr>
        <dsp:cNvPr id="0" name=""/>
        <dsp:cNvSpPr/>
      </dsp:nvSpPr>
      <dsp:spPr>
        <a:xfrm>
          <a:off x="841932" y="0"/>
          <a:ext cx="4576099" cy="602867"/>
        </a:xfrm>
        <a:prstGeom prst="roundRect">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a:t>For loan given against all other Eligible collaterals :-</a:t>
          </a:r>
        </a:p>
      </dsp:txBody>
      <dsp:txXfrm>
        <a:off x="871362" y="29430"/>
        <a:ext cx="4517239" cy="544007"/>
      </dsp:txXfrm>
    </dsp:sp>
    <dsp:sp modelId="{1D129F4F-778F-42FF-A564-057B2DE13B42}">
      <dsp:nvSpPr>
        <dsp:cNvPr id="0" name=""/>
        <dsp:cNvSpPr/>
      </dsp:nvSpPr>
      <dsp:spPr>
        <a:xfrm>
          <a:off x="1252015" y="1143000"/>
          <a:ext cx="5198250" cy="1259175"/>
        </a:xfrm>
        <a:prstGeom prst="roundRect">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rgbClr val="7030A0"/>
              </a:solidFill>
            </a:rPr>
            <a:t>I. Base for Provision </a:t>
          </a:r>
          <a:r>
            <a:rPr lang="en-US" sz="2300" kern="1200" dirty="0"/>
            <a:t>= </a:t>
          </a:r>
          <a:r>
            <a:rPr lang="en-US" sz="2300" kern="1200" dirty="0">
              <a:solidFill>
                <a:srgbClr val="FF3399"/>
              </a:solidFill>
            </a:rPr>
            <a:t>Outstanding Balance </a:t>
          </a:r>
          <a:r>
            <a:rPr lang="en-US" sz="2300" kern="1200" dirty="0"/>
            <a:t>– (</a:t>
          </a:r>
          <a:r>
            <a:rPr lang="en-US" sz="2300" kern="1200" dirty="0">
              <a:solidFill>
                <a:srgbClr val="07A939"/>
              </a:solidFill>
            </a:rPr>
            <a:t>Interest Suspense </a:t>
          </a:r>
          <a:r>
            <a:rPr lang="en-US" sz="2300" kern="1200" dirty="0"/>
            <a:t>+ </a:t>
          </a:r>
          <a:r>
            <a:rPr lang="en-US" sz="2300" kern="1200" dirty="0">
              <a:solidFill>
                <a:srgbClr val="0070C0"/>
              </a:solidFill>
            </a:rPr>
            <a:t>Value of eligible Securities</a:t>
          </a:r>
          <a:r>
            <a:rPr lang="en-US" sz="2300" kern="1200" dirty="0"/>
            <a:t>)</a:t>
          </a:r>
        </a:p>
      </dsp:txBody>
      <dsp:txXfrm>
        <a:off x="1313483" y="1204468"/>
        <a:ext cx="5075314" cy="1136239"/>
      </dsp:txXfrm>
    </dsp:sp>
    <dsp:sp modelId="{75287986-557A-499C-8126-555E877264D9}">
      <dsp:nvSpPr>
        <dsp:cNvPr id="0" name=""/>
        <dsp:cNvSpPr/>
      </dsp:nvSpPr>
      <dsp:spPr>
        <a:xfrm>
          <a:off x="1165715" y="2514599"/>
          <a:ext cx="5311284" cy="1259175"/>
        </a:xfrm>
        <a:prstGeom prst="roundRect">
          <a:avLst/>
        </a:prstGeom>
        <a:solidFill>
          <a:schemeClr val="lt1">
            <a:alpha val="90000"/>
            <a:hueOff val="0"/>
            <a:satOff val="0"/>
            <a:lumOff val="0"/>
            <a:alphaOff val="0"/>
          </a:schemeClr>
        </a:solidFill>
        <a:ln w="25400" cap="flat" cmpd="sng" algn="ctr">
          <a:solidFill>
            <a:srgbClr val="FF3399"/>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C00000"/>
              </a:solidFill>
            </a:rPr>
            <a:t>II.15% of the outstanding balance</a:t>
          </a:r>
          <a:r>
            <a:rPr lang="en-US" sz="2300" kern="1200" dirty="0"/>
            <a:t>, Whichever is higher.</a:t>
          </a:r>
        </a:p>
      </dsp:txBody>
      <dsp:txXfrm>
        <a:off x="1227183" y="2576067"/>
        <a:ext cx="5188348" cy="1136239"/>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DD2F7-6FF8-410E-A606-9DDD77194E4C}">
      <dsp:nvSpPr>
        <dsp:cNvPr id="0" name=""/>
        <dsp:cNvSpPr/>
      </dsp:nvSpPr>
      <dsp:spPr>
        <a:xfrm>
          <a:off x="396245" y="489457"/>
          <a:ext cx="858710" cy="848690"/>
        </a:xfrm>
        <a:prstGeom prst="gear9">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b="0" kern="1200" spc="-150" dirty="0">
            <a:solidFill>
              <a:schemeClr val="tx1"/>
            </a:solidFill>
          </a:endParaRPr>
        </a:p>
        <a:p>
          <a:pPr marL="0" lvl="0" indent="0" algn="ctr" defTabSz="622300">
            <a:lnSpc>
              <a:spcPct val="90000"/>
            </a:lnSpc>
            <a:spcBef>
              <a:spcPct val="0"/>
            </a:spcBef>
            <a:spcAft>
              <a:spcPct val="35000"/>
            </a:spcAft>
            <a:buNone/>
          </a:pPr>
          <a:r>
            <a:rPr lang="en-US" sz="1400" b="0" kern="1200" spc="-150" dirty="0">
              <a:solidFill>
                <a:schemeClr val="tx1"/>
              </a:solidFill>
            </a:rPr>
            <a:t>Division</a:t>
          </a:r>
        </a:p>
      </dsp:txBody>
      <dsp:txXfrm>
        <a:off x="568135" y="688259"/>
        <a:ext cx="514930" cy="436244"/>
      </dsp:txXfrm>
    </dsp:sp>
    <dsp:sp modelId="{87B8FA8D-11D0-4CDA-9E35-6F4E7F553912}">
      <dsp:nvSpPr>
        <dsp:cNvPr id="0" name=""/>
        <dsp:cNvSpPr/>
      </dsp:nvSpPr>
      <dsp:spPr>
        <a:xfrm>
          <a:off x="-111956" y="215973"/>
          <a:ext cx="972144" cy="927027"/>
        </a:xfrm>
        <a:prstGeom prst="gear6">
          <a:avLst/>
        </a:prstGeom>
        <a:gradFill rotWithShape="0">
          <a:gsLst>
            <a:gs pos="0">
              <a:schemeClr val="accent3">
                <a:hueOff val="-8413220"/>
                <a:satOff val="-4326"/>
                <a:lumOff val="-1863"/>
                <a:alphaOff val="0"/>
                <a:tint val="92000"/>
                <a:satMod val="170000"/>
              </a:schemeClr>
            </a:gs>
            <a:gs pos="15000">
              <a:schemeClr val="accent3">
                <a:hueOff val="-8413220"/>
                <a:satOff val="-4326"/>
                <a:lumOff val="-1863"/>
                <a:alphaOff val="0"/>
                <a:tint val="92000"/>
                <a:shade val="99000"/>
                <a:satMod val="170000"/>
              </a:schemeClr>
            </a:gs>
            <a:gs pos="62000">
              <a:schemeClr val="accent3">
                <a:hueOff val="-8413220"/>
                <a:satOff val="-4326"/>
                <a:lumOff val="-1863"/>
                <a:alphaOff val="0"/>
                <a:tint val="96000"/>
                <a:shade val="80000"/>
                <a:satMod val="170000"/>
              </a:schemeClr>
            </a:gs>
            <a:gs pos="97000">
              <a:schemeClr val="accent3">
                <a:hueOff val="-8413220"/>
                <a:satOff val="-4326"/>
                <a:lumOff val="-1863"/>
                <a:alphaOff val="0"/>
                <a:tint val="98000"/>
                <a:shade val="63000"/>
                <a:satMod val="170000"/>
              </a:schemeClr>
            </a:gs>
            <a:gs pos="100000">
              <a:schemeClr val="accent3">
                <a:hueOff val="-8413220"/>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0" kern="1200" spc="-150" dirty="0">
            <a:solidFill>
              <a:schemeClr val="tx1"/>
            </a:solidFill>
          </a:endParaRPr>
        </a:p>
        <a:p>
          <a:pPr marL="0" lvl="0" indent="0" algn="ctr" defTabSz="488950">
            <a:lnSpc>
              <a:spcPct val="90000"/>
            </a:lnSpc>
            <a:spcBef>
              <a:spcPct val="0"/>
            </a:spcBef>
            <a:spcAft>
              <a:spcPct val="35000"/>
            </a:spcAft>
            <a:buNone/>
          </a:pPr>
          <a:r>
            <a:rPr lang="en-US" sz="1100" b="0" kern="1200" spc="-150" dirty="0">
              <a:solidFill>
                <a:schemeClr val="tx1"/>
              </a:solidFill>
            </a:rPr>
            <a:t>Operations</a:t>
          </a:r>
        </a:p>
      </dsp:txBody>
      <dsp:txXfrm>
        <a:off x="127984" y="450765"/>
        <a:ext cx="492264" cy="457443"/>
      </dsp:txXfrm>
    </dsp:sp>
    <dsp:sp modelId="{E555FAD8-CCF5-472A-864A-2EEC1C68791D}">
      <dsp:nvSpPr>
        <dsp:cNvPr id="0" name=""/>
        <dsp:cNvSpPr/>
      </dsp:nvSpPr>
      <dsp:spPr>
        <a:xfrm rot="20700000">
          <a:off x="218400" y="-24526"/>
          <a:ext cx="830732" cy="767947"/>
        </a:xfrm>
        <a:prstGeom prst="gear6">
          <a:avLst/>
        </a:prstGeom>
        <a:gradFill rotWithShape="0">
          <a:gsLst>
            <a:gs pos="0">
              <a:schemeClr val="accent3">
                <a:hueOff val="-16826440"/>
                <a:satOff val="-8652"/>
                <a:lumOff val="-3725"/>
                <a:alphaOff val="0"/>
                <a:tint val="92000"/>
                <a:satMod val="170000"/>
              </a:schemeClr>
            </a:gs>
            <a:gs pos="15000">
              <a:schemeClr val="accent3">
                <a:hueOff val="-16826440"/>
                <a:satOff val="-8652"/>
                <a:lumOff val="-3725"/>
                <a:alphaOff val="0"/>
                <a:tint val="92000"/>
                <a:shade val="99000"/>
                <a:satMod val="170000"/>
              </a:schemeClr>
            </a:gs>
            <a:gs pos="62000">
              <a:schemeClr val="accent3">
                <a:hueOff val="-16826440"/>
                <a:satOff val="-8652"/>
                <a:lumOff val="-3725"/>
                <a:alphaOff val="0"/>
                <a:tint val="96000"/>
                <a:shade val="80000"/>
                <a:satMod val="170000"/>
              </a:schemeClr>
            </a:gs>
            <a:gs pos="97000">
              <a:schemeClr val="accent3">
                <a:hueOff val="-16826440"/>
                <a:satOff val="-8652"/>
                <a:lumOff val="-3725"/>
                <a:alphaOff val="0"/>
                <a:tint val="98000"/>
                <a:shade val="63000"/>
                <a:satMod val="170000"/>
              </a:schemeClr>
            </a:gs>
            <a:gs pos="100000">
              <a:schemeClr val="accent3">
                <a:hueOff val="-16826440"/>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ICT</a:t>
          </a:r>
        </a:p>
      </dsp:txBody>
      <dsp:txXfrm rot="-20700000">
        <a:off x="404328" y="140183"/>
        <a:ext cx="458876" cy="438528"/>
      </dsp:txXfrm>
    </dsp:sp>
    <dsp:sp modelId="{79D9F767-B9DD-40FF-856A-0CFADEDE85EF}">
      <dsp:nvSpPr>
        <dsp:cNvPr id="0" name=""/>
        <dsp:cNvSpPr/>
      </dsp:nvSpPr>
      <dsp:spPr>
        <a:xfrm>
          <a:off x="596670" y="731236"/>
          <a:ext cx="481934" cy="380207"/>
        </a:xfrm>
        <a:prstGeom prst="circularArrow">
          <a:avLst>
            <a:gd name="adj1" fmla="val 4688"/>
            <a:gd name="adj2" fmla="val 299029"/>
            <a:gd name="adj3" fmla="val 2321673"/>
            <a:gd name="adj4" fmla="val 16373618"/>
            <a:gd name="adj5" fmla="val 5469"/>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E11C0D-DF5F-4947-9DF6-53246D07399C}">
      <dsp:nvSpPr>
        <dsp:cNvPr id="0" name=""/>
        <dsp:cNvSpPr/>
      </dsp:nvSpPr>
      <dsp:spPr>
        <a:xfrm>
          <a:off x="64546" y="362821"/>
          <a:ext cx="584644" cy="584644"/>
        </a:xfrm>
        <a:prstGeom prst="leftCircularArrow">
          <a:avLst>
            <a:gd name="adj1" fmla="val 6452"/>
            <a:gd name="adj2" fmla="val 429999"/>
            <a:gd name="adj3" fmla="val 10489124"/>
            <a:gd name="adj4" fmla="val 14837806"/>
            <a:gd name="adj5" fmla="val 7527"/>
          </a:avLst>
        </a:prstGeom>
        <a:solidFill>
          <a:schemeClr val="accent3">
            <a:hueOff val="-8413220"/>
            <a:satOff val="-4326"/>
            <a:lumOff val="-1863"/>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AC3E15B-14F5-4DA0-8357-86B831091D57}">
      <dsp:nvSpPr>
        <dsp:cNvPr id="0" name=""/>
        <dsp:cNvSpPr/>
      </dsp:nvSpPr>
      <dsp:spPr>
        <a:xfrm>
          <a:off x="297976" y="50440"/>
          <a:ext cx="630364" cy="630364"/>
        </a:xfrm>
        <a:prstGeom prst="circularArrow">
          <a:avLst>
            <a:gd name="adj1" fmla="val 5984"/>
            <a:gd name="adj2" fmla="val 394124"/>
            <a:gd name="adj3" fmla="val 13313824"/>
            <a:gd name="adj4" fmla="val 10508221"/>
            <a:gd name="adj5" fmla="val 6981"/>
          </a:avLst>
        </a:prstGeom>
        <a:solidFill>
          <a:schemeClr val="accent3">
            <a:hueOff val="-16826440"/>
            <a:satOff val="-8652"/>
            <a:lumOff val="-3725"/>
            <a:alphaOff val="0"/>
          </a:schemeClr>
        </a:solidFill>
        <a:ln>
          <a:noFill/>
        </a:ln>
        <a:effectLst>
          <a:outerShdw blurRad="63500" dist="25400" dir="5400000" rotWithShape="0">
            <a:srgbClr val="000000">
              <a:alpha val="43137"/>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2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09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53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2#117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2#117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2#118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3d2#118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2#120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2#120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3d2#18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3d2#26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3d2#26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3d2#27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53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3d2#27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3d2#27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3d2#27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3d2#27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3d2#27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3d2#27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3d2#27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3d2#27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3d2#27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3d2#28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53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3d2#28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3d2#28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3d2#28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3d2#28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3d2#28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3d2#28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3d2#28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7.xml><?xml version="1.0" encoding="utf-8"?>
<dgm:styleDef xmlns:dgm="http://schemas.openxmlformats.org/drawingml/2006/diagram" xmlns:a="http://schemas.openxmlformats.org/drawingml/2006/main" uniqueId="urn:microsoft.com/office/officeart/2005/8/quickstyle/3d2#29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53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53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53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53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7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7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7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51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8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8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8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60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60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60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60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60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60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60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51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60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60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60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6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6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6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34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34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34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34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34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35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35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35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35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35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2#35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2#35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35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36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5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2#36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36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2#36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2#109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109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2#11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11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2#111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2#11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111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5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2#111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2#111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2#111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2#111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2#112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2#11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5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2#11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2#11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2#11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2#11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2#11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2#11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2#114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5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2#114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2#114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2#114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2#114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2#114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2#114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2#114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2#115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2#121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2#116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5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2#116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2#116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2#116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2#116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2#116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2#117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2#117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2#117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2#117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2#117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9107B-98D7-4BD1-BFCE-77AED59C78EB}" type="datetimeFigureOut">
              <a:rPr lang="en-US" smtClean="0"/>
              <a:pPr/>
              <a:t>1/18/2024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35684D-39F2-41A2-88EB-5A74AD1701B8}" type="slidenum">
              <a:rPr lang="en-US" smtClean="0"/>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52D0E-A1C2-49A0-B16C-42C11D819414}" type="datetimeFigureOut">
              <a:rPr lang="en-US" smtClean="0"/>
              <a:pPr/>
              <a:t>1/18/2024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1F3B5-C253-4529-8E14-E7500DD9B6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 Start</a:t>
            </a:r>
            <a:r>
              <a:rPr lang="en-US" baseline="0" dirty="0"/>
              <a:t> from 12 months of over due. So before that </a:t>
            </a:r>
            <a:r>
              <a:rPr lang="en-US" dirty="0"/>
              <a:t>STA &amp; MC remains UC.</a:t>
            </a:r>
            <a:r>
              <a:rPr lang="en-US" baseline="0" dirty="0"/>
              <a:t> That’s why it will not treated as defaulted from 6 months of overdue.</a:t>
            </a:r>
            <a:endParaRPr lang="en-US" dirty="0"/>
          </a:p>
        </p:txBody>
      </p:sp>
      <p:sp>
        <p:nvSpPr>
          <p:cNvPr id="4" name="Slide Number Placeholder 3"/>
          <p:cNvSpPr>
            <a:spLocks noGrp="1"/>
          </p:cNvSpPr>
          <p:nvPr>
            <p:ph type="sldNum" sz="quarter" idx="10"/>
          </p:nvPr>
        </p:nvSpPr>
        <p:spPr/>
        <p:txBody>
          <a:bodyPr/>
          <a:lstStyle/>
          <a:p>
            <a:fld id="{3611F3B5-C253-4529-8E14-E7500DD9B659}" type="slidenum">
              <a:rPr lang="en-US" smtClean="0"/>
              <a:pPr/>
              <a:t>66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Idcp</a:t>
            </a:r>
            <a:r>
              <a:rPr lang="en-US" dirty="0"/>
              <a:t> Exp date s/b construction end date </a:t>
            </a:r>
          </a:p>
        </p:txBody>
      </p:sp>
      <p:sp>
        <p:nvSpPr>
          <p:cNvPr id="4" name="Slide Number Placeholder 3"/>
          <p:cNvSpPr>
            <a:spLocks noGrp="1"/>
          </p:cNvSpPr>
          <p:nvPr>
            <p:ph type="sldNum" sz="quarter" idx="10"/>
          </p:nvPr>
        </p:nvSpPr>
        <p:spPr/>
        <p:txBody>
          <a:bodyPr/>
          <a:lstStyle/>
          <a:p>
            <a:fld id="{3611F3B5-C253-4529-8E14-E7500DD9B659}" type="slidenum">
              <a:rPr lang="en-US" smtClean="0"/>
              <a:pPr/>
              <a:t>71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Idcp</a:t>
            </a:r>
            <a:r>
              <a:rPr lang="en-US"/>
              <a:t> Exp </a:t>
            </a:r>
            <a:r>
              <a:rPr lang="en-US" dirty="0"/>
              <a:t>date s/b construction end date </a:t>
            </a:r>
          </a:p>
        </p:txBody>
      </p:sp>
      <p:sp>
        <p:nvSpPr>
          <p:cNvPr id="4" name="Slide Number Placeholder 3"/>
          <p:cNvSpPr>
            <a:spLocks noGrp="1"/>
          </p:cNvSpPr>
          <p:nvPr>
            <p:ph type="sldNum" sz="quarter" idx="10"/>
          </p:nvPr>
        </p:nvSpPr>
        <p:spPr/>
        <p:txBody>
          <a:bodyPr/>
          <a:lstStyle/>
          <a:p>
            <a:fld id="{3611F3B5-C253-4529-8E14-E7500DD9B659}" type="slidenum">
              <a:rPr lang="en-US" smtClean="0"/>
              <a:pPr/>
              <a:t>72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Idcp</a:t>
            </a:r>
            <a:r>
              <a:rPr lang="en-US"/>
              <a:t> Exp </a:t>
            </a:r>
            <a:r>
              <a:rPr lang="en-US" dirty="0"/>
              <a:t>date s/b construction end date </a:t>
            </a:r>
          </a:p>
        </p:txBody>
      </p:sp>
      <p:sp>
        <p:nvSpPr>
          <p:cNvPr id="4" name="Slide Number Placeholder 3"/>
          <p:cNvSpPr>
            <a:spLocks noGrp="1"/>
          </p:cNvSpPr>
          <p:nvPr>
            <p:ph type="sldNum" sz="quarter" idx="10"/>
          </p:nvPr>
        </p:nvSpPr>
        <p:spPr/>
        <p:txBody>
          <a:bodyPr/>
          <a:lstStyle/>
          <a:p>
            <a:fld id="{3611F3B5-C253-4529-8E14-E7500DD9B659}" type="slidenum">
              <a:rPr lang="en-US" smtClean="0"/>
              <a:pPr/>
              <a:t>76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Idcp</a:t>
            </a:r>
            <a:r>
              <a:rPr lang="en-US"/>
              <a:t> Exp </a:t>
            </a:r>
            <a:r>
              <a:rPr lang="en-US" dirty="0"/>
              <a:t>date s/b construction end date </a:t>
            </a:r>
          </a:p>
        </p:txBody>
      </p:sp>
      <p:sp>
        <p:nvSpPr>
          <p:cNvPr id="4" name="Slide Number Placeholder 3"/>
          <p:cNvSpPr>
            <a:spLocks noGrp="1"/>
          </p:cNvSpPr>
          <p:nvPr>
            <p:ph type="sldNum" sz="quarter" idx="10"/>
          </p:nvPr>
        </p:nvSpPr>
        <p:spPr/>
        <p:txBody>
          <a:bodyPr/>
          <a:lstStyle/>
          <a:p>
            <a:fld id="{3611F3B5-C253-4529-8E14-E7500DD9B659}" type="slidenum">
              <a:rPr lang="en-US" smtClean="0"/>
              <a:pPr/>
              <a:t>77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Idcp</a:t>
            </a:r>
            <a:r>
              <a:rPr lang="en-US"/>
              <a:t> Exp </a:t>
            </a:r>
            <a:r>
              <a:rPr lang="en-US" dirty="0"/>
              <a:t>date s/b construction end date </a:t>
            </a:r>
          </a:p>
        </p:txBody>
      </p:sp>
      <p:sp>
        <p:nvSpPr>
          <p:cNvPr id="4" name="Slide Number Placeholder 3"/>
          <p:cNvSpPr>
            <a:spLocks noGrp="1"/>
          </p:cNvSpPr>
          <p:nvPr>
            <p:ph type="sldNum" sz="quarter" idx="10"/>
          </p:nvPr>
        </p:nvSpPr>
        <p:spPr/>
        <p:txBody>
          <a:bodyPr/>
          <a:lstStyle/>
          <a:p>
            <a:fld id="{3611F3B5-C253-4529-8E14-E7500DD9B659}" type="slidenum">
              <a:rPr lang="en-US" smtClean="0"/>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DA18E3FD-6296-4DCF-8077-CC003E66749A}" type="datetimeFigureOut">
              <a:rPr lang="en-US" smtClean="0"/>
              <a:pPr/>
              <a:t>1/18/2024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9A8AA84-BA5F-48CA-B793-0BA884FE78F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18E3FD-6296-4DCF-8077-CC003E66749A}"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8AA84-BA5F-48CA-B793-0BA884FE78FD}"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18E3FD-6296-4DCF-8077-CC003E66749A}"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8AA84-BA5F-48CA-B793-0BA884FE78FD}"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18E3FD-6296-4DCF-8077-CC003E66749A}"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8AA84-BA5F-48CA-B793-0BA884FE78FD}"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A18E3FD-6296-4DCF-8077-CC003E66749A}"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8AA84-BA5F-48CA-B793-0BA884FE78F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18E3FD-6296-4DCF-8077-CC003E66749A}"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8AA84-BA5F-48CA-B793-0BA884FE78FD}"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A18E3FD-6296-4DCF-8077-CC003E66749A}"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8AA84-BA5F-48CA-B793-0BA884FE78FD}"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DA18E3FD-6296-4DCF-8077-CC003E66749A}"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8AA84-BA5F-48CA-B793-0BA884FE78FD}"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DA18E3FD-6296-4DCF-8077-CC003E66749A}"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8AA84-BA5F-48CA-B793-0BA884FE78F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A18E3FD-6296-4DCF-8077-CC003E66749A}"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8AA84-BA5F-48CA-B793-0BA884FE78FD}"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A18E3FD-6296-4DCF-8077-CC003E66749A}"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8AA84-BA5F-48CA-B793-0BA884FE78F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18E3FD-6296-4DCF-8077-CC003E66749A}" type="datetimeFigureOut">
              <a:rPr lang="en-US" smtClean="0"/>
              <a:pPr/>
              <a:t>1/18/2024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9A8AA84-BA5F-48CA-B793-0BA884FE78F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d"/>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0.xml"/><Relationship Id="rId7"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microsoft.com/office/2007/relationships/diagramDrawing" Target="../diagrams/drawing10.xml"/><Relationship Id="rId4" Type="http://schemas.openxmlformats.org/officeDocument/2006/relationships/diagramLayout" Target="../diagrams/layout10.xml"/><Relationship Id="rId9" Type="http://schemas.openxmlformats.org/officeDocument/2006/relationships/image" Target="../media/image14.png"/></Relationships>
</file>

<file path=ppt/slides/_rels/slide100.xml.rels><?xml version="1.0" encoding="UTF-8" standalone="yes"?>
<Relationships xmlns="http://schemas.openxmlformats.org/package/2006/relationships"><Relationship Id="rId8" Type="http://schemas.microsoft.com/office/2007/relationships/diagramDrawing" Target="../diagrams/drawing107.xml"/><Relationship Id="rId3" Type="http://schemas.openxmlformats.org/officeDocument/2006/relationships/diagramLayout" Target="../diagrams/layout107.xml"/><Relationship Id="rId7" Type="http://schemas.openxmlformats.org/officeDocument/2006/relationships/image" Target="../media/image100.png"/><Relationship Id="rId2" Type="http://schemas.openxmlformats.org/officeDocument/2006/relationships/diagramData" Target="../diagrams/data10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101.xml.rels><?xml version="1.0" encoding="UTF-8" standalone="yes"?>
<Relationships xmlns="http://schemas.openxmlformats.org/package/2006/relationships"><Relationship Id="rId8" Type="http://schemas.microsoft.com/office/2007/relationships/diagramDrawing" Target="../diagrams/drawing108.xml"/><Relationship Id="rId3" Type="http://schemas.openxmlformats.org/officeDocument/2006/relationships/diagramLayout" Target="../diagrams/layout108.xml"/><Relationship Id="rId7" Type="http://schemas.openxmlformats.org/officeDocument/2006/relationships/image" Target="../media/image101.png"/><Relationship Id="rId2" Type="http://schemas.openxmlformats.org/officeDocument/2006/relationships/diagramData" Target="../diagrams/data108.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02.xml.rels><?xml version="1.0" encoding="UTF-8" standalone="yes"?>
<Relationships xmlns="http://schemas.openxmlformats.org/package/2006/relationships"><Relationship Id="rId8" Type="http://schemas.microsoft.com/office/2007/relationships/diagramDrawing" Target="../diagrams/drawing109.xml"/><Relationship Id="rId3" Type="http://schemas.openxmlformats.org/officeDocument/2006/relationships/diagramLayout" Target="../diagrams/layout109.xml"/><Relationship Id="rId7" Type="http://schemas.openxmlformats.org/officeDocument/2006/relationships/image" Target="../media/image102.png"/><Relationship Id="rId2" Type="http://schemas.openxmlformats.org/officeDocument/2006/relationships/diagramData" Target="../diagrams/data109.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103.xml.rels><?xml version="1.0" encoding="UTF-8" standalone="yes"?>
<Relationships xmlns="http://schemas.openxmlformats.org/package/2006/relationships"><Relationship Id="rId8" Type="http://schemas.microsoft.com/office/2007/relationships/diagramDrawing" Target="../diagrams/drawing110.xml"/><Relationship Id="rId3" Type="http://schemas.openxmlformats.org/officeDocument/2006/relationships/diagramLayout" Target="../diagrams/layout110.xml"/><Relationship Id="rId7" Type="http://schemas.openxmlformats.org/officeDocument/2006/relationships/image" Target="../media/image103.png"/><Relationship Id="rId2" Type="http://schemas.openxmlformats.org/officeDocument/2006/relationships/diagramData" Target="../diagrams/data11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0.xml"/><Relationship Id="rId4" Type="http://schemas.openxmlformats.org/officeDocument/2006/relationships/diagramQuickStyle" Target="../diagrams/quickStyle110.xml"/></Relationships>
</file>

<file path=ppt/slides/_rels/slide104.xml.rels><?xml version="1.0" encoding="UTF-8" standalone="yes"?>
<Relationships xmlns="http://schemas.openxmlformats.org/package/2006/relationships"><Relationship Id="rId8" Type="http://schemas.microsoft.com/office/2007/relationships/diagramDrawing" Target="../diagrams/drawing111.xml"/><Relationship Id="rId3" Type="http://schemas.openxmlformats.org/officeDocument/2006/relationships/diagramLayout" Target="../diagrams/layout111.xml"/><Relationship Id="rId7" Type="http://schemas.openxmlformats.org/officeDocument/2006/relationships/image" Target="../media/image104.png"/><Relationship Id="rId2" Type="http://schemas.openxmlformats.org/officeDocument/2006/relationships/diagramData" Target="../diagrams/data11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1.xml"/><Relationship Id="rId4" Type="http://schemas.openxmlformats.org/officeDocument/2006/relationships/diagramQuickStyle" Target="../diagrams/quickStyle111.xml"/></Relationships>
</file>

<file path=ppt/slides/_rels/slide105.xml.rels><?xml version="1.0" encoding="UTF-8" standalone="yes"?>
<Relationships xmlns="http://schemas.openxmlformats.org/package/2006/relationships"><Relationship Id="rId8" Type="http://schemas.microsoft.com/office/2007/relationships/diagramDrawing" Target="../diagrams/drawing112.xml"/><Relationship Id="rId3" Type="http://schemas.openxmlformats.org/officeDocument/2006/relationships/diagramLayout" Target="../diagrams/layout112.xml"/><Relationship Id="rId7" Type="http://schemas.openxmlformats.org/officeDocument/2006/relationships/image" Target="../media/image105.png"/><Relationship Id="rId2" Type="http://schemas.openxmlformats.org/officeDocument/2006/relationships/diagramData" Target="../diagrams/data11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106.xml.rels><?xml version="1.0" encoding="UTF-8" standalone="yes"?>
<Relationships xmlns="http://schemas.openxmlformats.org/package/2006/relationships"><Relationship Id="rId8" Type="http://schemas.microsoft.com/office/2007/relationships/diagramDrawing" Target="../diagrams/drawing113.xml"/><Relationship Id="rId3" Type="http://schemas.openxmlformats.org/officeDocument/2006/relationships/diagramLayout" Target="../diagrams/layout113.xml"/><Relationship Id="rId7" Type="http://schemas.openxmlformats.org/officeDocument/2006/relationships/image" Target="../media/image106.png"/><Relationship Id="rId2" Type="http://schemas.openxmlformats.org/officeDocument/2006/relationships/diagramData" Target="../diagrams/data11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3.xml"/><Relationship Id="rId4" Type="http://schemas.openxmlformats.org/officeDocument/2006/relationships/diagramQuickStyle" Target="../diagrams/quickStyle113.xml"/></Relationships>
</file>

<file path=ppt/slides/_rels/slide107.xml.rels><?xml version="1.0" encoding="UTF-8" standalone="yes"?>
<Relationships xmlns="http://schemas.openxmlformats.org/package/2006/relationships"><Relationship Id="rId8" Type="http://schemas.microsoft.com/office/2007/relationships/diagramDrawing" Target="../diagrams/drawing114.xml"/><Relationship Id="rId3" Type="http://schemas.openxmlformats.org/officeDocument/2006/relationships/diagramLayout" Target="../diagrams/layout114.xml"/><Relationship Id="rId7" Type="http://schemas.openxmlformats.org/officeDocument/2006/relationships/image" Target="../media/image107.png"/><Relationship Id="rId2" Type="http://schemas.openxmlformats.org/officeDocument/2006/relationships/diagramData" Target="../diagrams/data11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4.xml"/><Relationship Id="rId4" Type="http://schemas.openxmlformats.org/officeDocument/2006/relationships/diagramQuickStyle" Target="../diagrams/quickStyle114.xml"/></Relationships>
</file>

<file path=ppt/slides/_rels/slide108.xml.rels><?xml version="1.0" encoding="UTF-8" standalone="yes"?>
<Relationships xmlns="http://schemas.openxmlformats.org/package/2006/relationships"><Relationship Id="rId8" Type="http://schemas.microsoft.com/office/2007/relationships/diagramDrawing" Target="../diagrams/drawing115.xml"/><Relationship Id="rId3" Type="http://schemas.openxmlformats.org/officeDocument/2006/relationships/diagramLayout" Target="../diagrams/layout115.xml"/><Relationship Id="rId7" Type="http://schemas.openxmlformats.org/officeDocument/2006/relationships/image" Target="../media/image108.png"/><Relationship Id="rId2" Type="http://schemas.openxmlformats.org/officeDocument/2006/relationships/diagramData" Target="../diagrams/data115.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5.xml"/><Relationship Id="rId4" Type="http://schemas.openxmlformats.org/officeDocument/2006/relationships/diagramQuickStyle" Target="../diagrams/quickStyle115.xml"/></Relationships>
</file>

<file path=ppt/slides/_rels/slide109.xml.rels><?xml version="1.0" encoding="UTF-8" standalone="yes"?>
<Relationships xmlns="http://schemas.openxmlformats.org/package/2006/relationships"><Relationship Id="rId8" Type="http://schemas.microsoft.com/office/2007/relationships/diagramDrawing" Target="../diagrams/drawing116.xml"/><Relationship Id="rId3" Type="http://schemas.openxmlformats.org/officeDocument/2006/relationships/diagramLayout" Target="../diagrams/layout116.xml"/><Relationship Id="rId7" Type="http://schemas.openxmlformats.org/officeDocument/2006/relationships/image" Target="../media/image109.png"/><Relationship Id="rId2" Type="http://schemas.openxmlformats.org/officeDocument/2006/relationships/diagramData" Target="../diagrams/data11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6.xml"/><Relationship Id="rId4" Type="http://schemas.openxmlformats.org/officeDocument/2006/relationships/diagramQuickStyle" Target="../diagrams/quickStyle116.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1.xml"/><Relationship Id="rId7"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microsoft.com/office/2007/relationships/diagramDrawing" Target="../diagrams/drawing11.xml"/><Relationship Id="rId4" Type="http://schemas.openxmlformats.org/officeDocument/2006/relationships/diagramLayout" Target="../diagrams/layout11.xml"/><Relationship Id="rId9" Type="http://schemas.openxmlformats.org/officeDocument/2006/relationships/image" Target="../media/image14.png"/></Relationships>
</file>

<file path=ppt/slides/_rels/slide110.xml.rels><?xml version="1.0" encoding="UTF-8" standalone="yes"?>
<Relationships xmlns="http://schemas.openxmlformats.org/package/2006/relationships"><Relationship Id="rId8" Type="http://schemas.microsoft.com/office/2007/relationships/diagramDrawing" Target="../diagrams/drawing117.xml"/><Relationship Id="rId3" Type="http://schemas.openxmlformats.org/officeDocument/2006/relationships/diagramLayout" Target="../diagrams/layout117.xml"/><Relationship Id="rId7" Type="http://schemas.openxmlformats.org/officeDocument/2006/relationships/image" Target="../media/image110.png"/><Relationship Id="rId2" Type="http://schemas.openxmlformats.org/officeDocument/2006/relationships/diagramData" Target="../diagrams/data11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7.xml"/><Relationship Id="rId4" Type="http://schemas.openxmlformats.org/officeDocument/2006/relationships/diagramQuickStyle" Target="../diagrams/quickStyle117.xml"/></Relationships>
</file>

<file path=ppt/slides/_rels/slide111.xml.rels><?xml version="1.0" encoding="UTF-8" standalone="yes"?>
<Relationships xmlns="http://schemas.openxmlformats.org/package/2006/relationships"><Relationship Id="rId8" Type="http://schemas.microsoft.com/office/2007/relationships/diagramDrawing" Target="../diagrams/drawing118.xml"/><Relationship Id="rId3" Type="http://schemas.openxmlformats.org/officeDocument/2006/relationships/diagramLayout" Target="../diagrams/layout118.xml"/><Relationship Id="rId7" Type="http://schemas.openxmlformats.org/officeDocument/2006/relationships/image" Target="../media/image111.png"/><Relationship Id="rId2" Type="http://schemas.openxmlformats.org/officeDocument/2006/relationships/diagramData" Target="../diagrams/data118.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8.xml"/><Relationship Id="rId4" Type="http://schemas.openxmlformats.org/officeDocument/2006/relationships/diagramQuickStyle" Target="../diagrams/quickStyle118.xml"/></Relationships>
</file>

<file path=ppt/slides/_rels/slide112.xml.rels><?xml version="1.0" encoding="UTF-8" standalone="yes"?>
<Relationships xmlns="http://schemas.openxmlformats.org/package/2006/relationships"><Relationship Id="rId8" Type="http://schemas.microsoft.com/office/2007/relationships/diagramDrawing" Target="../diagrams/drawing119.xml"/><Relationship Id="rId3" Type="http://schemas.openxmlformats.org/officeDocument/2006/relationships/diagramLayout" Target="../diagrams/layout119.xml"/><Relationship Id="rId7" Type="http://schemas.openxmlformats.org/officeDocument/2006/relationships/image" Target="../media/image112.png"/><Relationship Id="rId2" Type="http://schemas.openxmlformats.org/officeDocument/2006/relationships/diagramData" Target="../diagrams/data119.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19.xml"/><Relationship Id="rId4" Type="http://schemas.openxmlformats.org/officeDocument/2006/relationships/diagramQuickStyle" Target="../diagrams/quickStyle119.xml"/></Relationships>
</file>

<file path=ppt/slides/_rels/slide113.xml.rels><?xml version="1.0" encoding="UTF-8" standalone="yes"?>
<Relationships xmlns="http://schemas.openxmlformats.org/package/2006/relationships"><Relationship Id="rId8" Type="http://schemas.microsoft.com/office/2007/relationships/diagramDrawing" Target="../diagrams/drawing120.xml"/><Relationship Id="rId3" Type="http://schemas.openxmlformats.org/officeDocument/2006/relationships/diagramLayout" Target="../diagrams/layout120.xml"/><Relationship Id="rId7" Type="http://schemas.openxmlformats.org/officeDocument/2006/relationships/image" Target="../media/image113.png"/><Relationship Id="rId2" Type="http://schemas.openxmlformats.org/officeDocument/2006/relationships/diagramData" Target="../diagrams/data12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20.xml"/><Relationship Id="rId4" Type="http://schemas.openxmlformats.org/officeDocument/2006/relationships/diagramQuickStyle" Target="../diagrams/quickStyle120.xml"/></Relationships>
</file>

<file path=ppt/slides/_rels/slide114.xml.rels><?xml version="1.0" encoding="UTF-8" standalone="yes"?>
<Relationships xmlns="http://schemas.openxmlformats.org/package/2006/relationships"><Relationship Id="rId8" Type="http://schemas.microsoft.com/office/2007/relationships/diagramDrawing" Target="../diagrams/drawing121.xml"/><Relationship Id="rId3" Type="http://schemas.openxmlformats.org/officeDocument/2006/relationships/diagramLayout" Target="../diagrams/layout121.xml"/><Relationship Id="rId7" Type="http://schemas.openxmlformats.org/officeDocument/2006/relationships/image" Target="../media/image114.png"/><Relationship Id="rId2" Type="http://schemas.openxmlformats.org/officeDocument/2006/relationships/diagramData" Target="../diagrams/data12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21.xml"/><Relationship Id="rId4" Type="http://schemas.openxmlformats.org/officeDocument/2006/relationships/diagramQuickStyle" Target="../diagrams/quickStyle121.xml"/></Relationships>
</file>

<file path=ppt/slides/_rels/slide115.xml.rels><?xml version="1.0" encoding="UTF-8" standalone="yes"?>
<Relationships xmlns="http://schemas.openxmlformats.org/package/2006/relationships"><Relationship Id="rId8" Type="http://schemas.microsoft.com/office/2007/relationships/diagramDrawing" Target="../diagrams/drawing122.xml"/><Relationship Id="rId3" Type="http://schemas.openxmlformats.org/officeDocument/2006/relationships/diagramLayout" Target="../diagrams/layout122.xml"/><Relationship Id="rId7" Type="http://schemas.openxmlformats.org/officeDocument/2006/relationships/image" Target="../media/image115.png"/><Relationship Id="rId2" Type="http://schemas.openxmlformats.org/officeDocument/2006/relationships/diagramData" Target="../diagrams/data12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22.xml"/><Relationship Id="rId4" Type="http://schemas.openxmlformats.org/officeDocument/2006/relationships/diagramQuickStyle" Target="../diagrams/quickStyle122.xml"/></Relationships>
</file>

<file path=ppt/slides/_rels/slide116.xml.rels><?xml version="1.0" encoding="UTF-8" standalone="yes"?>
<Relationships xmlns="http://schemas.openxmlformats.org/package/2006/relationships"><Relationship Id="rId8" Type="http://schemas.microsoft.com/office/2007/relationships/diagramDrawing" Target="../diagrams/drawing123.xml"/><Relationship Id="rId3" Type="http://schemas.openxmlformats.org/officeDocument/2006/relationships/diagramLayout" Target="../diagrams/layout123.xml"/><Relationship Id="rId7" Type="http://schemas.openxmlformats.org/officeDocument/2006/relationships/image" Target="../media/image116.png"/><Relationship Id="rId2" Type="http://schemas.openxmlformats.org/officeDocument/2006/relationships/diagramData" Target="../diagrams/data12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23.xml"/><Relationship Id="rId4" Type="http://schemas.openxmlformats.org/officeDocument/2006/relationships/diagramQuickStyle" Target="../diagrams/quickStyle123.xml"/></Relationships>
</file>

<file path=ppt/slides/_rels/slide117.xml.rels><?xml version="1.0" encoding="UTF-8" standalone="yes"?>
<Relationships xmlns="http://schemas.openxmlformats.org/package/2006/relationships"><Relationship Id="rId8" Type="http://schemas.microsoft.com/office/2007/relationships/diagramDrawing" Target="../diagrams/drawing124.xml"/><Relationship Id="rId3" Type="http://schemas.openxmlformats.org/officeDocument/2006/relationships/diagramLayout" Target="../diagrams/layout124.xml"/><Relationship Id="rId7" Type="http://schemas.openxmlformats.org/officeDocument/2006/relationships/image" Target="../media/image117.png"/><Relationship Id="rId2" Type="http://schemas.openxmlformats.org/officeDocument/2006/relationships/diagramData" Target="../diagrams/data12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24.xml"/><Relationship Id="rId4" Type="http://schemas.openxmlformats.org/officeDocument/2006/relationships/diagramQuickStyle" Target="../diagrams/quickStyle124.xml"/></Relationships>
</file>

<file path=ppt/slides/_rels/slide118.xml.rels><?xml version="1.0" encoding="UTF-8" standalone="yes"?>
<Relationships xmlns="http://schemas.openxmlformats.org/package/2006/relationships"><Relationship Id="rId8" Type="http://schemas.microsoft.com/office/2007/relationships/diagramDrawing" Target="../diagrams/drawing125.xml"/><Relationship Id="rId3" Type="http://schemas.openxmlformats.org/officeDocument/2006/relationships/diagramLayout" Target="../diagrams/layout125.xml"/><Relationship Id="rId7" Type="http://schemas.openxmlformats.org/officeDocument/2006/relationships/image" Target="../media/image118.png"/><Relationship Id="rId2" Type="http://schemas.openxmlformats.org/officeDocument/2006/relationships/diagramData" Target="../diagrams/data125.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25.xml"/><Relationship Id="rId4" Type="http://schemas.openxmlformats.org/officeDocument/2006/relationships/diagramQuickStyle" Target="../diagrams/quickStyle125.xml"/></Relationships>
</file>

<file path=ppt/slides/_rels/slide119.xml.rels><?xml version="1.0" encoding="UTF-8" standalone="yes"?>
<Relationships xmlns="http://schemas.openxmlformats.org/package/2006/relationships"><Relationship Id="rId8" Type="http://schemas.microsoft.com/office/2007/relationships/diagramDrawing" Target="../diagrams/drawing126.xml"/><Relationship Id="rId3" Type="http://schemas.openxmlformats.org/officeDocument/2006/relationships/diagramLayout" Target="../diagrams/layout126.xml"/><Relationship Id="rId7" Type="http://schemas.openxmlformats.org/officeDocument/2006/relationships/image" Target="../media/image119.png"/><Relationship Id="rId2" Type="http://schemas.openxmlformats.org/officeDocument/2006/relationships/diagramData" Target="../diagrams/data12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26.xml"/><Relationship Id="rId4" Type="http://schemas.openxmlformats.org/officeDocument/2006/relationships/diagramQuickStyle" Target="../diagrams/quickStyle126.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2.xml"/><Relationship Id="rId7"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microsoft.com/office/2007/relationships/diagramDrawing" Target="../diagrams/drawing12.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127.xml"/><Relationship Id="rId7" Type="http://schemas.microsoft.com/office/2007/relationships/diagramDrawing" Target="../diagrams/drawing127.xml"/><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27.xml"/><Relationship Id="rId5" Type="http://schemas.openxmlformats.org/officeDocument/2006/relationships/diagramQuickStyle" Target="../diagrams/quickStyle127.xml"/><Relationship Id="rId4" Type="http://schemas.openxmlformats.org/officeDocument/2006/relationships/diagramLayout" Target="../diagrams/layout12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3.xml"/><Relationship Id="rId7"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microsoft.com/office/2007/relationships/diagramDrawing" Target="../diagrams/drawing13.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4.xml"/><Relationship Id="rId7"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microsoft.com/office/2007/relationships/diagramDrawing" Target="../diagrams/drawing14.xml"/></Relationships>
</file>

<file path=ppt/slides/_rels/slide1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diagramLayout" Target="../diagrams/layout15.xml"/><Relationship Id="rId7" Type="http://schemas.openxmlformats.org/officeDocument/2006/relationships/image" Target="../media/image19.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diagramLayout" Target="../diagrams/layout16.xml"/><Relationship Id="rId7" Type="http://schemas.openxmlformats.org/officeDocument/2006/relationships/image" Target="../media/image20.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7.xml"/><Relationship Id="rId7" Type="http://schemas.openxmlformats.org/officeDocument/2006/relationships/image" Target="../media/image21.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microsoft.com/office/2007/relationships/diagramDrawing" Target="../diagrams/drawing17.xml"/></Relationships>
</file>

<file path=ppt/slides/_rels/slide1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diagramLayout" Target="../diagrams/layout18.xml"/><Relationship Id="rId7" Type="http://schemas.openxmlformats.org/officeDocument/2006/relationships/image" Target="../media/image2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diagramLayout" Target="../diagrams/layout19.xml"/><Relationship Id="rId7" Type="http://schemas.openxmlformats.org/officeDocument/2006/relationships/image" Target="../media/image24.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diagramLayout" Target="../diagrams/layout20.xml"/><Relationship Id="rId7" Type="http://schemas.openxmlformats.org/officeDocument/2006/relationships/image" Target="../media/image25.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diagramLayout" Target="../diagrams/layout21.xml"/><Relationship Id="rId7" Type="http://schemas.openxmlformats.org/officeDocument/2006/relationships/image" Target="../media/image26.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2.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diagramLayout" Target="../diagrams/layout22.xml"/><Relationship Id="rId7" Type="http://schemas.openxmlformats.org/officeDocument/2006/relationships/image" Target="../media/image27.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3.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diagramLayout" Target="../diagrams/layout23.xml"/><Relationship Id="rId7" Type="http://schemas.openxmlformats.org/officeDocument/2006/relationships/slide" Target="slide32.xml"/><Relationship Id="rId12" Type="http://schemas.microsoft.com/office/2007/relationships/diagramDrawing" Target="../diagrams/drawing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openxmlformats.org/officeDocument/2006/relationships/image" Target="../media/image2.emf"/><Relationship Id="rId11" Type="http://schemas.openxmlformats.org/officeDocument/2006/relationships/slide" Target="slide81.xml"/><Relationship Id="rId5" Type="http://schemas.openxmlformats.org/officeDocument/2006/relationships/diagramColors" Target="../diagrams/colors23.xml"/><Relationship Id="rId10" Type="http://schemas.openxmlformats.org/officeDocument/2006/relationships/slide" Target="slide98.xml"/><Relationship Id="rId4" Type="http://schemas.openxmlformats.org/officeDocument/2006/relationships/diagramQuickStyle" Target="../diagrams/quickStyle23.xml"/><Relationship Id="rId9" Type="http://schemas.openxmlformats.org/officeDocument/2006/relationships/slide" Target="slide34.xml"/></Relationships>
</file>

<file path=ppt/slides/_rels/slide24.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diagramLayout" Target="../diagrams/layout24.xml"/><Relationship Id="rId7" Type="http://schemas.openxmlformats.org/officeDocument/2006/relationships/image" Target="../media/image28.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5.xml"/><Relationship Id="rId7" Type="http://schemas.openxmlformats.org/officeDocument/2006/relationships/image" Target="../media/image2.emf"/><Relationship Id="rId2"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microsoft.com/office/2007/relationships/diagramDrawing" Target="../diagrams/drawing25.xml"/><Relationship Id="rId4" Type="http://schemas.openxmlformats.org/officeDocument/2006/relationships/diagramLayout" Target="../diagrams/layout25.xml"/><Relationship Id="rId9"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diagramLayout" Target="../diagrams/layout26.xml"/><Relationship Id="rId7" Type="http://schemas.openxmlformats.org/officeDocument/2006/relationships/image" Target="../media/image31.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diagramLayout" Target="../diagrams/layout27.xml"/><Relationship Id="rId7" Type="http://schemas.openxmlformats.org/officeDocument/2006/relationships/image" Target="../media/image32.pn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diagramLayout" Target="../diagrams/layout28.xml"/><Relationship Id="rId7" Type="http://schemas.openxmlformats.org/officeDocument/2006/relationships/image" Target="../media/image33.pn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diagramLayout" Target="../diagrams/layout29.xml"/><Relationship Id="rId7" Type="http://schemas.openxmlformats.org/officeDocument/2006/relationships/image" Target="../media/image34.pn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diagramLayout" Target="../diagrams/layout30.xml"/><Relationship Id="rId7" Type="http://schemas.openxmlformats.org/officeDocument/2006/relationships/image" Target="../media/image35.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1.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diagramLayout" Target="../diagrams/layout31.xml"/><Relationship Id="rId7" Type="http://schemas.openxmlformats.org/officeDocument/2006/relationships/image" Target="../media/image36.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2.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diagramLayout" Target="../diagrams/layout32.xml"/><Relationship Id="rId7" Type="http://schemas.openxmlformats.org/officeDocument/2006/relationships/image" Target="../media/image37.pn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3.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diagramLayout" Target="../diagrams/layout33.xml"/><Relationship Id="rId7" Type="http://schemas.openxmlformats.org/officeDocument/2006/relationships/image" Target="../media/image38.pn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4.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diagramLayout" Target="../diagrams/layout34.xml"/><Relationship Id="rId7" Type="http://schemas.openxmlformats.org/officeDocument/2006/relationships/image" Target="../media/image39.pn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5.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diagramLayout" Target="../diagrams/layout35.xml"/><Relationship Id="rId7" Type="http://schemas.openxmlformats.org/officeDocument/2006/relationships/image" Target="../media/image40.pn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6.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diagramLayout" Target="../diagrams/layout36.xml"/><Relationship Id="rId7" Type="http://schemas.openxmlformats.org/officeDocument/2006/relationships/image" Target="../media/image41.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7.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diagramLayout" Target="../diagrams/layout37.xml"/><Relationship Id="rId7" Type="http://schemas.openxmlformats.org/officeDocument/2006/relationships/image" Target="../media/image42.pn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8.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diagramLayout" Target="../diagrams/layout38.xml"/><Relationship Id="rId7" Type="http://schemas.openxmlformats.org/officeDocument/2006/relationships/image" Target="../media/image43.pn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9.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diagramLayout" Target="../diagrams/layout39.xml"/><Relationship Id="rId7" Type="http://schemas.openxmlformats.org/officeDocument/2006/relationships/image" Target="../media/image44.pn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diagramLayout" Target="../diagrams/layout40.xml"/><Relationship Id="rId7" Type="http://schemas.openxmlformats.org/officeDocument/2006/relationships/image" Target="../media/image45.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1.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diagramLayout" Target="../diagrams/layout41.xml"/><Relationship Id="rId7" Type="http://schemas.openxmlformats.org/officeDocument/2006/relationships/image" Target="../media/image46.pn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2.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diagramLayout" Target="../diagrams/layout42.xml"/><Relationship Id="rId7" Type="http://schemas.openxmlformats.org/officeDocument/2006/relationships/image" Target="../media/image47.png"/><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3.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diagramLayout" Target="../diagrams/layout43.xml"/><Relationship Id="rId7" Type="http://schemas.openxmlformats.org/officeDocument/2006/relationships/image" Target="../media/image48.png"/><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4.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diagramLayout" Target="../diagrams/layout44.xml"/><Relationship Id="rId7" Type="http://schemas.openxmlformats.org/officeDocument/2006/relationships/image" Target="../media/image49.png"/><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45.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diagramLayout" Target="../diagrams/layout45.xml"/><Relationship Id="rId7" Type="http://schemas.openxmlformats.org/officeDocument/2006/relationships/image" Target="../media/image50.png"/><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46.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diagramLayout" Target="../diagrams/layout46.xml"/><Relationship Id="rId7" Type="http://schemas.openxmlformats.org/officeDocument/2006/relationships/image" Target="../media/image51.png"/><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47.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diagramLayout" Target="../diagrams/layout47.xml"/><Relationship Id="rId7" Type="http://schemas.openxmlformats.org/officeDocument/2006/relationships/image" Target="../media/image52.png"/><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48.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diagramLayout" Target="../diagrams/layout48.xml"/><Relationship Id="rId7" Type="http://schemas.openxmlformats.org/officeDocument/2006/relationships/image" Target="../media/image53.png"/><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49.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diagramLayout" Target="../diagrams/layout49.xml"/><Relationship Id="rId7" Type="http://schemas.openxmlformats.org/officeDocument/2006/relationships/image" Target="../media/image54.png"/><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microsoft.com/office/2007/relationships/diagramDrawing" Target="../diagrams/drawing5.xml"/></Relationships>
</file>

<file path=ppt/slides/_rels/slide50.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diagramLayout" Target="../diagrams/layout50.xml"/><Relationship Id="rId7" Type="http://schemas.openxmlformats.org/officeDocument/2006/relationships/image" Target="../media/image55.png"/><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51.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diagramLayout" Target="../diagrams/layout51.xml"/><Relationship Id="rId7" Type="http://schemas.openxmlformats.org/officeDocument/2006/relationships/image" Target="../media/image56.png"/><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52.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diagramLayout" Target="../diagrams/layout52.xml"/><Relationship Id="rId7" Type="http://schemas.openxmlformats.org/officeDocument/2006/relationships/image" Target="../media/image57.png"/><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53.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diagramData" Target="../diagrams/data53.xml"/><Relationship Id="rId7" Type="http://schemas.openxmlformats.org/officeDocument/2006/relationships/image" Target="../media/image58.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54.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diagramData" Target="../diagrams/data54.xml"/><Relationship Id="rId7" Type="http://schemas.openxmlformats.org/officeDocument/2006/relationships/image" Target="../media/image59.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55.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diagramData" Target="../diagrams/data55.xml"/><Relationship Id="rId7" Type="http://schemas.openxmlformats.org/officeDocument/2006/relationships/image" Target="../media/image60.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56.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diagramData" Target="../diagrams/data56.xml"/><Relationship Id="rId7" Type="http://schemas.openxmlformats.org/officeDocument/2006/relationships/image" Target="../media/image61.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57.xml.rels><?xml version="1.0" encoding="UTF-8" standalone="yes"?>
<Relationships xmlns="http://schemas.openxmlformats.org/package/2006/relationships"><Relationship Id="rId8" Type="http://schemas.microsoft.com/office/2007/relationships/diagramDrawing" Target="../diagrams/drawing57.xml"/><Relationship Id="rId3" Type="http://schemas.openxmlformats.org/officeDocument/2006/relationships/diagramData" Target="../diagrams/data57.xml"/><Relationship Id="rId7" Type="http://schemas.openxmlformats.org/officeDocument/2006/relationships/image" Target="../media/image62.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58.xml.rels><?xml version="1.0" encoding="UTF-8" standalone="yes"?>
<Relationships xmlns="http://schemas.openxmlformats.org/package/2006/relationships"><Relationship Id="rId8" Type="http://schemas.microsoft.com/office/2007/relationships/diagramDrawing" Target="../diagrams/drawing58.xml"/><Relationship Id="rId3" Type="http://schemas.openxmlformats.org/officeDocument/2006/relationships/diagramData" Target="../diagrams/data58.xml"/><Relationship Id="rId7" Type="http://schemas.openxmlformats.org/officeDocument/2006/relationships/image" Target="../media/image6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59.xml.rels><?xml version="1.0" encoding="UTF-8" standalone="yes"?>
<Relationships xmlns="http://schemas.openxmlformats.org/package/2006/relationships"><Relationship Id="rId8" Type="http://schemas.microsoft.com/office/2007/relationships/diagramDrawing" Target="../diagrams/drawing59.xml"/><Relationship Id="rId3" Type="http://schemas.openxmlformats.org/officeDocument/2006/relationships/diagramData" Target="../diagrams/data59.xml"/><Relationship Id="rId7" Type="http://schemas.openxmlformats.org/officeDocument/2006/relationships/image" Target="../media/image64.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microsoft.com/office/2007/relationships/diagramDrawing" Target="../diagrams/drawing6.xml"/></Relationships>
</file>

<file path=ppt/slides/_rels/slide60.xml.rels><?xml version="1.0" encoding="UTF-8" standalone="yes"?>
<Relationships xmlns="http://schemas.openxmlformats.org/package/2006/relationships"><Relationship Id="rId8" Type="http://schemas.microsoft.com/office/2007/relationships/diagramDrawing" Target="../diagrams/drawing60.xml"/><Relationship Id="rId3" Type="http://schemas.openxmlformats.org/officeDocument/2006/relationships/diagramData" Target="../diagrams/data60.xml"/><Relationship Id="rId7" Type="http://schemas.openxmlformats.org/officeDocument/2006/relationships/image" Target="../media/image65.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61.xml.rels><?xml version="1.0" encoding="UTF-8" standalone="yes"?>
<Relationships xmlns="http://schemas.openxmlformats.org/package/2006/relationships"><Relationship Id="rId8" Type="http://schemas.microsoft.com/office/2007/relationships/diagramDrawing" Target="../diagrams/drawing61.xml"/><Relationship Id="rId3" Type="http://schemas.openxmlformats.org/officeDocument/2006/relationships/diagramData" Target="../diagrams/data61.xml"/><Relationship Id="rId7" Type="http://schemas.openxmlformats.org/officeDocument/2006/relationships/image" Target="../media/image6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62.xml.rels><?xml version="1.0" encoding="UTF-8" standalone="yes"?>
<Relationships xmlns="http://schemas.openxmlformats.org/package/2006/relationships"><Relationship Id="rId8" Type="http://schemas.openxmlformats.org/officeDocument/2006/relationships/diagramQuickStyle" Target="../diagrams/quickStyle63.xml"/><Relationship Id="rId3" Type="http://schemas.openxmlformats.org/officeDocument/2006/relationships/diagramLayout" Target="../diagrams/layout62.xml"/><Relationship Id="rId7" Type="http://schemas.openxmlformats.org/officeDocument/2006/relationships/diagramLayout" Target="../diagrams/layout63.xml"/><Relationship Id="rId12" Type="http://schemas.microsoft.com/office/2007/relationships/diagramDrawing" Target="../diagrams/drawing63.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openxmlformats.org/officeDocument/2006/relationships/diagramData" Target="../diagrams/data63.xml"/><Relationship Id="rId11" Type="http://schemas.microsoft.com/office/2007/relationships/diagramDrawing" Target="../diagrams/drawing62.xml"/><Relationship Id="rId5" Type="http://schemas.openxmlformats.org/officeDocument/2006/relationships/diagramColors" Target="../diagrams/colors62.xml"/><Relationship Id="rId10" Type="http://schemas.openxmlformats.org/officeDocument/2006/relationships/image" Target="../media/image2.emf"/><Relationship Id="rId4" Type="http://schemas.openxmlformats.org/officeDocument/2006/relationships/diagramQuickStyle" Target="../diagrams/quickStyle62.xml"/><Relationship Id="rId9" Type="http://schemas.openxmlformats.org/officeDocument/2006/relationships/diagramColors" Target="../diagrams/colors63.xml"/></Relationships>
</file>

<file path=ppt/slides/_rels/slide63.xml.rels><?xml version="1.0" encoding="UTF-8" standalone="yes"?>
<Relationships xmlns="http://schemas.openxmlformats.org/package/2006/relationships"><Relationship Id="rId8" Type="http://schemas.openxmlformats.org/officeDocument/2006/relationships/diagramQuickStyle" Target="../diagrams/quickStyle65.xml"/><Relationship Id="rId3" Type="http://schemas.openxmlformats.org/officeDocument/2006/relationships/diagramLayout" Target="../diagrams/layout64.xml"/><Relationship Id="rId7" Type="http://schemas.openxmlformats.org/officeDocument/2006/relationships/diagramLayout" Target="../diagrams/layout65.xml"/><Relationship Id="rId12" Type="http://schemas.microsoft.com/office/2007/relationships/diagramDrawing" Target="../diagrams/drawing65.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openxmlformats.org/officeDocument/2006/relationships/diagramData" Target="../diagrams/data65.xml"/><Relationship Id="rId11" Type="http://schemas.microsoft.com/office/2007/relationships/diagramDrawing" Target="../diagrams/drawing64.xml"/><Relationship Id="rId5" Type="http://schemas.openxmlformats.org/officeDocument/2006/relationships/diagramColors" Target="../diagrams/colors64.xml"/><Relationship Id="rId10" Type="http://schemas.openxmlformats.org/officeDocument/2006/relationships/image" Target="../media/image2.emf"/><Relationship Id="rId4" Type="http://schemas.openxmlformats.org/officeDocument/2006/relationships/diagramQuickStyle" Target="../diagrams/quickStyle64.xml"/><Relationship Id="rId9" Type="http://schemas.openxmlformats.org/officeDocument/2006/relationships/diagramColors" Target="../diagrams/colors65.xml"/></Relationships>
</file>

<file path=ppt/slides/_rels/slide64.xml.rels><?xml version="1.0" encoding="UTF-8" standalone="yes"?>
<Relationships xmlns="http://schemas.openxmlformats.org/package/2006/relationships"><Relationship Id="rId8" Type="http://schemas.openxmlformats.org/officeDocument/2006/relationships/diagramQuickStyle" Target="../diagrams/quickStyle67.xml"/><Relationship Id="rId3" Type="http://schemas.openxmlformats.org/officeDocument/2006/relationships/diagramLayout" Target="../diagrams/layout66.xml"/><Relationship Id="rId7" Type="http://schemas.openxmlformats.org/officeDocument/2006/relationships/diagramLayout" Target="../diagrams/layout67.xml"/><Relationship Id="rId12" Type="http://schemas.microsoft.com/office/2007/relationships/diagramDrawing" Target="../diagrams/drawing67.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openxmlformats.org/officeDocument/2006/relationships/diagramData" Target="../diagrams/data67.xml"/><Relationship Id="rId11" Type="http://schemas.microsoft.com/office/2007/relationships/diagramDrawing" Target="../diagrams/drawing66.xml"/><Relationship Id="rId5" Type="http://schemas.openxmlformats.org/officeDocument/2006/relationships/diagramColors" Target="../diagrams/colors66.xml"/><Relationship Id="rId10" Type="http://schemas.openxmlformats.org/officeDocument/2006/relationships/image" Target="../media/image2.emf"/><Relationship Id="rId4" Type="http://schemas.openxmlformats.org/officeDocument/2006/relationships/diagramQuickStyle" Target="../diagrams/quickStyle66.xml"/><Relationship Id="rId9" Type="http://schemas.openxmlformats.org/officeDocument/2006/relationships/diagramColors" Target="../diagrams/colors67.xml"/></Relationships>
</file>

<file path=ppt/slides/_rels/slide65.xml.rels><?xml version="1.0" encoding="UTF-8" standalone="yes"?>
<Relationships xmlns="http://schemas.openxmlformats.org/package/2006/relationships"><Relationship Id="rId8" Type="http://schemas.openxmlformats.org/officeDocument/2006/relationships/diagramQuickStyle" Target="../diagrams/quickStyle69.xml"/><Relationship Id="rId3" Type="http://schemas.openxmlformats.org/officeDocument/2006/relationships/diagramLayout" Target="../diagrams/layout68.xml"/><Relationship Id="rId7" Type="http://schemas.openxmlformats.org/officeDocument/2006/relationships/diagramLayout" Target="../diagrams/layout69.xml"/><Relationship Id="rId12" Type="http://schemas.microsoft.com/office/2007/relationships/diagramDrawing" Target="../diagrams/drawing69.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openxmlformats.org/officeDocument/2006/relationships/diagramData" Target="../diagrams/data69.xml"/><Relationship Id="rId11" Type="http://schemas.microsoft.com/office/2007/relationships/diagramDrawing" Target="../diagrams/drawing68.xml"/><Relationship Id="rId5" Type="http://schemas.openxmlformats.org/officeDocument/2006/relationships/diagramColors" Target="../diagrams/colors68.xml"/><Relationship Id="rId10" Type="http://schemas.openxmlformats.org/officeDocument/2006/relationships/image" Target="../media/image2.emf"/><Relationship Id="rId4" Type="http://schemas.openxmlformats.org/officeDocument/2006/relationships/diagramQuickStyle" Target="../diagrams/quickStyle68.xml"/><Relationship Id="rId9" Type="http://schemas.openxmlformats.org/officeDocument/2006/relationships/diagramColors" Target="../diagrams/colors69.xml"/></Relationships>
</file>

<file path=ppt/slides/_rels/slide6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Layout" Target="../diagrams/layout70.xml"/><Relationship Id="rId7" Type="http://schemas.openxmlformats.org/officeDocument/2006/relationships/image" Target="../media/image67.png"/><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70.xml"/><Relationship Id="rId10" Type="http://schemas.microsoft.com/office/2007/relationships/diagramDrawing" Target="../diagrams/drawing70.xml"/><Relationship Id="rId4" Type="http://schemas.openxmlformats.org/officeDocument/2006/relationships/diagramQuickStyle" Target="../diagrams/quickStyle70.xml"/><Relationship Id="rId9" Type="http://schemas.openxmlformats.org/officeDocument/2006/relationships/image" Target="../media/image69.png"/></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72.xml"/><Relationship Id="rId13" Type="http://schemas.microsoft.com/office/2007/relationships/diagramDrawing" Target="../diagrams/drawing72.xml"/><Relationship Id="rId3" Type="http://schemas.openxmlformats.org/officeDocument/2006/relationships/diagramData" Target="../diagrams/data71.xml"/><Relationship Id="rId7" Type="http://schemas.openxmlformats.org/officeDocument/2006/relationships/diagramData" Target="../diagrams/data72.xml"/><Relationship Id="rId12" Type="http://schemas.microsoft.com/office/2007/relationships/diagramDrawing" Target="../diagrams/drawing7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1.xml"/><Relationship Id="rId11" Type="http://schemas.openxmlformats.org/officeDocument/2006/relationships/image" Target="../media/image2.emf"/><Relationship Id="rId5" Type="http://schemas.openxmlformats.org/officeDocument/2006/relationships/diagramQuickStyle" Target="../diagrams/quickStyle71.xml"/><Relationship Id="rId10" Type="http://schemas.openxmlformats.org/officeDocument/2006/relationships/diagramColors" Target="../diagrams/colors72.xml"/><Relationship Id="rId4" Type="http://schemas.openxmlformats.org/officeDocument/2006/relationships/diagramLayout" Target="../diagrams/layout71.xml"/><Relationship Id="rId9" Type="http://schemas.openxmlformats.org/officeDocument/2006/relationships/diagramQuickStyle" Target="../diagrams/quickStyle7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73.xml"/><Relationship Id="rId7" Type="http://schemas.microsoft.com/office/2007/relationships/diagramDrawing" Target="../diagrams/drawing73.xml"/><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69.xml.rels><?xml version="1.0" encoding="UTF-8" standalone="yes"?>
<Relationships xmlns="http://schemas.openxmlformats.org/package/2006/relationships"><Relationship Id="rId8" Type="http://schemas.openxmlformats.org/officeDocument/2006/relationships/diagramQuickStyle" Target="../diagrams/quickStyle75.xml"/><Relationship Id="rId3" Type="http://schemas.openxmlformats.org/officeDocument/2006/relationships/diagramLayout" Target="../diagrams/layout74.xml"/><Relationship Id="rId7" Type="http://schemas.openxmlformats.org/officeDocument/2006/relationships/diagramLayout" Target="../diagrams/layout75.xml"/><Relationship Id="rId12" Type="http://schemas.microsoft.com/office/2007/relationships/diagramDrawing" Target="../diagrams/drawing75.xml"/><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openxmlformats.org/officeDocument/2006/relationships/diagramData" Target="../diagrams/data75.xml"/><Relationship Id="rId11" Type="http://schemas.microsoft.com/office/2007/relationships/diagramDrawing" Target="../diagrams/drawing74.xml"/><Relationship Id="rId5" Type="http://schemas.openxmlformats.org/officeDocument/2006/relationships/diagramColors" Target="../diagrams/colors74.xml"/><Relationship Id="rId10" Type="http://schemas.openxmlformats.org/officeDocument/2006/relationships/image" Target="../media/image2.emf"/><Relationship Id="rId4" Type="http://schemas.openxmlformats.org/officeDocument/2006/relationships/diagramQuickStyle" Target="../diagrams/quickStyle74.xml"/><Relationship Id="rId9" Type="http://schemas.openxmlformats.org/officeDocument/2006/relationships/diagramColors" Target="../diagrams/colors75.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microsoft.com/office/2007/relationships/diagramDrawing" Target="../diagrams/drawing7.xml"/></Relationships>
</file>

<file path=ppt/slides/_rels/slide70.xml.rels><?xml version="1.0" encoding="UTF-8" standalone="yes"?>
<Relationships xmlns="http://schemas.openxmlformats.org/package/2006/relationships"><Relationship Id="rId8" Type="http://schemas.openxmlformats.org/officeDocument/2006/relationships/diagramQuickStyle" Target="../diagrams/quickStyle77.xml"/><Relationship Id="rId3" Type="http://schemas.openxmlformats.org/officeDocument/2006/relationships/diagramLayout" Target="../diagrams/layout76.xml"/><Relationship Id="rId7" Type="http://schemas.openxmlformats.org/officeDocument/2006/relationships/diagramLayout" Target="../diagrams/layout77.xml"/><Relationship Id="rId12" Type="http://schemas.microsoft.com/office/2007/relationships/diagramDrawing" Target="../diagrams/drawing77.xml"/><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openxmlformats.org/officeDocument/2006/relationships/diagramData" Target="../diagrams/data77.xml"/><Relationship Id="rId11" Type="http://schemas.microsoft.com/office/2007/relationships/diagramDrawing" Target="../diagrams/drawing76.xml"/><Relationship Id="rId5" Type="http://schemas.openxmlformats.org/officeDocument/2006/relationships/diagramColors" Target="../diagrams/colors76.xml"/><Relationship Id="rId10" Type="http://schemas.openxmlformats.org/officeDocument/2006/relationships/image" Target="../media/image2.emf"/><Relationship Id="rId4" Type="http://schemas.openxmlformats.org/officeDocument/2006/relationships/diagramQuickStyle" Target="../diagrams/quickStyle76.xml"/><Relationship Id="rId9" Type="http://schemas.openxmlformats.org/officeDocument/2006/relationships/diagramColors" Target="../diagrams/colors77.xml"/></Relationships>
</file>

<file path=ppt/slides/_rels/slide71.xml.rels><?xml version="1.0" encoding="UTF-8" standalone="yes"?>
<Relationships xmlns="http://schemas.openxmlformats.org/package/2006/relationships"><Relationship Id="rId8" Type="http://schemas.microsoft.com/office/2007/relationships/diagramDrawing" Target="../diagrams/drawing78.xml"/><Relationship Id="rId3" Type="http://schemas.openxmlformats.org/officeDocument/2006/relationships/diagramData" Target="../diagrams/data78.xml"/><Relationship Id="rId7" Type="http://schemas.openxmlformats.org/officeDocument/2006/relationships/image" Target="../media/image70.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7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emf"/><Relationship Id="rId7" Type="http://schemas.openxmlformats.org/officeDocument/2006/relationships/diagramColors" Target="../diagrams/colors7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9.xml"/><Relationship Id="rId5" Type="http://schemas.openxmlformats.org/officeDocument/2006/relationships/diagramLayout" Target="../diagrams/layout79.xml"/><Relationship Id="rId4" Type="http://schemas.openxmlformats.org/officeDocument/2006/relationships/diagramData" Target="../diagrams/data79.xml"/><Relationship Id="rId9" Type="http://schemas.microsoft.com/office/2007/relationships/diagramDrawing" Target="../diagrams/drawing79.xml"/></Relationships>
</file>

<file path=ppt/slides/_rels/slide7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2.emf"/><Relationship Id="rId7" Type="http://schemas.openxmlformats.org/officeDocument/2006/relationships/diagramColors" Target="../diagrams/colors8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80.xml"/><Relationship Id="rId5" Type="http://schemas.openxmlformats.org/officeDocument/2006/relationships/diagramLayout" Target="../diagrams/layout80.xml"/><Relationship Id="rId4" Type="http://schemas.openxmlformats.org/officeDocument/2006/relationships/diagramData" Target="../diagrams/data80.xml"/><Relationship Id="rId9" Type="http://schemas.microsoft.com/office/2007/relationships/diagramDrawing" Target="../diagrams/drawing80.xml"/></Relationships>
</file>

<file path=ppt/slides/_rels/slide74.xml.rels><?xml version="1.0" encoding="UTF-8" standalone="yes"?>
<Relationships xmlns="http://schemas.openxmlformats.org/package/2006/relationships"><Relationship Id="rId8" Type="http://schemas.microsoft.com/office/2007/relationships/diagramDrawing" Target="../diagrams/drawing81.xml"/><Relationship Id="rId3" Type="http://schemas.openxmlformats.org/officeDocument/2006/relationships/diagramData" Target="../diagrams/data81.xml"/><Relationship Id="rId7" Type="http://schemas.openxmlformats.org/officeDocument/2006/relationships/image" Target="../media/image7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75.xml.rels><?xml version="1.0" encoding="UTF-8" standalone="yes"?>
<Relationships xmlns="http://schemas.openxmlformats.org/package/2006/relationships"><Relationship Id="rId8" Type="http://schemas.microsoft.com/office/2007/relationships/diagramDrawing" Target="../diagrams/drawing82.xml"/><Relationship Id="rId3" Type="http://schemas.openxmlformats.org/officeDocument/2006/relationships/diagramData" Target="../diagrams/data82.xml"/><Relationship Id="rId7" Type="http://schemas.openxmlformats.org/officeDocument/2006/relationships/image" Target="../media/image74.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76.xml.rels><?xml version="1.0" encoding="UTF-8" standalone="yes"?>
<Relationships xmlns="http://schemas.openxmlformats.org/package/2006/relationships"><Relationship Id="rId8" Type="http://schemas.microsoft.com/office/2007/relationships/diagramDrawing" Target="../diagrams/drawing83.xml"/><Relationship Id="rId3" Type="http://schemas.openxmlformats.org/officeDocument/2006/relationships/diagramData" Target="../diagrams/data83.xml"/><Relationship Id="rId7" Type="http://schemas.openxmlformats.org/officeDocument/2006/relationships/image" Target="../media/image75.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7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2.emf"/><Relationship Id="rId7" Type="http://schemas.openxmlformats.org/officeDocument/2006/relationships/diagramColors" Target="../diagrams/colors8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4.xml"/><Relationship Id="rId5" Type="http://schemas.openxmlformats.org/officeDocument/2006/relationships/diagramLayout" Target="../diagrams/layout84.xml"/><Relationship Id="rId4" Type="http://schemas.openxmlformats.org/officeDocument/2006/relationships/diagramData" Target="../diagrams/data84.xml"/><Relationship Id="rId9" Type="http://schemas.microsoft.com/office/2007/relationships/diagramDrawing" Target="../diagrams/drawing84.xml"/></Relationships>
</file>

<file path=ppt/slides/_rels/slide7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2.emf"/><Relationship Id="rId7" Type="http://schemas.openxmlformats.org/officeDocument/2006/relationships/diagramColors" Target="../diagrams/colors8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5.xml"/><Relationship Id="rId5" Type="http://schemas.openxmlformats.org/officeDocument/2006/relationships/diagramLayout" Target="../diagrams/layout85.xml"/><Relationship Id="rId4" Type="http://schemas.openxmlformats.org/officeDocument/2006/relationships/diagramData" Target="../diagrams/data85.xml"/><Relationship Id="rId9" Type="http://schemas.microsoft.com/office/2007/relationships/diagramDrawing" Target="../diagrams/drawing85.xml"/></Relationships>
</file>

<file path=ppt/slides/_rels/slide7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2.emf"/><Relationship Id="rId7" Type="http://schemas.openxmlformats.org/officeDocument/2006/relationships/diagramColors" Target="../diagrams/colors8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86.xml"/><Relationship Id="rId5" Type="http://schemas.openxmlformats.org/officeDocument/2006/relationships/diagramLayout" Target="../diagrams/layout86.xml"/><Relationship Id="rId4" Type="http://schemas.openxmlformats.org/officeDocument/2006/relationships/diagramData" Target="../diagrams/data86.xml"/><Relationship Id="rId9" Type="http://schemas.microsoft.com/office/2007/relationships/diagramDrawing" Target="../diagrams/drawing86.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microsoft.com/office/2007/relationships/diagramDrawing" Target="../diagrams/drawing8.xml"/><Relationship Id="rId5" Type="http://schemas.openxmlformats.org/officeDocument/2006/relationships/diagramQuickStyle" Target="../diagrams/quickStyle8.xml"/><Relationship Id="rId10" Type="http://schemas.openxmlformats.org/officeDocument/2006/relationships/image" Target="../media/image11.png"/><Relationship Id="rId4" Type="http://schemas.openxmlformats.org/officeDocument/2006/relationships/diagramLayout" Target="../diagrams/layout8.xml"/><Relationship Id="rId9" Type="http://schemas.openxmlformats.org/officeDocument/2006/relationships/image" Target="../media/image10.png"/></Relationships>
</file>

<file path=ppt/slides/_rels/slide80.xml.rels><?xml version="1.0" encoding="UTF-8" standalone="yes"?>
<Relationships xmlns="http://schemas.openxmlformats.org/package/2006/relationships"><Relationship Id="rId8" Type="http://schemas.microsoft.com/office/2007/relationships/diagramDrawing" Target="../diagrams/drawing87.xml"/><Relationship Id="rId3" Type="http://schemas.openxmlformats.org/officeDocument/2006/relationships/diagramData" Target="../diagrams/data87.xml"/><Relationship Id="rId7" Type="http://schemas.openxmlformats.org/officeDocument/2006/relationships/image" Target="../media/image79.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81.xml.rels><?xml version="1.0" encoding="UTF-8" standalone="yes"?>
<Relationships xmlns="http://schemas.openxmlformats.org/package/2006/relationships"><Relationship Id="rId8" Type="http://schemas.microsoft.com/office/2007/relationships/diagramDrawing" Target="../diagrams/drawing88.xml"/><Relationship Id="rId3" Type="http://schemas.openxmlformats.org/officeDocument/2006/relationships/diagramData" Target="../diagrams/data88.xml"/><Relationship Id="rId7" Type="http://schemas.openxmlformats.org/officeDocument/2006/relationships/image" Target="../media/image80.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82.xml.rels><?xml version="1.0" encoding="UTF-8" standalone="yes"?>
<Relationships xmlns="http://schemas.openxmlformats.org/package/2006/relationships"><Relationship Id="rId8" Type="http://schemas.microsoft.com/office/2007/relationships/diagramDrawing" Target="../diagrams/drawing89.xml"/><Relationship Id="rId3" Type="http://schemas.openxmlformats.org/officeDocument/2006/relationships/diagramData" Target="../diagrams/data89.xml"/><Relationship Id="rId7" Type="http://schemas.openxmlformats.org/officeDocument/2006/relationships/image" Target="../media/image81.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s>
</file>

<file path=ppt/slides/_rels/slide83.xml.rels><?xml version="1.0" encoding="UTF-8" standalone="yes"?>
<Relationships xmlns="http://schemas.openxmlformats.org/package/2006/relationships"><Relationship Id="rId8" Type="http://schemas.microsoft.com/office/2007/relationships/diagramDrawing" Target="../diagrams/drawing90.xml"/><Relationship Id="rId3" Type="http://schemas.openxmlformats.org/officeDocument/2006/relationships/diagramData" Target="../diagrams/data90.xml"/><Relationship Id="rId7" Type="http://schemas.openxmlformats.org/officeDocument/2006/relationships/image" Target="../media/image82.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84.xml.rels><?xml version="1.0" encoding="UTF-8" standalone="yes"?>
<Relationships xmlns="http://schemas.openxmlformats.org/package/2006/relationships"><Relationship Id="rId8" Type="http://schemas.microsoft.com/office/2007/relationships/diagramDrawing" Target="../diagrams/drawing91.xml"/><Relationship Id="rId3" Type="http://schemas.openxmlformats.org/officeDocument/2006/relationships/diagramData" Target="../diagrams/data91.xml"/><Relationship Id="rId7" Type="http://schemas.openxmlformats.org/officeDocument/2006/relationships/image" Target="../media/image8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1.xml"/><Relationship Id="rId5" Type="http://schemas.openxmlformats.org/officeDocument/2006/relationships/diagramQuickStyle" Target="../diagrams/quickStyle91.xml"/><Relationship Id="rId4" Type="http://schemas.openxmlformats.org/officeDocument/2006/relationships/diagramLayout" Target="../diagrams/layout91.xml"/></Relationships>
</file>

<file path=ppt/slides/_rels/slide85.xml.rels><?xml version="1.0" encoding="UTF-8" standalone="yes"?>
<Relationships xmlns="http://schemas.openxmlformats.org/package/2006/relationships"><Relationship Id="rId8" Type="http://schemas.microsoft.com/office/2007/relationships/diagramDrawing" Target="../diagrams/drawing92.xml"/><Relationship Id="rId3" Type="http://schemas.openxmlformats.org/officeDocument/2006/relationships/diagramData" Target="../diagrams/data92.xml"/><Relationship Id="rId7" Type="http://schemas.openxmlformats.org/officeDocument/2006/relationships/image" Target="../media/image84.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86.xml.rels><?xml version="1.0" encoding="UTF-8" standalone="yes"?>
<Relationships xmlns="http://schemas.openxmlformats.org/package/2006/relationships"><Relationship Id="rId8" Type="http://schemas.microsoft.com/office/2007/relationships/diagramDrawing" Target="../diagrams/drawing93.xml"/><Relationship Id="rId3" Type="http://schemas.openxmlformats.org/officeDocument/2006/relationships/diagramData" Target="../diagrams/data93.xml"/><Relationship Id="rId7" Type="http://schemas.openxmlformats.org/officeDocument/2006/relationships/image" Target="../media/image85.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87.xml.rels><?xml version="1.0" encoding="UTF-8" standalone="yes"?>
<Relationships xmlns="http://schemas.openxmlformats.org/package/2006/relationships"><Relationship Id="rId8" Type="http://schemas.microsoft.com/office/2007/relationships/diagramDrawing" Target="../diagrams/drawing94.xml"/><Relationship Id="rId3" Type="http://schemas.openxmlformats.org/officeDocument/2006/relationships/diagramData" Target="../diagrams/data94.xml"/><Relationship Id="rId7" Type="http://schemas.openxmlformats.org/officeDocument/2006/relationships/image" Target="../media/image8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4.xml"/><Relationship Id="rId5" Type="http://schemas.openxmlformats.org/officeDocument/2006/relationships/diagramQuickStyle" Target="../diagrams/quickStyle94.xml"/><Relationship Id="rId4" Type="http://schemas.openxmlformats.org/officeDocument/2006/relationships/diagramLayout" Target="../diagrams/layout94.xml"/></Relationships>
</file>

<file path=ppt/slides/_rels/slide88.xml.rels><?xml version="1.0" encoding="UTF-8" standalone="yes"?>
<Relationships xmlns="http://schemas.openxmlformats.org/package/2006/relationships"><Relationship Id="rId8" Type="http://schemas.microsoft.com/office/2007/relationships/diagramDrawing" Target="../diagrams/drawing95.xml"/><Relationship Id="rId3" Type="http://schemas.openxmlformats.org/officeDocument/2006/relationships/diagramData" Target="../diagrams/data95.xml"/><Relationship Id="rId7" Type="http://schemas.openxmlformats.org/officeDocument/2006/relationships/image" Target="../media/image8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5.xml"/><Relationship Id="rId5" Type="http://schemas.openxmlformats.org/officeDocument/2006/relationships/diagramQuickStyle" Target="../diagrams/quickStyle95.xml"/><Relationship Id="rId4" Type="http://schemas.openxmlformats.org/officeDocument/2006/relationships/diagramLayout" Target="../diagrams/layout95.xml"/></Relationships>
</file>

<file path=ppt/slides/_rels/slide89.xml.rels><?xml version="1.0" encoding="UTF-8" standalone="yes"?>
<Relationships xmlns="http://schemas.openxmlformats.org/package/2006/relationships"><Relationship Id="rId8" Type="http://schemas.microsoft.com/office/2007/relationships/diagramDrawing" Target="../diagrams/drawing96.xml"/><Relationship Id="rId3" Type="http://schemas.openxmlformats.org/officeDocument/2006/relationships/diagramData" Target="../diagrams/data96.xml"/><Relationship Id="rId7" Type="http://schemas.openxmlformats.org/officeDocument/2006/relationships/image" Target="../media/image88.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6.xml"/><Relationship Id="rId5" Type="http://schemas.openxmlformats.org/officeDocument/2006/relationships/diagramQuickStyle" Target="../diagrams/quickStyle96.xml"/><Relationship Id="rId4" Type="http://schemas.openxmlformats.org/officeDocument/2006/relationships/diagramLayout" Target="../diagrams/layout9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9.xml"/><Relationship Id="rId7"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diagramDrawing" Target="../diagrams/drawing9.xml"/></Relationships>
</file>

<file path=ppt/slides/_rels/slide90.xml.rels><?xml version="1.0" encoding="UTF-8" standalone="yes"?>
<Relationships xmlns="http://schemas.openxmlformats.org/package/2006/relationships"><Relationship Id="rId8" Type="http://schemas.microsoft.com/office/2007/relationships/diagramDrawing" Target="../diagrams/drawing97.xml"/><Relationship Id="rId3" Type="http://schemas.openxmlformats.org/officeDocument/2006/relationships/diagramData" Target="../diagrams/data97.xml"/><Relationship Id="rId7" Type="http://schemas.openxmlformats.org/officeDocument/2006/relationships/image" Target="../media/image89.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7.xml"/><Relationship Id="rId5" Type="http://schemas.openxmlformats.org/officeDocument/2006/relationships/diagramQuickStyle" Target="../diagrams/quickStyle97.xml"/><Relationship Id="rId4" Type="http://schemas.openxmlformats.org/officeDocument/2006/relationships/diagramLayout" Target="../diagrams/layout97.xml"/></Relationships>
</file>

<file path=ppt/slides/_rels/slide9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diagramData" Target="../diagrams/data98.xml"/><Relationship Id="rId7" Type="http://schemas.openxmlformats.org/officeDocument/2006/relationships/image" Target="../media/image90.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8.xml"/><Relationship Id="rId5" Type="http://schemas.openxmlformats.org/officeDocument/2006/relationships/diagramQuickStyle" Target="../diagrams/quickStyle98.xml"/><Relationship Id="rId4" Type="http://schemas.openxmlformats.org/officeDocument/2006/relationships/diagramLayout" Target="../diagrams/layout98.xml"/><Relationship Id="rId9" Type="http://schemas.microsoft.com/office/2007/relationships/diagramDrawing" Target="../diagrams/drawing98.xml"/></Relationships>
</file>

<file path=ppt/slides/_rels/slide92.xml.rels><?xml version="1.0" encoding="UTF-8" standalone="yes"?>
<Relationships xmlns="http://schemas.openxmlformats.org/package/2006/relationships"><Relationship Id="rId8" Type="http://schemas.microsoft.com/office/2007/relationships/diagramDrawing" Target="../diagrams/drawing99.xml"/><Relationship Id="rId3" Type="http://schemas.openxmlformats.org/officeDocument/2006/relationships/diagramData" Target="../diagrams/data99.xml"/><Relationship Id="rId7" Type="http://schemas.openxmlformats.org/officeDocument/2006/relationships/image" Target="../media/image92.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93.xml.rels><?xml version="1.0" encoding="UTF-8" standalone="yes"?>
<Relationships xmlns="http://schemas.openxmlformats.org/package/2006/relationships"><Relationship Id="rId8" Type="http://schemas.microsoft.com/office/2007/relationships/diagramDrawing" Target="../diagrams/drawing100.xml"/><Relationship Id="rId3" Type="http://schemas.openxmlformats.org/officeDocument/2006/relationships/diagramData" Target="../diagrams/data100.xml"/><Relationship Id="rId7" Type="http://schemas.openxmlformats.org/officeDocument/2006/relationships/image" Target="../media/image93.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00.xml"/><Relationship Id="rId5" Type="http://schemas.openxmlformats.org/officeDocument/2006/relationships/diagramQuickStyle" Target="../diagrams/quickStyle100.xml"/><Relationship Id="rId4" Type="http://schemas.openxmlformats.org/officeDocument/2006/relationships/diagramLayout" Target="../diagrams/layout100.xml"/></Relationships>
</file>

<file path=ppt/slides/_rels/slide94.xml.rels><?xml version="1.0" encoding="UTF-8" standalone="yes"?>
<Relationships xmlns="http://schemas.openxmlformats.org/package/2006/relationships"><Relationship Id="rId8" Type="http://schemas.microsoft.com/office/2007/relationships/diagramDrawing" Target="../diagrams/drawing101.xml"/><Relationship Id="rId3" Type="http://schemas.openxmlformats.org/officeDocument/2006/relationships/diagramData" Target="../diagrams/data101.xml"/><Relationship Id="rId7" Type="http://schemas.openxmlformats.org/officeDocument/2006/relationships/image" Target="../media/image94.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01.xml"/><Relationship Id="rId5" Type="http://schemas.openxmlformats.org/officeDocument/2006/relationships/diagramQuickStyle" Target="../diagrams/quickStyle101.xml"/><Relationship Id="rId4" Type="http://schemas.openxmlformats.org/officeDocument/2006/relationships/diagramLayout" Target="../diagrams/layout101.xml"/></Relationships>
</file>

<file path=ppt/slides/_rels/slide95.xml.rels><?xml version="1.0" encoding="UTF-8" standalone="yes"?>
<Relationships xmlns="http://schemas.openxmlformats.org/package/2006/relationships"><Relationship Id="rId8" Type="http://schemas.microsoft.com/office/2007/relationships/diagramDrawing" Target="../diagrams/drawing102.xml"/><Relationship Id="rId3" Type="http://schemas.openxmlformats.org/officeDocument/2006/relationships/diagramData" Target="../diagrams/data102.xml"/><Relationship Id="rId7" Type="http://schemas.openxmlformats.org/officeDocument/2006/relationships/image" Target="../media/image95.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02.xml"/><Relationship Id="rId5" Type="http://schemas.openxmlformats.org/officeDocument/2006/relationships/diagramQuickStyle" Target="../diagrams/quickStyle102.xml"/><Relationship Id="rId4" Type="http://schemas.openxmlformats.org/officeDocument/2006/relationships/diagramLayout" Target="../diagrams/layout102.xml"/></Relationships>
</file>

<file path=ppt/slides/_rels/slide96.xml.rels><?xml version="1.0" encoding="UTF-8" standalone="yes"?>
<Relationships xmlns="http://schemas.openxmlformats.org/package/2006/relationships"><Relationship Id="rId8" Type="http://schemas.microsoft.com/office/2007/relationships/diagramDrawing" Target="../diagrams/drawing103.xml"/><Relationship Id="rId3" Type="http://schemas.openxmlformats.org/officeDocument/2006/relationships/diagramData" Target="../diagrams/data103.xml"/><Relationship Id="rId7" Type="http://schemas.openxmlformats.org/officeDocument/2006/relationships/image" Target="../media/image96.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03.xml"/><Relationship Id="rId5" Type="http://schemas.openxmlformats.org/officeDocument/2006/relationships/diagramQuickStyle" Target="../diagrams/quickStyle103.xml"/><Relationship Id="rId4" Type="http://schemas.openxmlformats.org/officeDocument/2006/relationships/diagramLayout" Target="../diagrams/layout103.xml"/></Relationships>
</file>

<file path=ppt/slides/_rels/slide97.xml.rels><?xml version="1.0" encoding="UTF-8" standalone="yes"?>
<Relationships xmlns="http://schemas.openxmlformats.org/package/2006/relationships"><Relationship Id="rId8" Type="http://schemas.microsoft.com/office/2007/relationships/diagramDrawing" Target="../diagrams/drawing104.xml"/><Relationship Id="rId3" Type="http://schemas.openxmlformats.org/officeDocument/2006/relationships/diagramData" Target="../diagrams/data104.xml"/><Relationship Id="rId7" Type="http://schemas.openxmlformats.org/officeDocument/2006/relationships/image" Target="../media/image97.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04.xml"/><Relationship Id="rId5" Type="http://schemas.openxmlformats.org/officeDocument/2006/relationships/diagramQuickStyle" Target="../diagrams/quickStyle104.xml"/><Relationship Id="rId4" Type="http://schemas.openxmlformats.org/officeDocument/2006/relationships/diagramLayout" Target="../diagrams/layout104.xml"/></Relationships>
</file>

<file path=ppt/slides/_rels/slide98.xml.rels><?xml version="1.0" encoding="UTF-8" standalone="yes"?>
<Relationships xmlns="http://schemas.openxmlformats.org/package/2006/relationships"><Relationship Id="rId8" Type="http://schemas.microsoft.com/office/2007/relationships/diagramDrawing" Target="../diagrams/drawing105.xml"/><Relationship Id="rId3" Type="http://schemas.openxmlformats.org/officeDocument/2006/relationships/diagramData" Target="../diagrams/data105.xml"/><Relationship Id="rId7" Type="http://schemas.openxmlformats.org/officeDocument/2006/relationships/image" Target="../media/image98.png"/><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diagramColors" Target="../diagrams/colors105.xml"/><Relationship Id="rId5" Type="http://schemas.openxmlformats.org/officeDocument/2006/relationships/diagramQuickStyle" Target="../diagrams/quickStyle105.xml"/><Relationship Id="rId4" Type="http://schemas.openxmlformats.org/officeDocument/2006/relationships/diagramLayout" Target="../diagrams/layout105.xml"/></Relationships>
</file>

<file path=ppt/slides/_rels/slide99.xml.rels><?xml version="1.0" encoding="UTF-8" standalone="yes"?>
<Relationships xmlns="http://schemas.openxmlformats.org/package/2006/relationships"><Relationship Id="rId8" Type="http://schemas.microsoft.com/office/2007/relationships/diagramDrawing" Target="../diagrams/drawing106.xml"/><Relationship Id="rId3" Type="http://schemas.openxmlformats.org/officeDocument/2006/relationships/diagramData" Target="../diagrams/data106.xml"/><Relationship Id="rId7" Type="http://schemas.openxmlformats.org/officeDocument/2006/relationships/image" Target="../media/image2.emf"/><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diagramColors" Target="../diagrams/colors106.xml"/><Relationship Id="rId5" Type="http://schemas.openxmlformats.org/officeDocument/2006/relationships/diagramQuickStyle" Target="../diagrams/quickStyle106.xml"/><Relationship Id="rId4" Type="http://schemas.openxmlformats.org/officeDocument/2006/relationships/diagramLayout" Target="../diagrams/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208" y="182562"/>
            <a:ext cx="5879592" cy="655638"/>
          </a:xfrm>
        </p:spPr>
        <p:txBody>
          <a:bodyPr>
            <a:normAutofit fontScale="90000"/>
          </a:bodyPr>
          <a:lstStyle/>
          <a:p>
            <a:r>
              <a:rPr lang="en-US" sz="3200" b="1" dirty="0">
                <a:solidFill>
                  <a:srgbClr val="FF0000"/>
                </a:solidFill>
              </a:rPr>
              <a:t>Welcome to the presentation on</a:t>
            </a:r>
          </a:p>
        </p:txBody>
      </p:sp>
      <p:sp>
        <p:nvSpPr>
          <p:cNvPr id="3" name="Content Placeholder 2"/>
          <p:cNvSpPr>
            <a:spLocks noGrp="1"/>
          </p:cNvSpPr>
          <p:nvPr>
            <p:ph idx="1"/>
          </p:nvPr>
        </p:nvSpPr>
        <p:spPr>
          <a:xfrm>
            <a:off x="1600200" y="2317652"/>
            <a:ext cx="7848600" cy="1600200"/>
          </a:xfrm>
        </p:spPr>
        <p:txBody>
          <a:bodyPr>
            <a:normAutofit/>
          </a:bodyPr>
          <a:lstStyle/>
          <a:p>
            <a:pPr>
              <a:buNone/>
            </a:pPr>
            <a:r>
              <a:rPr lang="en-US" sz="2800" b="1" dirty="0">
                <a:solidFill>
                  <a:srgbClr val="07A939"/>
                </a:solidFill>
              </a:rPr>
              <a:t>Inspection of CBS Transaction in Branch</a:t>
            </a:r>
            <a:endParaRPr lang="en-US" sz="2800" dirty="0">
              <a:solidFill>
                <a:schemeClr val="accent4">
                  <a:lumMod val="75000"/>
                </a:schemeClr>
              </a:solidFill>
            </a:endParaRPr>
          </a:p>
        </p:txBody>
      </p:sp>
      <p:sp>
        <p:nvSpPr>
          <p:cNvPr id="4" name="Horizontal Scroll 3"/>
          <p:cNvSpPr/>
          <p:nvPr/>
        </p:nvSpPr>
        <p:spPr>
          <a:xfrm>
            <a:off x="1600200" y="152400"/>
            <a:ext cx="67056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sp>
        <p:nvSpPr>
          <p:cNvPr id="6" name="Pentagon 5"/>
          <p:cNvSpPr/>
          <p:nvPr/>
        </p:nvSpPr>
        <p:spPr>
          <a:xfrm>
            <a:off x="6172200" y="4114800"/>
            <a:ext cx="2971800" cy="1600200"/>
          </a:xfrm>
          <a:prstGeom prst="homePlat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i="1" dirty="0">
              <a:solidFill>
                <a:schemeClr val="tx1"/>
              </a:solidFill>
              <a:ea typeface="Tahoma" pitchFamily="34" charset="0"/>
              <a:cs typeface="Times New Roman" pitchFamily="18" charset="0"/>
            </a:endParaRPr>
          </a:p>
          <a:p>
            <a:pPr>
              <a:buNone/>
            </a:pPr>
            <a:r>
              <a:rPr lang="en-US" i="1" dirty="0">
                <a:solidFill>
                  <a:schemeClr val="tx1"/>
                </a:solidFill>
                <a:ea typeface="Tahoma" pitchFamily="34" charset="0"/>
                <a:cs typeface="Times New Roman" pitchFamily="18" charset="0"/>
              </a:rPr>
              <a:t>Presented by:</a:t>
            </a:r>
          </a:p>
          <a:p>
            <a:pPr>
              <a:buNone/>
            </a:pPr>
            <a:r>
              <a:rPr lang="en-US" i="1" dirty="0" err="1">
                <a:solidFill>
                  <a:schemeClr val="tx1"/>
                </a:solidFill>
                <a:ea typeface="Tahoma" pitchFamily="34" charset="0"/>
                <a:cs typeface="Times New Roman" pitchFamily="18" charset="0"/>
              </a:rPr>
              <a:t>Sohrab</a:t>
            </a:r>
            <a:r>
              <a:rPr lang="en-US" i="1" dirty="0">
                <a:solidFill>
                  <a:schemeClr val="tx1"/>
                </a:solidFill>
                <a:ea typeface="Tahoma" pitchFamily="34" charset="0"/>
                <a:cs typeface="Times New Roman" pitchFamily="18" charset="0"/>
              </a:rPr>
              <a:t> </a:t>
            </a:r>
            <a:r>
              <a:rPr lang="en-US" i="1" dirty="0" err="1">
                <a:solidFill>
                  <a:schemeClr val="tx1"/>
                </a:solidFill>
                <a:ea typeface="Tahoma" pitchFamily="34" charset="0"/>
                <a:cs typeface="Times New Roman" pitchFamily="18" charset="0"/>
              </a:rPr>
              <a:t>Hossain</a:t>
            </a:r>
            <a:endParaRPr lang="en-US" i="1" dirty="0">
              <a:solidFill>
                <a:schemeClr val="tx1"/>
              </a:solidFill>
              <a:ea typeface="Tahoma" pitchFamily="34" charset="0"/>
              <a:cs typeface="Times New Roman" pitchFamily="18" charset="0"/>
            </a:endParaRPr>
          </a:p>
          <a:p>
            <a:pPr>
              <a:buNone/>
            </a:pPr>
            <a:r>
              <a:rPr lang="en-US" i="1" dirty="0">
                <a:solidFill>
                  <a:schemeClr val="tx1"/>
                </a:solidFill>
                <a:ea typeface="Tahoma" pitchFamily="34" charset="0"/>
                <a:cs typeface="Times New Roman" pitchFamily="18" charset="0"/>
              </a:rPr>
              <a:t>Senior Principal Officer</a:t>
            </a:r>
          </a:p>
          <a:p>
            <a:pPr>
              <a:buNone/>
            </a:pPr>
            <a:r>
              <a:rPr lang="en-US" i="1" dirty="0">
                <a:solidFill>
                  <a:schemeClr val="tx1"/>
                </a:solidFill>
                <a:ea typeface="Tahoma" pitchFamily="34" charset="0"/>
                <a:cs typeface="Times New Roman" pitchFamily="18" charset="0"/>
              </a:rPr>
              <a:t>Rupali Bank Limited</a:t>
            </a:r>
          </a:p>
          <a:p>
            <a:pPr>
              <a:buNone/>
            </a:pPr>
            <a:r>
              <a:rPr lang="en-US" i="1" dirty="0">
                <a:solidFill>
                  <a:schemeClr val="tx1"/>
                </a:solidFill>
                <a:ea typeface="Tahoma" pitchFamily="34" charset="0"/>
                <a:cs typeface="Times New Roman" pitchFamily="18" charset="0"/>
              </a:rPr>
              <a:t>ICT Operations Division</a:t>
            </a:r>
          </a:p>
          <a:p>
            <a:pPr>
              <a:buNone/>
            </a:pPr>
            <a:r>
              <a:rPr lang="en-US" i="1" dirty="0">
                <a:solidFill>
                  <a:schemeClr val="tx1"/>
                </a:solidFill>
                <a:ea typeface="Tahoma" pitchFamily="34" charset="0"/>
                <a:cs typeface="Times New Roman" pitchFamily="18" charset="0"/>
              </a:rPr>
              <a:t>Head Office, Dhaka</a:t>
            </a:r>
            <a:r>
              <a:rPr lang="en-US" i="1" dirty="0">
                <a:solidFill>
                  <a:schemeClr val="tx1"/>
                </a:solidFill>
                <a:effectLst>
                  <a:outerShdw blurRad="38100" dist="38100" dir="2700000" algn="tl">
                    <a:srgbClr val="000000">
                      <a:alpha val="43137"/>
                    </a:srgbClr>
                  </a:outerShdw>
                </a:effectLst>
                <a:ea typeface="Tahoma" pitchFamily="34" charset="0"/>
                <a:cs typeface="Times New Roman" pitchFamily="18" charset="0"/>
              </a:rPr>
              <a:t> </a:t>
            </a:r>
          </a:p>
          <a:p>
            <a:endParaRPr lang="en-US" i="1" dirty="0">
              <a:solidFill>
                <a:schemeClr val="tx1"/>
              </a:solidFill>
            </a:endParaRPr>
          </a:p>
        </p:txBody>
      </p:sp>
      <p:graphicFrame>
        <p:nvGraphicFramePr>
          <p:cNvPr id="8" name="Diagram 7"/>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p:nvPr/>
        </p:nvPicPr>
        <p:blipFill>
          <a:blip r:embed="rId6"/>
          <a:srcRect/>
          <a:stretch>
            <a:fillRect/>
          </a:stretch>
        </p:blipFill>
        <p:spPr bwMode="auto">
          <a:xfrm>
            <a:off x="3834618" y="6368562"/>
            <a:ext cx="2133600" cy="381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Acknowledgement of Cash  Remittance by Receiver</a:t>
            </a:r>
            <a:endParaRPr lang="en-US" sz="2000" b="1" i="1" dirty="0">
              <a:solidFill>
                <a:srgbClr val="C00000"/>
              </a:solidFill>
            </a:endParaRPr>
          </a:p>
        </p:txBody>
      </p:sp>
      <p:sp>
        <p:nvSpPr>
          <p:cNvPr id="4" name="Horizontal Scroll 3"/>
          <p:cNvSpPr/>
          <p:nvPr/>
        </p:nvSpPr>
        <p:spPr>
          <a:xfrm>
            <a:off x="1828800" y="408296"/>
            <a:ext cx="6553200" cy="9144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9</a:t>
            </a:fld>
            <a:r>
              <a:rPr lang="en-US" sz="1100" i="1" dirty="0"/>
              <a:t> of 118</a:t>
            </a:r>
          </a:p>
        </p:txBody>
      </p:sp>
      <p:grpSp>
        <p:nvGrpSpPr>
          <p:cNvPr id="3" name="Group 10"/>
          <p:cNvGrpSpPr/>
          <p:nvPr/>
        </p:nvGrpSpPr>
        <p:grpSpPr>
          <a:xfrm>
            <a:off x="1066800" y="1600200"/>
            <a:ext cx="7848600" cy="4433883"/>
            <a:chOff x="1066800" y="1600200"/>
            <a:chExt cx="7848600" cy="4433883"/>
          </a:xfrm>
        </p:grpSpPr>
        <p:pic>
          <p:nvPicPr>
            <p:cNvPr id="15362" name="Picture 2"/>
            <p:cNvPicPr>
              <a:picLocks noChangeAspect="1" noChangeArrowheads="1"/>
            </p:cNvPicPr>
            <p:nvPr/>
          </p:nvPicPr>
          <p:blipFill>
            <a:blip r:embed="rId8"/>
            <a:srcRect/>
            <a:stretch>
              <a:fillRect/>
            </a:stretch>
          </p:blipFill>
          <p:spPr bwMode="auto">
            <a:xfrm>
              <a:off x="1066800" y="1600200"/>
              <a:ext cx="7848600" cy="4433883"/>
            </a:xfrm>
            <a:prstGeom prst="roundRect">
              <a:avLst/>
            </a:prstGeom>
            <a:ln>
              <a:noFill/>
            </a:ln>
            <a:effectLst>
              <a:outerShdw blurRad="292100" dist="139700" dir="2700000" algn="tl" rotWithShape="0">
                <a:srgbClr val="333333">
                  <a:alpha val="65000"/>
                </a:srgbClr>
              </a:outerShdw>
            </a:effectLst>
          </p:spPr>
        </p:pic>
        <p:pic>
          <p:nvPicPr>
            <p:cNvPr id="15363" name="Picture 3"/>
            <p:cNvPicPr>
              <a:picLocks noChangeAspect="1" noChangeArrowheads="1"/>
            </p:cNvPicPr>
            <p:nvPr/>
          </p:nvPicPr>
          <p:blipFill>
            <a:blip r:embed="rId9"/>
            <a:srcRect/>
            <a:stretch>
              <a:fillRect/>
            </a:stretch>
          </p:blipFill>
          <p:spPr bwMode="auto">
            <a:xfrm>
              <a:off x="1162928" y="3609536"/>
              <a:ext cx="2362200" cy="714375"/>
            </a:xfrm>
            <a:prstGeom prst="rect">
              <a:avLst/>
            </a:prstGeom>
            <a:noFill/>
            <a:ln w="9525">
              <a:noFill/>
              <a:miter lim="800000"/>
              <a:headEnd/>
              <a:tailEnd/>
            </a:ln>
            <a:effectLst/>
          </p:spPr>
        </p:pic>
        <p:pic>
          <p:nvPicPr>
            <p:cNvPr id="10" name="Picture 3"/>
            <p:cNvPicPr>
              <a:picLocks noChangeAspect="1" noChangeArrowheads="1"/>
            </p:cNvPicPr>
            <p:nvPr/>
          </p:nvPicPr>
          <p:blipFill>
            <a:blip r:embed="rId9"/>
            <a:srcRect/>
            <a:stretch>
              <a:fillRect/>
            </a:stretch>
          </p:blipFill>
          <p:spPr bwMode="auto">
            <a:xfrm rot="10800000">
              <a:off x="5181600" y="3581398"/>
              <a:ext cx="2528668" cy="714375"/>
            </a:xfrm>
            <a:prstGeom prst="rect">
              <a:avLst/>
            </a:prstGeom>
            <a:noFill/>
            <a:ln w="9525">
              <a:noFill/>
              <a:miter lim="800000"/>
              <a:headEnd/>
              <a:tailEnd/>
            </a:ln>
            <a:effectLst/>
          </p:spPr>
        </p:pic>
      </p:grpSp>
      <p:sp>
        <p:nvSpPr>
          <p:cNvPr id="13" name="Oval 12"/>
          <p:cNvSpPr/>
          <p:nvPr/>
        </p:nvSpPr>
        <p:spPr>
          <a:xfrm>
            <a:off x="3581400" y="3886200"/>
            <a:ext cx="1371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80736" y="3423140"/>
            <a:ext cx="609600" cy="2485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33468" y="2223868"/>
            <a:ext cx="1676400" cy="276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99</a:t>
            </a:fld>
            <a:r>
              <a:rPr lang="en-US" sz="1100" i="1" dirty="0"/>
              <a:t> out of 118</a:t>
            </a:r>
          </a:p>
        </p:txBody>
      </p:sp>
      <p:sp>
        <p:nvSpPr>
          <p:cNvPr id="7" name="Horizontal Scroll 6"/>
          <p:cNvSpPr/>
          <p:nvPr/>
        </p:nvSpPr>
        <p:spPr>
          <a:xfrm>
            <a:off x="2133600" y="152400"/>
            <a:ext cx="5715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755602" y="276664"/>
            <a:ext cx="2492798" cy="369332"/>
          </a:xfrm>
          <a:prstGeom prst="rect">
            <a:avLst/>
          </a:prstGeom>
        </p:spPr>
        <p:txBody>
          <a:bodyPr wrap="none">
            <a:spAutoFit/>
          </a:bodyPr>
          <a:lstStyle/>
          <a:p>
            <a:r>
              <a:rPr lang="en-US" b="1" dirty="0">
                <a:solidFill>
                  <a:srgbClr val="046823"/>
                </a:solidFill>
              </a:rPr>
              <a:t> Loan Accrual Query</a:t>
            </a:r>
            <a:endParaRPr lang="en-US" dirty="0"/>
          </a:p>
        </p:txBody>
      </p:sp>
      <p:pic>
        <p:nvPicPr>
          <p:cNvPr id="10" name="Picture 2"/>
          <p:cNvPicPr>
            <a:picLocks noChangeAspect="1" noChangeArrowheads="1"/>
          </p:cNvPicPr>
          <p:nvPr/>
        </p:nvPicPr>
        <p:blipFill>
          <a:blip r:embed="rId7"/>
          <a:srcRect/>
          <a:stretch>
            <a:fillRect/>
          </a:stretch>
        </p:blipFill>
        <p:spPr bwMode="auto">
          <a:xfrm>
            <a:off x="1219200" y="990600"/>
            <a:ext cx="7696200" cy="533400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100</a:t>
            </a:fld>
            <a:r>
              <a:rPr lang="en-US" sz="1100" i="1" dirty="0"/>
              <a:t> out of 118</a:t>
            </a:r>
          </a:p>
        </p:txBody>
      </p:sp>
      <p:pic>
        <p:nvPicPr>
          <p:cNvPr id="6" name="Picture 4"/>
          <p:cNvPicPr>
            <a:picLocks noChangeAspect="1" noChangeArrowheads="1"/>
          </p:cNvPicPr>
          <p:nvPr/>
        </p:nvPicPr>
        <p:blipFill>
          <a:blip r:embed="rId7"/>
          <a:srcRect/>
          <a:stretch>
            <a:fillRect/>
          </a:stretch>
        </p:blipFill>
        <p:spPr bwMode="auto">
          <a:xfrm>
            <a:off x="1219200" y="1524000"/>
            <a:ext cx="7543800" cy="4419600"/>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3200400" y="485336"/>
            <a:ext cx="41148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352800" y="609600"/>
            <a:ext cx="4177041" cy="369332"/>
          </a:xfrm>
          <a:prstGeom prst="rect">
            <a:avLst/>
          </a:prstGeom>
        </p:spPr>
        <p:txBody>
          <a:bodyPr wrap="none">
            <a:spAutoFit/>
          </a:bodyPr>
          <a:lstStyle/>
          <a:p>
            <a:r>
              <a:rPr lang="en-US" b="1" dirty="0">
                <a:solidFill>
                  <a:srgbClr val="046823"/>
                </a:solidFill>
              </a:rPr>
              <a:t>Program for New Advance Summary</a:t>
            </a:r>
            <a:endParaRPr lang="en-US" dirty="0"/>
          </a:p>
        </p:txBody>
      </p:sp>
    </p:spTree>
  </p:cSld>
  <p:clrMapOvr>
    <a:masterClrMapping/>
  </p:clrMapOvr>
  <p:transition>
    <p:wipe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101</a:t>
            </a:fld>
            <a:r>
              <a:rPr lang="en-US" sz="1100" i="1" dirty="0"/>
              <a:t> out of 118</a:t>
            </a:r>
          </a:p>
        </p:txBody>
      </p:sp>
      <p:pic>
        <p:nvPicPr>
          <p:cNvPr id="4098" name="Picture 2"/>
          <p:cNvPicPr>
            <a:picLocks noChangeAspect="1" noChangeArrowheads="1"/>
          </p:cNvPicPr>
          <p:nvPr/>
        </p:nvPicPr>
        <p:blipFill>
          <a:blip r:embed="rId7"/>
          <a:srcRect/>
          <a:stretch>
            <a:fillRect/>
          </a:stretch>
        </p:blipFill>
        <p:spPr bwMode="auto">
          <a:xfrm>
            <a:off x="1295400" y="1447800"/>
            <a:ext cx="7543800" cy="47244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667000" y="485336"/>
            <a:ext cx="3962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2696376" y="609600"/>
            <a:ext cx="3977692" cy="369332"/>
          </a:xfrm>
          <a:prstGeom prst="rect">
            <a:avLst/>
          </a:prstGeom>
        </p:spPr>
        <p:txBody>
          <a:bodyPr wrap="none">
            <a:spAutoFit/>
          </a:bodyPr>
          <a:lstStyle/>
          <a:p>
            <a:r>
              <a:rPr lang="en-US" b="1" dirty="0">
                <a:solidFill>
                  <a:srgbClr val="046823"/>
                </a:solidFill>
              </a:rPr>
              <a:t>Report for New Advance Summary</a:t>
            </a:r>
            <a:endParaRPr lang="en-US" dirty="0"/>
          </a:p>
        </p:txBody>
      </p:sp>
    </p:spTree>
  </p:cSld>
  <p:clrMapOvr>
    <a:masterClrMapping/>
  </p:clrMapOvr>
  <p:transition>
    <p:wipe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102</a:t>
            </a:fld>
            <a:r>
              <a:rPr lang="en-US" sz="1100" i="1" dirty="0"/>
              <a:t> out of 118</a:t>
            </a:r>
          </a:p>
        </p:txBody>
      </p:sp>
      <p:pic>
        <p:nvPicPr>
          <p:cNvPr id="6" name="Picture 5"/>
          <p:cNvPicPr>
            <a:picLocks noChangeAspect="1" noChangeArrowheads="1"/>
          </p:cNvPicPr>
          <p:nvPr/>
        </p:nvPicPr>
        <p:blipFill>
          <a:blip r:embed="rId7"/>
          <a:srcRect/>
          <a:stretch>
            <a:fillRect/>
          </a:stretch>
        </p:blipFill>
        <p:spPr bwMode="auto">
          <a:xfrm>
            <a:off x="1219200" y="1114425"/>
            <a:ext cx="7600950" cy="5057775"/>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2438400" y="228600"/>
            <a:ext cx="4953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2472489" y="352864"/>
            <a:ext cx="5118261" cy="369332"/>
          </a:xfrm>
          <a:prstGeom prst="rect">
            <a:avLst/>
          </a:prstGeom>
        </p:spPr>
        <p:txBody>
          <a:bodyPr wrap="none">
            <a:spAutoFit/>
          </a:bodyPr>
          <a:lstStyle/>
          <a:p>
            <a:r>
              <a:rPr lang="en-US" b="1" dirty="0">
                <a:solidFill>
                  <a:srgbClr val="046823"/>
                </a:solidFill>
              </a:rPr>
              <a:t>Program for Asset Code Wise Loan Summery</a:t>
            </a:r>
            <a:endParaRPr lang="en-US" dirty="0"/>
          </a:p>
        </p:txBody>
      </p:sp>
    </p:spTree>
  </p:cSld>
  <p:clrMapOvr>
    <a:masterClrMapping/>
  </p:clrMapOvr>
  <p:transition>
    <p:wipe di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103</a:t>
            </a:fld>
            <a:r>
              <a:rPr lang="en-US" sz="1100" i="1" dirty="0"/>
              <a:t> out of 118</a:t>
            </a:r>
          </a:p>
        </p:txBody>
      </p:sp>
      <p:pic>
        <p:nvPicPr>
          <p:cNvPr id="7" name="Picture 6"/>
          <p:cNvPicPr>
            <a:picLocks noChangeAspect="1" noChangeArrowheads="1"/>
          </p:cNvPicPr>
          <p:nvPr/>
        </p:nvPicPr>
        <p:blipFill>
          <a:blip r:embed="rId7"/>
          <a:srcRect/>
          <a:stretch>
            <a:fillRect/>
          </a:stretch>
        </p:blipFill>
        <p:spPr bwMode="auto">
          <a:xfrm>
            <a:off x="1066800" y="1828800"/>
            <a:ext cx="8001000" cy="36576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438400" y="485336"/>
            <a:ext cx="50292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2514600" y="609600"/>
            <a:ext cx="4918911" cy="369332"/>
          </a:xfrm>
          <a:prstGeom prst="rect">
            <a:avLst/>
          </a:prstGeom>
        </p:spPr>
        <p:txBody>
          <a:bodyPr wrap="none">
            <a:spAutoFit/>
          </a:bodyPr>
          <a:lstStyle/>
          <a:p>
            <a:r>
              <a:rPr lang="en-US" b="1" dirty="0">
                <a:solidFill>
                  <a:srgbClr val="046823"/>
                </a:solidFill>
              </a:rPr>
              <a:t>Report for Asset Code Wise Loan Summery</a:t>
            </a:r>
            <a:endParaRPr lang="en-US" dirty="0"/>
          </a:p>
        </p:txBody>
      </p:sp>
    </p:spTree>
  </p:cSld>
  <p:clrMapOvr>
    <a:masterClrMapping/>
  </p:clrMapOvr>
  <p:transition>
    <p:wipe di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104</a:t>
            </a:fld>
            <a:r>
              <a:rPr lang="en-US" sz="1100" i="1" dirty="0"/>
              <a:t> out of 118</a:t>
            </a:r>
          </a:p>
        </p:txBody>
      </p:sp>
      <p:pic>
        <p:nvPicPr>
          <p:cNvPr id="6" name="Picture 7"/>
          <p:cNvPicPr>
            <a:picLocks noChangeAspect="1" noChangeArrowheads="1"/>
          </p:cNvPicPr>
          <p:nvPr/>
        </p:nvPicPr>
        <p:blipFill>
          <a:blip r:embed="rId7"/>
          <a:srcRect/>
          <a:stretch>
            <a:fillRect/>
          </a:stretch>
        </p:blipFill>
        <p:spPr bwMode="auto">
          <a:xfrm>
            <a:off x="1143000" y="1371600"/>
            <a:ext cx="7620000" cy="4648200"/>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2514600" y="485336"/>
            <a:ext cx="4724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2819400" y="609600"/>
            <a:ext cx="4466479" cy="369332"/>
          </a:xfrm>
          <a:prstGeom prst="rect">
            <a:avLst/>
          </a:prstGeom>
        </p:spPr>
        <p:txBody>
          <a:bodyPr wrap="none">
            <a:spAutoFit/>
          </a:bodyPr>
          <a:lstStyle/>
          <a:p>
            <a:r>
              <a:rPr lang="en-US" b="1" dirty="0">
                <a:solidFill>
                  <a:srgbClr val="046823"/>
                </a:solidFill>
              </a:rPr>
              <a:t>Program for Rate  Wise Loan Summery</a:t>
            </a:r>
            <a:endParaRPr lang="en-US" dirty="0"/>
          </a:p>
        </p:txBody>
      </p:sp>
    </p:spTree>
  </p:cSld>
  <p:clrMapOvr>
    <a:masterClrMapping/>
  </p:clrMapOvr>
  <p:transition>
    <p:wipe di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105</a:t>
            </a:fld>
            <a:r>
              <a:rPr lang="en-US" sz="1100" i="1" dirty="0"/>
              <a:t> out of 118</a:t>
            </a:r>
          </a:p>
        </p:txBody>
      </p:sp>
      <p:pic>
        <p:nvPicPr>
          <p:cNvPr id="7" name="Picture 8"/>
          <p:cNvPicPr>
            <a:picLocks noChangeAspect="1" noChangeArrowheads="1"/>
          </p:cNvPicPr>
          <p:nvPr/>
        </p:nvPicPr>
        <p:blipFill>
          <a:blip r:embed="rId7"/>
          <a:srcRect/>
          <a:stretch>
            <a:fillRect/>
          </a:stretch>
        </p:blipFill>
        <p:spPr bwMode="auto">
          <a:xfrm>
            <a:off x="1371600" y="1104900"/>
            <a:ext cx="7329488" cy="50673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895600" y="152400"/>
            <a:ext cx="44958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048070" y="276664"/>
            <a:ext cx="4267130" cy="369332"/>
          </a:xfrm>
          <a:prstGeom prst="rect">
            <a:avLst/>
          </a:prstGeom>
        </p:spPr>
        <p:txBody>
          <a:bodyPr wrap="none">
            <a:spAutoFit/>
          </a:bodyPr>
          <a:lstStyle/>
          <a:p>
            <a:r>
              <a:rPr lang="en-US" b="1" dirty="0">
                <a:solidFill>
                  <a:srgbClr val="046823"/>
                </a:solidFill>
              </a:rPr>
              <a:t>Report for Rate  Wise Loan Summery</a:t>
            </a:r>
            <a:endParaRPr lang="en-US" dirty="0"/>
          </a:p>
        </p:txBody>
      </p:sp>
    </p:spTree>
  </p:cSld>
  <p:clrMapOvr>
    <a:masterClrMapping/>
  </p:clrMapOvr>
  <p:transition>
    <p:wipe di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106</a:t>
            </a:fld>
            <a:r>
              <a:rPr lang="en-US" sz="1100" i="1" dirty="0"/>
              <a:t> out of 118</a:t>
            </a:r>
          </a:p>
        </p:txBody>
      </p:sp>
      <p:pic>
        <p:nvPicPr>
          <p:cNvPr id="7" name="Picture 9"/>
          <p:cNvPicPr>
            <a:picLocks noChangeAspect="1" noChangeArrowheads="1"/>
          </p:cNvPicPr>
          <p:nvPr/>
        </p:nvPicPr>
        <p:blipFill>
          <a:blip r:embed="rId7"/>
          <a:srcRect/>
          <a:stretch>
            <a:fillRect/>
          </a:stretch>
        </p:blipFill>
        <p:spPr bwMode="auto">
          <a:xfrm>
            <a:off x="1219200" y="1447800"/>
            <a:ext cx="7606496" cy="473392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590800" y="485336"/>
            <a:ext cx="44196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2667000" y="609600"/>
            <a:ext cx="4267130" cy="369332"/>
          </a:xfrm>
          <a:prstGeom prst="rect">
            <a:avLst/>
          </a:prstGeom>
        </p:spPr>
        <p:txBody>
          <a:bodyPr wrap="none">
            <a:spAutoFit/>
          </a:bodyPr>
          <a:lstStyle/>
          <a:p>
            <a:r>
              <a:rPr lang="en-US" b="1" dirty="0">
                <a:solidFill>
                  <a:srgbClr val="046823"/>
                </a:solidFill>
              </a:rPr>
              <a:t>Report for Rate  Wise Loan Summery</a:t>
            </a:r>
            <a:endParaRPr lang="en-US" dirty="0"/>
          </a:p>
        </p:txBody>
      </p:sp>
    </p:spTree>
  </p:cSld>
  <p:clrMapOvr>
    <a:masterClrMapping/>
  </p:clrMapOvr>
  <p:transition>
    <p:wipe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107</a:t>
            </a:fld>
            <a:r>
              <a:rPr lang="en-US" sz="1100" i="1" dirty="0"/>
              <a:t> out of 118</a:t>
            </a:r>
          </a:p>
        </p:txBody>
      </p:sp>
      <p:pic>
        <p:nvPicPr>
          <p:cNvPr id="6" name="Picture 10"/>
          <p:cNvPicPr>
            <a:picLocks noChangeAspect="1" noChangeArrowheads="1"/>
          </p:cNvPicPr>
          <p:nvPr/>
        </p:nvPicPr>
        <p:blipFill>
          <a:blip r:embed="rId7"/>
          <a:srcRect/>
          <a:stretch>
            <a:fillRect/>
          </a:stretch>
        </p:blipFill>
        <p:spPr bwMode="auto">
          <a:xfrm>
            <a:off x="1215599" y="1371600"/>
            <a:ext cx="7776001" cy="4576763"/>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3200400" y="485336"/>
            <a:ext cx="3962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352800" y="609600"/>
            <a:ext cx="3960187" cy="369332"/>
          </a:xfrm>
          <a:prstGeom prst="rect">
            <a:avLst/>
          </a:prstGeom>
        </p:spPr>
        <p:txBody>
          <a:bodyPr wrap="none">
            <a:spAutoFit/>
          </a:bodyPr>
          <a:lstStyle/>
          <a:p>
            <a:r>
              <a:rPr lang="en-US" b="1" dirty="0">
                <a:solidFill>
                  <a:srgbClr val="046823"/>
                </a:solidFill>
              </a:rPr>
              <a:t>Program for Limit due for Renewal</a:t>
            </a:r>
            <a:endParaRPr lang="en-US" dirty="0"/>
          </a:p>
        </p:txBody>
      </p:sp>
    </p:spTree>
  </p:cSld>
  <p:clrMapOvr>
    <a:masterClrMapping/>
  </p:clrMapOvr>
  <p:transition>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108</a:t>
            </a:fld>
            <a:r>
              <a:rPr lang="en-US" sz="1100" i="1" dirty="0"/>
              <a:t> out of 118</a:t>
            </a:r>
          </a:p>
        </p:txBody>
      </p:sp>
      <p:pic>
        <p:nvPicPr>
          <p:cNvPr id="9218" name="Picture 2"/>
          <p:cNvPicPr>
            <a:picLocks noChangeAspect="1" noChangeArrowheads="1"/>
          </p:cNvPicPr>
          <p:nvPr/>
        </p:nvPicPr>
        <p:blipFill>
          <a:blip r:embed="rId7"/>
          <a:srcRect/>
          <a:stretch>
            <a:fillRect/>
          </a:stretch>
        </p:blipFill>
        <p:spPr bwMode="auto">
          <a:xfrm>
            <a:off x="1143000" y="1600201"/>
            <a:ext cx="7791450" cy="4343399"/>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962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760838" cy="369332"/>
          </a:xfrm>
          <a:prstGeom prst="rect">
            <a:avLst/>
          </a:prstGeom>
        </p:spPr>
        <p:txBody>
          <a:bodyPr wrap="none">
            <a:spAutoFit/>
          </a:bodyPr>
          <a:lstStyle/>
          <a:p>
            <a:r>
              <a:rPr lang="en-US" b="1" dirty="0">
                <a:solidFill>
                  <a:srgbClr val="046823"/>
                </a:solidFill>
              </a:rPr>
              <a:t>Report for Limit due for Renewal</a:t>
            </a:r>
            <a:endParaRPr lang="en-US" dirty="0"/>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Acknowledgement of Cash  Remittance by Receiver</a:t>
            </a:r>
            <a:endParaRPr lang="en-US" sz="2000" b="1" i="1" dirty="0">
              <a:solidFill>
                <a:srgbClr val="C00000"/>
              </a:solidFill>
            </a:endParaRPr>
          </a:p>
        </p:txBody>
      </p:sp>
      <p:sp>
        <p:nvSpPr>
          <p:cNvPr id="4" name="Horizontal Scroll 3"/>
          <p:cNvSpPr/>
          <p:nvPr/>
        </p:nvSpPr>
        <p:spPr>
          <a:xfrm>
            <a:off x="1752600" y="473120"/>
            <a:ext cx="66294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4478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a:t>
            </a:fld>
            <a:r>
              <a:rPr lang="en-US" sz="1100" i="1" dirty="0"/>
              <a:t> of 118</a:t>
            </a:r>
          </a:p>
        </p:txBody>
      </p:sp>
      <p:grpSp>
        <p:nvGrpSpPr>
          <p:cNvPr id="3" name="Group 13"/>
          <p:cNvGrpSpPr/>
          <p:nvPr/>
        </p:nvGrpSpPr>
        <p:grpSpPr>
          <a:xfrm>
            <a:off x="1143000" y="1524000"/>
            <a:ext cx="7724775" cy="4724401"/>
            <a:chOff x="1143000" y="1524000"/>
            <a:chExt cx="7724775" cy="4724401"/>
          </a:xfrm>
        </p:grpSpPr>
        <p:pic>
          <p:nvPicPr>
            <p:cNvPr id="16386" name="Picture 2"/>
            <p:cNvPicPr>
              <a:picLocks noChangeAspect="1" noChangeArrowheads="1"/>
            </p:cNvPicPr>
            <p:nvPr/>
          </p:nvPicPr>
          <p:blipFill>
            <a:blip r:embed="rId8"/>
            <a:srcRect/>
            <a:stretch>
              <a:fillRect/>
            </a:stretch>
          </p:blipFill>
          <p:spPr bwMode="auto">
            <a:xfrm>
              <a:off x="1143000" y="1524000"/>
              <a:ext cx="7724775" cy="4724401"/>
            </a:xfrm>
            <a:prstGeom prst="round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9"/>
            <a:srcRect/>
            <a:stretch>
              <a:fillRect/>
            </a:stretch>
          </p:blipFill>
          <p:spPr bwMode="auto">
            <a:xfrm>
              <a:off x="1371600" y="3657600"/>
              <a:ext cx="2257864" cy="714375"/>
            </a:xfrm>
            <a:prstGeom prst="rect">
              <a:avLst/>
            </a:prstGeom>
            <a:noFill/>
            <a:ln w="9525">
              <a:noFill/>
              <a:miter lim="800000"/>
              <a:headEnd/>
              <a:tailEnd/>
            </a:ln>
            <a:effectLst/>
          </p:spPr>
        </p:pic>
        <p:pic>
          <p:nvPicPr>
            <p:cNvPr id="13" name="Picture 3"/>
            <p:cNvPicPr>
              <a:picLocks noChangeAspect="1" noChangeArrowheads="1"/>
            </p:cNvPicPr>
            <p:nvPr/>
          </p:nvPicPr>
          <p:blipFill>
            <a:blip r:embed="rId9"/>
            <a:srcRect/>
            <a:stretch>
              <a:fillRect/>
            </a:stretch>
          </p:blipFill>
          <p:spPr bwMode="auto">
            <a:xfrm rot="10800000">
              <a:off x="5105400" y="3665800"/>
              <a:ext cx="2999936" cy="714375"/>
            </a:xfrm>
            <a:prstGeom prst="rect">
              <a:avLst/>
            </a:prstGeom>
            <a:noFill/>
            <a:ln w="9525">
              <a:noFill/>
              <a:miter lim="800000"/>
              <a:headEnd/>
              <a:tailEnd/>
            </a:ln>
            <a:effectLst/>
          </p:spPr>
        </p:pic>
      </p:grpSp>
      <p:sp>
        <p:nvSpPr>
          <p:cNvPr id="15" name="Oval 14"/>
          <p:cNvSpPr/>
          <p:nvPr/>
        </p:nvSpPr>
        <p:spPr>
          <a:xfrm>
            <a:off x="3657600" y="4066736"/>
            <a:ext cx="1371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109</a:t>
            </a:fld>
            <a:r>
              <a:rPr lang="en-US" sz="1100" i="1" dirty="0"/>
              <a:t> out of 118</a:t>
            </a:r>
          </a:p>
        </p:txBody>
      </p:sp>
      <p:pic>
        <p:nvPicPr>
          <p:cNvPr id="13314" name="Picture 2"/>
          <p:cNvPicPr>
            <a:picLocks noChangeAspect="1" noChangeArrowheads="1"/>
          </p:cNvPicPr>
          <p:nvPr/>
        </p:nvPicPr>
        <p:blipFill>
          <a:blip r:embed="rId7"/>
          <a:srcRect/>
          <a:stretch>
            <a:fillRect/>
          </a:stretch>
        </p:blipFill>
        <p:spPr bwMode="auto">
          <a:xfrm>
            <a:off x="1228725" y="1400175"/>
            <a:ext cx="7534275" cy="469582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304800"/>
            <a:ext cx="44958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429064"/>
            <a:ext cx="4444230" cy="369332"/>
          </a:xfrm>
          <a:prstGeom prst="rect">
            <a:avLst/>
          </a:prstGeom>
        </p:spPr>
        <p:txBody>
          <a:bodyPr wrap="none">
            <a:spAutoFit/>
          </a:bodyPr>
          <a:lstStyle/>
          <a:p>
            <a:r>
              <a:rPr lang="en-US" b="1" dirty="0">
                <a:solidFill>
                  <a:srgbClr val="046823"/>
                </a:solidFill>
              </a:rPr>
              <a:t>Program for Income Debit Transactions</a:t>
            </a:r>
            <a:endParaRPr lang="en-US" dirty="0"/>
          </a:p>
        </p:txBody>
      </p:sp>
    </p:spTree>
  </p:cSld>
  <p:clrMapOvr>
    <a:masterClrMapping/>
  </p:clrMapOvr>
  <p:transition>
    <p:wipe dir="d"/>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110</a:t>
            </a:fld>
            <a:r>
              <a:rPr lang="en-US" sz="1100" i="1" dirty="0"/>
              <a:t> out of 118</a:t>
            </a:r>
          </a:p>
        </p:txBody>
      </p:sp>
      <p:pic>
        <p:nvPicPr>
          <p:cNvPr id="14338" name="Picture 2"/>
          <p:cNvPicPr>
            <a:picLocks noChangeAspect="1" noChangeArrowheads="1"/>
          </p:cNvPicPr>
          <p:nvPr/>
        </p:nvPicPr>
        <p:blipFill>
          <a:blip r:embed="rId7"/>
          <a:srcRect/>
          <a:stretch>
            <a:fillRect/>
          </a:stretch>
        </p:blipFill>
        <p:spPr bwMode="auto">
          <a:xfrm>
            <a:off x="1143000" y="1676400"/>
            <a:ext cx="7696200" cy="41910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743200" y="485336"/>
            <a:ext cx="44196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2819400" y="609600"/>
            <a:ext cx="4244880" cy="369332"/>
          </a:xfrm>
          <a:prstGeom prst="rect">
            <a:avLst/>
          </a:prstGeom>
        </p:spPr>
        <p:txBody>
          <a:bodyPr wrap="none">
            <a:spAutoFit/>
          </a:bodyPr>
          <a:lstStyle/>
          <a:p>
            <a:r>
              <a:rPr lang="en-US" b="1" dirty="0">
                <a:solidFill>
                  <a:srgbClr val="046823"/>
                </a:solidFill>
              </a:rPr>
              <a:t>Report for Income Debit Transactions</a:t>
            </a:r>
            <a:endParaRPr lang="en-US" dirty="0"/>
          </a:p>
        </p:txBody>
      </p:sp>
    </p:spTree>
  </p:cSld>
  <p:clrMapOvr>
    <a:masterClrMapping/>
  </p:clrMapOvr>
  <p:transition>
    <p:wipe di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111</a:t>
            </a:fld>
            <a:r>
              <a:rPr lang="en-US" sz="1100" i="1" dirty="0"/>
              <a:t> out of 118</a:t>
            </a:r>
          </a:p>
        </p:txBody>
      </p:sp>
      <p:pic>
        <p:nvPicPr>
          <p:cNvPr id="6" name="Picture 2"/>
          <p:cNvPicPr>
            <a:picLocks noChangeAspect="1" noChangeArrowheads="1"/>
          </p:cNvPicPr>
          <p:nvPr/>
        </p:nvPicPr>
        <p:blipFill>
          <a:blip r:embed="rId7"/>
          <a:srcRect/>
          <a:stretch>
            <a:fillRect/>
          </a:stretch>
        </p:blipFill>
        <p:spPr bwMode="auto">
          <a:xfrm>
            <a:off x="1143000" y="1590675"/>
            <a:ext cx="7801498" cy="4276725"/>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2438400" y="485336"/>
            <a:ext cx="4572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124200" y="609600"/>
            <a:ext cx="3514552" cy="369332"/>
          </a:xfrm>
          <a:prstGeom prst="rect">
            <a:avLst/>
          </a:prstGeom>
        </p:spPr>
        <p:txBody>
          <a:bodyPr wrap="none">
            <a:spAutoFit/>
          </a:bodyPr>
          <a:lstStyle/>
          <a:p>
            <a:r>
              <a:rPr lang="en-US" b="1" dirty="0">
                <a:solidFill>
                  <a:srgbClr val="046823"/>
                </a:solidFill>
              </a:rPr>
              <a:t>Query of a customer loan limit</a:t>
            </a:r>
            <a:endParaRPr lang="en-US" dirty="0"/>
          </a:p>
        </p:txBody>
      </p:sp>
    </p:spTree>
  </p:cSld>
  <p:clrMapOvr>
    <a:masterClrMapping/>
  </p:clrMapOvr>
  <p:transition>
    <p:wipe di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112</a:t>
            </a:fld>
            <a:r>
              <a:rPr lang="en-US" sz="1100" i="1" dirty="0"/>
              <a:t> out of 118</a:t>
            </a:r>
          </a:p>
        </p:txBody>
      </p:sp>
      <p:pic>
        <p:nvPicPr>
          <p:cNvPr id="2050" name="Picture 2"/>
          <p:cNvPicPr>
            <a:picLocks noChangeAspect="1" noChangeArrowheads="1"/>
          </p:cNvPicPr>
          <p:nvPr/>
        </p:nvPicPr>
        <p:blipFill>
          <a:blip r:embed="rId7"/>
          <a:srcRect/>
          <a:stretch>
            <a:fillRect/>
          </a:stretch>
        </p:blipFill>
        <p:spPr bwMode="auto">
          <a:xfrm>
            <a:off x="1114425" y="1447800"/>
            <a:ext cx="7800975" cy="45720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810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514552" cy="369332"/>
          </a:xfrm>
          <a:prstGeom prst="rect">
            <a:avLst/>
          </a:prstGeom>
        </p:spPr>
        <p:txBody>
          <a:bodyPr wrap="none">
            <a:spAutoFit/>
          </a:bodyPr>
          <a:lstStyle/>
          <a:p>
            <a:r>
              <a:rPr lang="en-US" b="1" dirty="0">
                <a:solidFill>
                  <a:srgbClr val="046823"/>
                </a:solidFill>
              </a:rPr>
              <a:t>Query of a customer loan limit</a:t>
            </a:r>
            <a:endParaRPr lang="en-US" dirty="0"/>
          </a:p>
        </p:txBody>
      </p:sp>
    </p:spTree>
  </p:cSld>
  <p:clrMapOvr>
    <a:masterClrMapping/>
  </p:clrMapOvr>
  <p:transition>
    <p:wipe di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113</a:t>
            </a:fld>
            <a:r>
              <a:rPr lang="en-US" sz="1100" i="1" dirty="0"/>
              <a:t> out of 118</a:t>
            </a:r>
          </a:p>
        </p:txBody>
      </p:sp>
      <p:pic>
        <p:nvPicPr>
          <p:cNvPr id="1026" name="Picture 2"/>
          <p:cNvPicPr>
            <a:picLocks noChangeAspect="1" noChangeArrowheads="1"/>
          </p:cNvPicPr>
          <p:nvPr/>
        </p:nvPicPr>
        <p:blipFill>
          <a:blip r:embed="rId7"/>
          <a:srcRect/>
          <a:stretch>
            <a:fillRect/>
          </a:stretch>
        </p:blipFill>
        <p:spPr bwMode="auto">
          <a:xfrm>
            <a:off x="1371600" y="1447800"/>
            <a:ext cx="7553325" cy="42291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276600" y="609600"/>
            <a:ext cx="3551165" cy="369332"/>
          </a:xfrm>
          <a:prstGeom prst="rect">
            <a:avLst/>
          </a:prstGeom>
        </p:spPr>
        <p:txBody>
          <a:bodyPr wrap="none">
            <a:spAutoFit/>
          </a:bodyPr>
          <a:lstStyle/>
          <a:p>
            <a:r>
              <a:rPr lang="en-US" b="1" dirty="0">
                <a:solidFill>
                  <a:srgbClr val="046823"/>
                </a:solidFill>
              </a:rPr>
              <a:t>Program for Loan Rate History</a:t>
            </a:r>
            <a:endParaRPr lang="en-US" dirty="0"/>
          </a:p>
        </p:txBody>
      </p:sp>
    </p:spTree>
  </p:cSld>
  <p:clrMapOvr>
    <a:masterClrMapping/>
  </p:clrMapOvr>
  <p:transition>
    <p:wipe dir="d"/>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114</a:t>
            </a:fld>
            <a:r>
              <a:rPr lang="en-US" sz="1100" i="1" dirty="0"/>
              <a:t> out of 118</a:t>
            </a:r>
          </a:p>
        </p:txBody>
      </p:sp>
      <p:pic>
        <p:nvPicPr>
          <p:cNvPr id="2" name="Picture 2"/>
          <p:cNvPicPr>
            <a:picLocks noChangeAspect="1" noChangeArrowheads="1"/>
          </p:cNvPicPr>
          <p:nvPr/>
        </p:nvPicPr>
        <p:blipFill>
          <a:blip r:embed="rId7"/>
          <a:srcRect/>
          <a:stretch>
            <a:fillRect/>
          </a:stretch>
        </p:blipFill>
        <p:spPr bwMode="auto">
          <a:xfrm>
            <a:off x="1371600" y="1371600"/>
            <a:ext cx="7586663" cy="44958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304800"/>
            <a:ext cx="3581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429064"/>
            <a:ext cx="3351815" cy="369332"/>
          </a:xfrm>
          <a:prstGeom prst="rect">
            <a:avLst/>
          </a:prstGeom>
        </p:spPr>
        <p:txBody>
          <a:bodyPr wrap="none">
            <a:spAutoFit/>
          </a:bodyPr>
          <a:lstStyle/>
          <a:p>
            <a:r>
              <a:rPr lang="en-US" b="1" dirty="0">
                <a:solidFill>
                  <a:srgbClr val="046823"/>
                </a:solidFill>
              </a:rPr>
              <a:t>Report for Loan Rate History</a:t>
            </a:r>
            <a:endParaRPr lang="en-US" dirty="0"/>
          </a:p>
        </p:txBody>
      </p:sp>
    </p:spTree>
  </p:cSld>
  <p:clrMapOvr>
    <a:masterClrMapping/>
  </p:clrMapOvr>
  <p:transition>
    <p:wipe di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115</a:t>
            </a:fld>
            <a:r>
              <a:rPr lang="en-US" sz="1100" i="1" dirty="0"/>
              <a:t> out of 118</a:t>
            </a:r>
          </a:p>
        </p:txBody>
      </p:sp>
      <p:pic>
        <p:nvPicPr>
          <p:cNvPr id="3074" name="Picture 2"/>
          <p:cNvPicPr>
            <a:picLocks noChangeAspect="1" noChangeArrowheads="1"/>
          </p:cNvPicPr>
          <p:nvPr/>
        </p:nvPicPr>
        <p:blipFill>
          <a:blip r:embed="rId7"/>
          <a:srcRect/>
          <a:stretch>
            <a:fillRect/>
          </a:stretch>
        </p:blipFill>
        <p:spPr bwMode="auto">
          <a:xfrm>
            <a:off x="1371600" y="1524000"/>
            <a:ext cx="7362825" cy="424815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379195" cy="369332"/>
          </a:xfrm>
          <a:prstGeom prst="rect">
            <a:avLst/>
          </a:prstGeom>
        </p:spPr>
        <p:txBody>
          <a:bodyPr wrap="none">
            <a:spAutoFit/>
          </a:bodyPr>
          <a:lstStyle/>
          <a:p>
            <a:r>
              <a:rPr lang="en-US" b="1" dirty="0">
                <a:solidFill>
                  <a:srgbClr val="046823"/>
                </a:solidFill>
              </a:rPr>
              <a:t>Program for Loan Sanctioned</a:t>
            </a:r>
            <a:endParaRPr lang="en-US" dirty="0"/>
          </a:p>
        </p:txBody>
      </p:sp>
    </p:spTree>
  </p:cSld>
  <p:clrMapOvr>
    <a:masterClrMapping/>
  </p:clrMapOvr>
  <p:transition>
    <p:wipe di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116</a:t>
            </a:fld>
            <a:r>
              <a:rPr lang="en-US" sz="1100" i="1" dirty="0"/>
              <a:t> out of 118</a:t>
            </a:r>
          </a:p>
        </p:txBody>
      </p:sp>
      <p:pic>
        <p:nvPicPr>
          <p:cNvPr id="4098" name="Picture 2"/>
          <p:cNvPicPr>
            <a:picLocks noChangeAspect="1" noChangeArrowheads="1"/>
          </p:cNvPicPr>
          <p:nvPr/>
        </p:nvPicPr>
        <p:blipFill>
          <a:blip r:embed="rId7"/>
          <a:srcRect/>
          <a:stretch>
            <a:fillRect/>
          </a:stretch>
        </p:blipFill>
        <p:spPr bwMode="auto">
          <a:xfrm>
            <a:off x="1295401" y="1447800"/>
            <a:ext cx="7467600" cy="42672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217997" cy="369332"/>
          </a:xfrm>
          <a:prstGeom prst="rect">
            <a:avLst/>
          </a:prstGeom>
        </p:spPr>
        <p:txBody>
          <a:bodyPr wrap="none">
            <a:spAutoFit/>
          </a:bodyPr>
          <a:lstStyle/>
          <a:p>
            <a:r>
              <a:rPr lang="en-US" b="1" dirty="0">
                <a:solidFill>
                  <a:srgbClr val="046823"/>
                </a:solidFill>
              </a:rPr>
              <a:t>Report for Loan Sanctioned</a:t>
            </a:r>
            <a:endParaRPr lang="en-US" dirty="0"/>
          </a:p>
        </p:txBody>
      </p:sp>
    </p:spTree>
  </p:cSld>
  <p:clrMapOvr>
    <a:masterClrMapping/>
  </p:clrMapOvr>
  <p:transition>
    <p:wipe dir="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117</a:t>
            </a:fld>
            <a:r>
              <a:rPr lang="en-US" sz="1100" i="1" dirty="0"/>
              <a:t> out of 118</a:t>
            </a:r>
          </a:p>
        </p:txBody>
      </p:sp>
      <p:pic>
        <p:nvPicPr>
          <p:cNvPr id="5122" name="Picture 2"/>
          <p:cNvPicPr>
            <a:picLocks noChangeAspect="1" noChangeArrowheads="1"/>
          </p:cNvPicPr>
          <p:nvPr/>
        </p:nvPicPr>
        <p:blipFill>
          <a:blip r:embed="rId7"/>
          <a:srcRect/>
          <a:stretch>
            <a:fillRect/>
          </a:stretch>
        </p:blipFill>
        <p:spPr bwMode="auto">
          <a:xfrm>
            <a:off x="1295400" y="1628775"/>
            <a:ext cx="7543800" cy="439102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053978" cy="369332"/>
          </a:xfrm>
          <a:prstGeom prst="rect">
            <a:avLst/>
          </a:prstGeom>
        </p:spPr>
        <p:txBody>
          <a:bodyPr wrap="none">
            <a:spAutoFit/>
          </a:bodyPr>
          <a:lstStyle/>
          <a:p>
            <a:r>
              <a:rPr lang="en-US" b="1" dirty="0">
                <a:solidFill>
                  <a:srgbClr val="046823"/>
                </a:solidFill>
              </a:rPr>
              <a:t>Program for Limit Expired</a:t>
            </a:r>
            <a:endParaRPr lang="en-US" dirty="0"/>
          </a:p>
        </p:txBody>
      </p:sp>
    </p:spTree>
  </p:cSld>
  <p:clrMapOvr>
    <a:masterClrMapping/>
  </p:clrMapOvr>
  <p:transition>
    <p:wipe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118</a:t>
            </a:fld>
            <a:r>
              <a:rPr lang="en-US" sz="1100" i="1" dirty="0"/>
              <a:t> out of 118</a:t>
            </a:r>
          </a:p>
        </p:txBody>
      </p:sp>
      <p:pic>
        <p:nvPicPr>
          <p:cNvPr id="6146" name="Picture 2"/>
          <p:cNvPicPr>
            <a:picLocks noChangeAspect="1" noChangeArrowheads="1"/>
          </p:cNvPicPr>
          <p:nvPr/>
        </p:nvPicPr>
        <p:blipFill>
          <a:blip r:embed="rId7"/>
          <a:srcRect/>
          <a:stretch>
            <a:fillRect/>
          </a:stretch>
        </p:blipFill>
        <p:spPr bwMode="auto">
          <a:xfrm>
            <a:off x="1228725" y="1219200"/>
            <a:ext cx="7686675" cy="481012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048000" y="304800"/>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429064"/>
            <a:ext cx="2854628" cy="369332"/>
          </a:xfrm>
          <a:prstGeom prst="rect">
            <a:avLst/>
          </a:prstGeom>
        </p:spPr>
        <p:txBody>
          <a:bodyPr wrap="none">
            <a:spAutoFit/>
          </a:bodyPr>
          <a:lstStyle/>
          <a:p>
            <a:r>
              <a:rPr lang="en-US" b="1" dirty="0">
                <a:solidFill>
                  <a:srgbClr val="046823"/>
                </a:solidFill>
              </a:rPr>
              <a:t>Report for Limit Expired</a:t>
            </a:r>
            <a:endParaRPr lang="en-US" dirty="0"/>
          </a:p>
        </p:txBody>
      </p:sp>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Transaction Query of Cash  Remittance by Receiver</a:t>
            </a:r>
            <a:endParaRPr lang="en-US" sz="2000" b="1" i="1" dirty="0">
              <a:solidFill>
                <a:srgbClr val="C00000"/>
              </a:solidFill>
            </a:endParaRPr>
          </a:p>
        </p:txBody>
      </p:sp>
      <p:sp>
        <p:nvSpPr>
          <p:cNvPr id="4" name="Horizontal Scroll 3"/>
          <p:cNvSpPr/>
          <p:nvPr/>
        </p:nvSpPr>
        <p:spPr>
          <a:xfrm>
            <a:off x="1752600" y="454928"/>
            <a:ext cx="66294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6002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11</a:t>
            </a:fld>
            <a:r>
              <a:rPr lang="en-US" sz="1100" i="1" dirty="0"/>
              <a:t> of 118</a:t>
            </a:r>
          </a:p>
        </p:txBody>
      </p:sp>
      <p:pic>
        <p:nvPicPr>
          <p:cNvPr id="11" name="Picture 2"/>
          <p:cNvPicPr>
            <a:picLocks noChangeAspect="1" noChangeArrowheads="1"/>
          </p:cNvPicPr>
          <p:nvPr/>
        </p:nvPicPr>
        <p:blipFill>
          <a:blip r:embed="rId8"/>
          <a:srcRect/>
          <a:stretch>
            <a:fillRect/>
          </a:stretch>
        </p:blipFill>
        <p:spPr bwMode="auto">
          <a:xfrm>
            <a:off x="1094936" y="1629653"/>
            <a:ext cx="7877175" cy="4486275"/>
          </a:xfrm>
          <a:prstGeom prst="roundRect">
            <a:avLst/>
          </a:prstGeom>
          <a:ln>
            <a:noFill/>
          </a:ln>
          <a:effectLst>
            <a:outerShdw blurRad="292100" dist="139700" dir="2700000" algn="tl" rotWithShape="0">
              <a:srgbClr val="333333">
                <a:alpha val="65000"/>
              </a:srgbClr>
            </a:outerShdw>
          </a:effectLst>
        </p:spPr>
      </p:pic>
      <p:sp>
        <p:nvSpPr>
          <p:cNvPr id="13" name="Oval 12"/>
          <p:cNvSpPr/>
          <p:nvPr/>
        </p:nvSpPr>
        <p:spPr>
          <a:xfrm>
            <a:off x="3048000" y="3567332"/>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srcRect/>
          <a:stretch>
            <a:fillRect/>
          </a:stretch>
        </p:blipFill>
        <p:spPr bwMode="auto">
          <a:xfrm>
            <a:off x="7010400" y="6477000"/>
            <a:ext cx="2133600" cy="381000"/>
          </a:xfrm>
          <a:prstGeom prst="rect">
            <a:avLst/>
          </a:prstGeom>
          <a:noFill/>
          <a:ln w="9525">
            <a:noFill/>
            <a:miter lim="800000"/>
            <a:headEnd/>
            <a:tailEnd/>
          </a:ln>
        </p:spPr>
      </p:pic>
      <p:sp>
        <p:nvSpPr>
          <p:cNvPr id="11" name="Title 1"/>
          <p:cNvSpPr>
            <a:spLocks noGrp="1"/>
          </p:cNvSpPr>
          <p:nvPr>
            <p:ph type="title"/>
          </p:nvPr>
        </p:nvSpPr>
        <p:spPr>
          <a:xfrm>
            <a:off x="990600" y="2743200"/>
            <a:ext cx="7879080" cy="1143000"/>
          </a:xfrm>
        </p:spPr>
        <p:txBody>
          <a:bodyPr>
            <a:normAutofit/>
          </a:bodyPr>
          <a:lstStyle/>
          <a:p>
            <a:pPr algn="ctr"/>
            <a:r>
              <a:rPr lang="en-US" altLang="en-US" sz="4000" b="1" i="1" u="sng" spc="-150" dirty="0">
                <a:solidFill>
                  <a:srgbClr val="07A939"/>
                </a:solidFill>
                <a:latin typeface="Arial Black" pitchFamily="34" charset="0"/>
              </a:rPr>
              <a:t>THANK YOU ALL</a:t>
            </a:r>
            <a:endParaRPr lang="en-US" sz="4000" b="1" u="sng" spc="-150" dirty="0">
              <a:solidFill>
                <a:srgbClr val="07A939"/>
              </a:solidFill>
              <a:latin typeface="Arial Black" pitchFamily="34" charset="0"/>
            </a:endParaRPr>
          </a:p>
        </p:txBody>
      </p:sp>
      <p:sp>
        <p:nvSpPr>
          <p:cNvPr id="12" name="Horizontal Scroll 11"/>
          <p:cNvSpPr/>
          <p:nvPr/>
        </p:nvSpPr>
        <p:spPr>
          <a:xfrm>
            <a:off x="2133600" y="1828800"/>
            <a:ext cx="5638800" cy="28956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6" name="Diagram 5"/>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GL Statement of Cash  Remittance by Receiver</a:t>
            </a:r>
            <a:endParaRPr lang="en-US" sz="2000" b="1" i="1" dirty="0">
              <a:solidFill>
                <a:srgbClr val="C00000"/>
              </a:solidFill>
            </a:endParaRPr>
          </a:p>
        </p:txBody>
      </p:sp>
      <p:sp>
        <p:nvSpPr>
          <p:cNvPr id="4" name="Horizontal Scroll 3"/>
          <p:cNvSpPr/>
          <p:nvPr/>
        </p:nvSpPr>
        <p:spPr>
          <a:xfrm>
            <a:off x="2057400" y="457200"/>
            <a:ext cx="6019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12</a:t>
            </a:fld>
            <a:r>
              <a:rPr lang="en-US" sz="1100" i="1" dirty="0"/>
              <a:t> of 118</a:t>
            </a:r>
          </a:p>
        </p:txBody>
      </p:sp>
      <p:pic>
        <p:nvPicPr>
          <p:cNvPr id="9" name="Picture 2"/>
          <p:cNvPicPr>
            <a:picLocks noChangeAspect="1" noChangeArrowheads="1"/>
          </p:cNvPicPr>
          <p:nvPr/>
        </p:nvPicPr>
        <p:blipFill>
          <a:blip r:embed="rId8"/>
          <a:srcRect/>
          <a:stretch>
            <a:fillRect/>
          </a:stretch>
        </p:blipFill>
        <p:spPr bwMode="auto">
          <a:xfrm>
            <a:off x="1143000" y="1524000"/>
            <a:ext cx="7772400" cy="455295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GL Statement of Cash  Remittance by Receiver</a:t>
            </a:r>
            <a:endParaRPr lang="en-US" sz="2000" b="1" i="1" dirty="0">
              <a:solidFill>
                <a:srgbClr val="C00000"/>
              </a:solidFill>
            </a:endParaRPr>
          </a:p>
        </p:txBody>
      </p:sp>
      <p:sp>
        <p:nvSpPr>
          <p:cNvPr id="4" name="Horizontal Scroll 3"/>
          <p:cNvSpPr/>
          <p:nvPr/>
        </p:nvSpPr>
        <p:spPr>
          <a:xfrm>
            <a:off x="2057400" y="457200"/>
            <a:ext cx="60960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6764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13</a:t>
            </a:fld>
            <a:r>
              <a:rPr lang="en-US" sz="1100" i="1" dirty="0"/>
              <a:t> of 118</a:t>
            </a:r>
          </a:p>
        </p:txBody>
      </p:sp>
      <p:pic>
        <p:nvPicPr>
          <p:cNvPr id="18434" name="Picture 2"/>
          <p:cNvPicPr>
            <a:picLocks noChangeAspect="1" noChangeArrowheads="1"/>
          </p:cNvPicPr>
          <p:nvPr/>
        </p:nvPicPr>
        <p:blipFill>
          <a:blip r:embed="rId8"/>
          <a:srcRect/>
          <a:stretch>
            <a:fillRect/>
          </a:stretch>
        </p:blipFill>
        <p:spPr bwMode="auto">
          <a:xfrm>
            <a:off x="1143000" y="1690396"/>
            <a:ext cx="7696199" cy="4400842"/>
          </a:xfrm>
          <a:prstGeom prst="roundRect">
            <a:avLst/>
          </a:prstGeom>
          <a:ln>
            <a:noFill/>
          </a:ln>
          <a:effectLst>
            <a:outerShdw blurRad="292100" dist="139700" dir="2700000" algn="tl" rotWithShape="0">
              <a:srgbClr val="333333">
                <a:alpha val="65000"/>
              </a:srgbClr>
            </a:outerShdw>
          </a:effectLst>
        </p:spPr>
      </p:pic>
      <p:sp>
        <p:nvSpPr>
          <p:cNvPr id="10" name="Oval 9"/>
          <p:cNvSpPr/>
          <p:nvPr/>
        </p:nvSpPr>
        <p:spPr>
          <a:xfrm>
            <a:off x="4094872" y="4086664"/>
            <a:ext cx="1724464" cy="409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93348" y="5319932"/>
            <a:ext cx="150993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14</a:t>
            </a:fld>
            <a:r>
              <a:rPr lang="en-US" sz="1100" i="1" dirty="0"/>
              <a:t> of 118</a:t>
            </a:r>
          </a:p>
        </p:txBody>
      </p:sp>
      <p:pic>
        <p:nvPicPr>
          <p:cNvPr id="4098" name="Picture 2"/>
          <p:cNvPicPr>
            <a:picLocks noChangeAspect="1" noChangeArrowheads="1"/>
          </p:cNvPicPr>
          <p:nvPr/>
        </p:nvPicPr>
        <p:blipFill>
          <a:blip r:embed="rId7"/>
          <a:srcRect/>
          <a:stretch>
            <a:fillRect/>
          </a:stretch>
        </p:blipFill>
        <p:spPr bwMode="auto">
          <a:xfrm>
            <a:off x="1295400" y="1362075"/>
            <a:ext cx="7564172" cy="473392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810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673121" cy="369332"/>
          </a:xfrm>
          <a:prstGeom prst="rect">
            <a:avLst/>
          </a:prstGeom>
        </p:spPr>
        <p:txBody>
          <a:bodyPr wrap="none">
            <a:spAutoFit/>
          </a:bodyPr>
          <a:lstStyle/>
          <a:p>
            <a:r>
              <a:rPr lang="en-US" b="1" dirty="0">
                <a:solidFill>
                  <a:srgbClr val="046823"/>
                </a:solidFill>
              </a:rPr>
              <a:t>Program for Daily Vault Register</a:t>
            </a:r>
            <a:endParaRPr lang="en-US" dirty="0"/>
          </a:p>
        </p:txBody>
      </p:sp>
      <p:sp>
        <p:nvSpPr>
          <p:cNvPr id="9" name="Rectangle 8"/>
          <p:cNvSpPr/>
          <p:nvPr/>
        </p:nvSpPr>
        <p:spPr>
          <a:xfrm>
            <a:off x="3433000" y="5345668"/>
            <a:ext cx="2967800" cy="369332"/>
          </a:xfrm>
          <a:prstGeom prst="rect">
            <a:avLst/>
          </a:prstGeom>
        </p:spPr>
        <p:txBody>
          <a:bodyPr wrap="none">
            <a:spAutoFit/>
          </a:bodyPr>
          <a:lstStyle/>
          <a:p>
            <a:r>
              <a:rPr lang="en-US" b="1" dirty="0">
                <a:solidFill>
                  <a:srgbClr val="C00000"/>
                </a:solidFill>
              </a:rPr>
              <a:t>Program ID-RVAULTREG</a:t>
            </a:r>
            <a:endParaRPr lang="en-US" dirty="0">
              <a:solidFill>
                <a:srgbClr val="C00000"/>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15</a:t>
            </a:fld>
            <a:r>
              <a:rPr lang="en-US" sz="1100" i="1" dirty="0"/>
              <a:t> of 118</a:t>
            </a:r>
          </a:p>
        </p:txBody>
      </p:sp>
      <p:pic>
        <p:nvPicPr>
          <p:cNvPr id="1028" name="Picture 4"/>
          <p:cNvPicPr>
            <a:picLocks noChangeAspect="1" noChangeArrowheads="1"/>
          </p:cNvPicPr>
          <p:nvPr/>
        </p:nvPicPr>
        <p:blipFill>
          <a:blip r:embed="rId7"/>
          <a:srcRect/>
          <a:stretch>
            <a:fillRect/>
          </a:stretch>
        </p:blipFill>
        <p:spPr bwMode="auto">
          <a:xfrm>
            <a:off x="1143000" y="1219200"/>
            <a:ext cx="7772400" cy="49530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048000" y="304800"/>
            <a:ext cx="37338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155629" y="429064"/>
            <a:ext cx="3473771" cy="369332"/>
          </a:xfrm>
          <a:prstGeom prst="rect">
            <a:avLst/>
          </a:prstGeom>
        </p:spPr>
        <p:txBody>
          <a:bodyPr wrap="none">
            <a:spAutoFit/>
          </a:bodyPr>
          <a:lstStyle/>
          <a:p>
            <a:r>
              <a:rPr lang="en-US" b="1" dirty="0">
                <a:solidFill>
                  <a:srgbClr val="046823"/>
                </a:solidFill>
              </a:rPr>
              <a:t>Report for Daily Vault Register</a:t>
            </a:r>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i="1" dirty="0">
                <a:solidFill>
                  <a:srgbClr val="046823"/>
                </a:solidFill>
              </a:rPr>
              <a:t>    MARKING OF A TRANSACTION FOR STR IN CBS (ESTRTRSUSP) </a:t>
            </a:r>
          </a:p>
        </p:txBody>
      </p:sp>
      <p:sp>
        <p:nvSpPr>
          <p:cNvPr id="4" name="Horizontal Scroll 3"/>
          <p:cNvSpPr/>
          <p:nvPr/>
        </p:nvSpPr>
        <p:spPr>
          <a:xfrm>
            <a:off x="1447800" y="304800"/>
            <a:ext cx="7239000" cy="11430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96390"/>
            <a:ext cx="16764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16</a:t>
            </a:fld>
            <a:r>
              <a:rPr lang="en-US" sz="1100" i="1" dirty="0"/>
              <a:t> of 118</a:t>
            </a:r>
          </a:p>
        </p:txBody>
      </p:sp>
      <p:pic>
        <p:nvPicPr>
          <p:cNvPr id="22530" name="Picture 2"/>
          <p:cNvPicPr>
            <a:picLocks noChangeAspect="1" noChangeArrowheads="1"/>
          </p:cNvPicPr>
          <p:nvPr/>
        </p:nvPicPr>
        <p:blipFill>
          <a:blip r:embed="rId7"/>
          <a:srcRect/>
          <a:stretch>
            <a:fillRect/>
          </a:stretch>
        </p:blipFill>
        <p:spPr bwMode="auto">
          <a:xfrm>
            <a:off x="1219200" y="1524000"/>
            <a:ext cx="7772400" cy="4724400"/>
          </a:xfrm>
          <a:prstGeom prst="roundRect">
            <a:avLst/>
          </a:prstGeom>
          <a:ln>
            <a:noFill/>
          </a:ln>
          <a:effectLst>
            <a:outerShdw blurRad="292100" dist="139700" dir="2700000" algn="tl" rotWithShape="0">
              <a:srgbClr val="333333">
                <a:alpha val="65000"/>
              </a:srgbClr>
            </a:outerShdw>
          </a:effectLst>
        </p:spPr>
      </p:pic>
      <p:pic>
        <p:nvPicPr>
          <p:cNvPr id="22531" name="Picture 3"/>
          <p:cNvPicPr>
            <a:picLocks noChangeAspect="1" noChangeArrowheads="1"/>
          </p:cNvPicPr>
          <p:nvPr/>
        </p:nvPicPr>
        <p:blipFill>
          <a:blip r:embed="rId8"/>
          <a:srcRect/>
          <a:stretch>
            <a:fillRect/>
          </a:stretch>
        </p:blipFill>
        <p:spPr bwMode="auto">
          <a:xfrm>
            <a:off x="4953000" y="2971800"/>
            <a:ext cx="3962400" cy="2667000"/>
          </a:xfrm>
          <a:prstGeom prst="rect">
            <a:avLst/>
          </a:prstGeom>
          <a:noFill/>
          <a:ln w="9525">
            <a:noFill/>
            <a:miter lim="800000"/>
            <a:headEnd/>
            <a:tailEnd/>
          </a:ln>
          <a:effectLst/>
        </p:spPr>
      </p:pic>
      <p:sp>
        <p:nvSpPr>
          <p:cNvPr id="9" name="Oval 8"/>
          <p:cNvSpPr/>
          <p:nvPr/>
        </p:nvSpPr>
        <p:spPr>
          <a:xfrm>
            <a:off x="5562600" y="2286000"/>
            <a:ext cx="3048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56540" y="3733800"/>
            <a:ext cx="99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34290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96704" y="3600736"/>
            <a:ext cx="990600" cy="2502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504664" y="3124200"/>
            <a:ext cx="1094096" cy="214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498080" cy="1143000"/>
          </a:xfrm>
        </p:spPr>
        <p:txBody>
          <a:bodyPr>
            <a:normAutofit/>
          </a:bodyPr>
          <a:lstStyle/>
          <a:p>
            <a:pPr algn="ctr"/>
            <a:r>
              <a:rPr lang="en-US" sz="1800" b="1" i="1" dirty="0">
                <a:solidFill>
                  <a:srgbClr val="046823"/>
                </a:solidFill>
              </a:rPr>
              <a:t>    MARKING OF A TRANSACTION FOR STR IN CBS (ESTRTRSUSP) </a:t>
            </a:r>
          </a:p>
        </p:txBody>
      </p:sp>
      <p:sp>
        <p:nvSpPr>
          <p:cNvPr id="4" name="Horizontal Scroll 3"/>
          <p:cNvSpPr/>
          <p:nvPr/>
        </p:nvSpPr>
        <p:spPr>
          <a:xfrm>
            <a:off x="1371600" y="304800"/>
            <a:ext cx="7239000" cy="11430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46823"/>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17</a:t>
            </a:fld>
            <a:r>
              <a:rPr lang="en-US" sz="1100" i="1" dirty="0"/>
              <a:t> of 118</a:t>
            </a:r>
          </a:p>
        </p:txBody>
      </p:sp>
      <p:pic>
        <p:nvPicPr>
          <p:cNvPr id="23554" name="Picture 2"/>
          <p:cNvPicPr>
            <a:picLocks noChangeAspect="1" noChangeArrowheads="1"/>
          </p:cNvPicPr>
          <p:nvPr/>
        </p:nvPicPr>
        <p:blipFill>
          <a:blip r:embed="rId7"/>
          <a:srcRect/>
          <a:stretch>
            <a:fillRect/>
          </a:stretch>
        </p:blipFill>
        <p:spPr bwMode="auto">
          <a:xfrm>
            <a:off x="1371600" y="1600200"/>
            <a:ext cx="7467600" cy="4648200"/>
          </a:xfrm>
          <a:prstGeom prst="roundRect">
            <a:avLst/>
          </a:prstGeom>
          <a:ln>
            <a:noFill/>
          </a:ln>
          <a:effectLst>
            <a:outerShdw blurRad="292100" dist="139700" dir="2700000" algn="tl" rotWithShape="0">
              <a:srgbClr val="333333">
                <a:alpha val="65000"/>
              </a:srgbClr>
            </a:outerShdw>
          </a:effectLst>
        </p:spPr>
      </p:pic>
      <p:sp>
        <p:nvSpPr>
          <p:cNvPr id="9" name="Oval 8"/>
          <p:cNvSpPr/>
          <p:nvPr/>
        </p:nvSpPr>
        <p:spPr>
          <a:xfrm>
            <a:off x="6019800" y="39624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601264" y="4981136"/>
            <a:ext cx="914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952488" cy="1143000"/>
          </a:xfrm>
        </p:spPr>
        <p:txBody>
          <a:bodyPr>
            <a:normAutofit/>
          </a:bodyPr>
          <a:lstStyle/>
          <a:p>
            <a:pPr algn="ctr"/>
            <a:r>
              <a:rPr lang="en-US" sz="1600" b="1" dirty="0">
                <a:solidFill>
                  <a:srgbClr val="046823"/>
                </a:solidFill>
                <a:effectLst/>
              </a:rPr>
              <a:t>    REVOKING OF A TRANSACTION MARKED FOR STR (ESTRTRSUSPREV)</a:t>
            </a:r>
          </a:p>
        </p:txBody>
      </p:sp>
      <p:sp>
        <p:nvSpPr>
          <p:cNvPr id="4" name="Horizontal Scroll 3"/>
          <p:cNvSpPr/>
          <p:nvPr/>
        </p:nvSpPr>
        <p:spPr>
          <a:xfrm>
            <a:off x="2209800" y="228600"/>
            <a:ext cx="5715000" cy="11430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96390"/>
            <a:ext cx="16002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18</a:t>
            </a:fld>
            <a:r>
              <a:rPr lang="en-US" sz="1100" i="1" dirty="0"/>
              <a:t> of 118</a:t>
            </a:r>
          </a:p>
        </p:txBody>
      </p:sp>
      <p:pic>
        <p:nvPicPr>
          <p:cNvPr id="26626" name="Picture 2"/>
          <p:cNvPicPr>
            <a:picLocks noChangeAspect="1" noChangeArrowheads="1"/>
          </p:cNvPicPr>
          <p:nvPr/>
        </p:nvPicPr>
        <p:blipFill>
          <a:blip r:embed="rId7"/>
          <a:srcRect/>
          <a:stretch>
            <a:fillRect/>
          </a:stretch>
        </p:blipFill>
        <p:spPr bwMode="auto">
          <a:xfrm>
            <a:off x="1219200" y="1552575"/>
            <a:ext cx="7620000" cy="4695825"/>
          </a:xfrm>
          <a:prstGeom prst="roundRect">
            <a:avLst/>
          </a:prstGeom>
          <a:ln>
            <a:noFill/>
          </a:ln>
          <a:effectLst>
            <a:outerShdw blurRad="292100" dist="139700" dir="2700000" algn="tl" rotWithShape="0">
              <a:srgbClr val="333333">
                <a:alpha val="65000"/>
              </a:srgbClr>
            </a:outerShdw>
          </a:effectLst>
        </p:spPr>
      </p:pic>
      <p:sp>
        <p:nvSpPr>
          <p:cNvPr id="9" name="Oval 8"/>
          <p:cNvSpPr/>
          <p:nvPr/>
        </p:nvSpPr>
        <p:spPr>
          <a:xfrm>
            <a:off x="5867400" y="2258704"/>
            <a:ext cx="2514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95800" y="419100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3581400"/>
            <a:ext cx="838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526272" y="3442648"/>
            <a:ext cx="1099784"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35608" y="274638"/>
            <a:ext cx="7498080" cy="1143000"/>
          </a:xfrm>
        </p:spPr>
        <p:txBody>
          <a:bodyPr>
            <a:normAutofit/>
          </a:bodyPr>
          <a:lstStyle/>
          <a:p>
            <a:pPr algn="ctr"/>
            <a:r>
              <a:rPr lang="en-US" sz="2000" b="1" dirty="0">
                <a:solidFill>
                  <a:srgbClr val="046823"/>
                </a:solidFill>
                <a:effectLst/>
              </a:rPr>
              <a:t>IT status/ Sub Status Code for Corporate Client</a:t>
            </a:r>
          </a:p>
        </p:txBody>
      </p:sp>
      <p:sp>
        <p:nvSpPr>
          <p:cNvPr id="12" name="Horizontal Scroll 11"/>
          <p:cNvSpPr/>
          <p:nvPr/>
        </p:nvSpPr>
        <p:spPr>
          <a:xfrm>
            <a:off x="1828800" y="457200"/>
            <a:ext cx="6400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pic>
        <p:nvPicPr>
          <p:cNvPr id="35842" name="Picture 2"/>
          <p:cNvPicPr>
            <a:picLocks noGrp="1" noChangeAspect="1" noChangeArrowheads="1"/>
          </p:cNvPicPr>
          <p:nvPr>
            <p:ph idx="1"/>
          </p:nvPr>
        </p:nvPicPr>
        <p:blipFill>
          <a:blip r:embed="rId2"/>
          <a:srcRect/>
          <a:stretch>
            <a:fillRect/>
          </a:stretch>
        </p:blipFill>
        <p:spPr bwMode="auto">
          <a:xfrm>
            <a:off x="1263650" y="1587064"/>
            <a:ext cx="7499350" cy="4428897"/>
          </a:xfrm>
          <a:prstGeom prst="roundRect">
            <a:avLst/>
          </a:prstGeom>
          <a:ln>
            <a:noFill/>
          </a:ln>
          <a:effectLst>
            <a:outerShdw blurRad="292100" dist="139700" dir="2700000" algn="tl" rotWithShape="0">
              <a:srgbClr val="333333">
                <a:alpha val="65000"/>
              </a:srgbClr>
            </a:outerShdw>
          </a:effectLst>
        </p:spPr>
      </p:pic>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3716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a:t>
            </a:fld>
            <a:r>
              <a:rPr lang="en-US" sz="1100" i="1" dirty="0"/>
              <a:t> of 118</a:t>
            </a:r>
          </a:p>
        </p:txBody>
      </p:sp>
      <p:sp>
        <p:nvSpPr>
          <p:cNvPr id="9" name="Oval 8"/>
          <p:cNvSpPr/>
          <p:nvPr/>
        </p:nvSpPr>
        <p:spPr>
          <a:xfrm>
            <a:off x="1299562" y="3137336"/>
            <a:ext cx="1524000" cy="10378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20762"/>
          </a:xfrm>
        </p:spPr>
        <p:txBody>
          <a:bodyPr>
            <a:normAutofit/>
          </a:bodyPr>
          <a:lstStyle/>
          <a:p>
            <a:pPr algn="ctr"/>
            <a:r>
              <a:rPr lang="en-US" sz="1600" b="1" dirty="0">
                <a:solidFill>
                  <a:srgbClr val="046823"/>
                </a:solidFill>
                <a:effectLst/>
              </a:rPr>
              <a:t>REVOKING OF A TRANSACTION MARKED FOR STR</a:t>
            </a:r>
            <a:br>
              <a:rPr lang="en-US" sz="1600" b="1" dirty="0">
                <a:solidFill>
                  <a:srgbClr val="046823"/>
                </a:solidFill>
                <a:effectLst/>
              </a:rPr>
            </a:br>
            <a:r>
              <a:rPr lang="en-US" sz="1600" b="1" dirty="0">
                <a:solidFill>
                  <a:srgbClr val="046823"/>
                </a:solidFill>
                <a:effectLst/>
              </a:rPr>
              <a:t> (ESTRTRSUSPREV)</a:t>
            </a:r>
          </a:p>
        </p:txBody>
      </p:sp>
      <p:sp>
        <p:nvSpPr>
          <p:cNvPr id="4" name="Horizontal Scroll 3"/>
          <p:cNvSpPr/>
          <p:nvPr/>
        </p:nvSpPr>
        <p:spPr>
          <a:xfrm>
            <a:off x="2286000" y="304800"/>
            <a:ext cx="5562600" cy="9906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96390"/>
            <a:ext cx="16002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19</a:t>
            </a:fld>
            <a:r>
              <a:rPr lang="en-US" sz="1100" i="1" dirty="0"/>
              <a:t> of 118</a:t>
            </a:r>
          </a:p>
        </p:txBody>
      </p:sp>
      <p:pic>
        <p:nvPicPr>
          <p:cNvPr id="27650" name="Picture 2"/>
          <p:cNvPicPr>
            <a:picLocks noChangeAspect="1" noChangeArrowheads="1"/>
          </p:cNvPicPr>
          <p:nvPr/>
        </p:nvPicPr>
        <p:blipFill>
          <a:blip r:embed="rId7"/>
          <a:srcRect/>
          <a:stretch>
            <a:fillRect/>
          </a:stretch>
        </p:blipFill>
        <p:spPr bwMode="auto">
          <a:xfrm>
            <a:off x="1524000" y="1600200"/>
            <a:ext cx="7350579" cy="4405313"/>
          </a:xfrm>
          <a:prstGeom prst="roundRect">
            <a:avLst/>
          </a:prstGeom>
          <a:ln>
            <a:noFill/>
          </a:ln>
          <a:effectLst>
            <a:outerShdw blurRad="292100" dist="139700" dir="2700000" algn="tl" rotWithShape="0">
              <a:srgbClr val="333333">
                <a:alpha val="65000"/>
              </a:srgbClr>
            </a:outerShdw>
          </a:effectLst>
        </p:spPr>
      </p:pic>
      <p:sp>
        <p:nvSpPr>
          <p:cNvPr id="9" name="Oval 8"/>
          <p:cNvSpPr/>
          <p:nvPr/>
        </p:nvSpPr>
        <p:spPr>
          <a:xfrm>
            <a:off x="5181600" y="1600200"/>
            <a:ext cx="3124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86200" y="2819400"/>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b="1" dirty="0">
                <a:solidFill>
                  <a:srgbClr val="046823"/>
                </a:solidFill>
                <a:effectLst/>
              </a:rPr>
              <a:t>REVOKING OF A TRANSACTION MARKED FOR STR</a:t>
            </a:r>
            <a:br>
              <a:rPr lang="en-US" sz="1600" b="1" dirty="0">
                <a:solidFill>
                  <a:srgbClr val="046823"/>
                </a:solidFill>
                <a:effectLst/>
              </a:rPr>
            </a:br>
            <a:r>
              <a:rPr lang="en-US" sz="1600" b="1" dirty="0">
                <a:solidFill>
                  <a:srgbClr val="046823"/>
                </a:solidFill>
                <a:effectLst/>
              </a:rPr>
              <a:t> (ESTRTRSUSPREV)</a:t>
            </a:r>
          </a:p>
        </p:txBody>
      </p:sp>
      <p:sp>
        <p:nvSpPr>
          <p:cNvPr id="4" name="Horizontal Scroll 3"/>
          <p:cNvSpPr/>
          <p:nvPr/>
        </p:nvSpPr>
        <p:spPr>
          <a:xfrm>
            <a:off x="2057400" y="304800"/>
            <a:ext cx="5943600" cy="11430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20</a:t>
            </a:fld>
            <a:r>
              <a:rPr lang="en-US" sz="1100" i="1" dirty="0"/>
              <a:t> of 118</a:t>
            </a:r>
          </a:p>
        </p:txBody>
      </p:sp>
      <p:pic>
        <p:nvPicPr>
          <p:cNvPr id="28674" name="Picture 2"/>
          <p:cNvPicPr>
            <a:picLocks noChangeAspect="1" noChangeArrowheads="1"/>
          </p:cNvPicPr>
          <p:nvPr/>
        </p:nvPicPr>
        <p:blipFill>
          <a:blip r:embed="rId7"/>
          <a:srcRect/>
          <a:stretch>
            <a:fillRect/>
          </a:stretch>
        </p:blipFill>
        <p:spPr bwMode="auto">
          <a:xfrm>
            <a:off x="1219200" y="1676400"/>
            <a:ext cx="7696200" cy="4438650"/>
          </a:xfrm>
          <a:prstGeom prst="roundRect">
            <a:avLst/>
          </a:prstGeom>
          <a:ln>
            <a:noFill/>
          </a:ln>
          <a:effectLst>
            <a:outerShdw blurRad="292100" dist="139700" dir="2700000" algn="tl" rotWithShape="0">
              <a:srgbClr val="333333">
                <a:alpha val="65000"/>
              </a:srgbClr>
            </a:outerShdw>
          </a:effectLst>
        </p:spPr>
      </p:pic>
      <p:sp>
        <p:nvSpPr>
          <p:cNvPr id="9" name="Oval 8"/>
          <p:cNvSpPr/>
          <p:nvPr/>
        </p:nvSpPr>
        <p:spPr>
          <a:xfrm>
            <a:off x="5867400" y="1905000"/>
            <a:ext cx="2514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600" b="1" dirty="0">
                <a:solidFill>
                  <a:srgbClr val="046823"/>
                </a:solidFill>
                <a:effectLst/>
              </a:rPr>
              <a:t>REVOKING OF A TRANSACTION MARKED FOR STR</a:t>
            </a:r>
            <a:br>
              <a:rPr lang="en-US" sz="1600" b="1" dirty="0">
                <a:solidFill>
                  <a:srgbClr val="046823"/>
                </a:solidFill>
                <a:effectLst/>
              </a:rPr>
            </a:br>
            <a:r>
              <a:rPr lang="en-US" sz="1600" b="1" dirty="0">
                <a:solidFill>
                  <a:srgbClr val="046823"/>
                </a:solidFill>
                <a:effectLst/>
              </a:rPr>
              <a:t> (ESTRTRSUSPREV)</a:t>
            </a:r>
          </a:p>
        </p:txBody>
      </p:sp>
      <p:sp>
        <p:nvSpPr>
          <p:cNvPr id="4" name="Horizontal Scroll 3"/>
          <p:cNvSpPr/>
          <p:nvPr/>
        </p:nvSpPr>
        <p:spPr>
          <a:xfrm>
            <a:off x="2209800" y="304800"/>
            <a:ext cx="5715000" cy="9906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53200"/>
            <a:ext cx="16002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21</a:t>
            </a:fld>
            <a:r>
              <a:rPr lang="en-US" sz="1100" i="1" dirty="0"/>
              <a:t> of 118</a:t>
            </a:r>
          </a:p>
        </p:txBody>
      </p:sp>
      <p:pic>
        <p:nvPicPr>
          <p:cNvPr id="29698" name="Picture 2"/>
          <p:cNvPicPr>
            <a:picLocks noChangeAspect="1" noChangeArrowheads="1"/>
          </p:cNvPicPr>
          <p:nvPr/>
        </p:nvPicPr>
        <p:blipFill>
          <a:blip r:embed="rId7"/>
          <a:srcRect/>
          <a:stretch>
            <a:fillRect/>
          </a:stretch>
        </p:blipFill>
        <p:spPr bwMode="auto">
          <a:xfrm>
            <a:off x="1219200" y="1752600"/>
            <a:ext cx="7620000" cy="4310063"/>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i="1" dirty="0">
                <a:solidFill>
                  <a:srgbClr val="046823"/>
                </a:solidFill>
              </a:rPr>
              <a:t>Some Inspection Tools in CBS</a:t>
            </a:r>
          </a:p>
        </p:txBody>
      </p:sp>
      <p:sp>
        <p:nvSpPr>
          <p:cNvPr id="4" name="Horizontal Scroll 3"/>
          <p:cNvSpPr/>
          <p:nvPr/>
        </p:nvSpPr>
        <p:spPr>
          <a:xfrm>
            <a:off x="2286000" y="304800"/>
            <a:ext cx="5486400" cy="1143000"/>
          </a:xfrm>
          <a:prstGeom prst="horizontalScroll">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0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53200"/>
            <a:ext cx="16002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22</a:t>
            </a:fld>
            <a:r>
              <a:rPr lang="en-US" sz="1100" i="1" dirty="0"/>
              <a:t> of 118</a:t>
            </a:r>
          </a:p>
        </p:txBody>
      </p:sp>
      <p:grpSp>
        <p:nvGrpSpPr>
          <p:cNvPr id="3" name="Group 10"/>
          <p:cNvGrpSpPr/>
          <p:nvPr/>
        </p:nvGrpSpPr>
        <p:grpSpPr>
          <a:xfrm>
            <a:off x="1219200" y="1512125"/>
            <a:ext cx="7162800" cy="457200"/>
            <a:chOff x="0" y="6928"/>
            <a:chExt cx="7162800" cy="686510"/>
          </a:xfrm>
          <a:solidFill>
            <a:srgbClr val="3BF775"/>
          </a:solidFill>
        </p:grpSpPr>
        <p:sp>
          <p:nvSpPr>
            <p:cNvPr id="13" name="Rounded Rectangle 12"/>
            <p:cNvSpPr/>
            <p:nvPr/>
          </p:nvSpPr>
          <p:spPr>
            <a:xfrm>
              <a:off x="0" y="6928"/>
              <a:ext cx="7162800" cy="68651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ounded Rectangle 4">
              <a:hlinkClick r:id="rId7" action="ppaction://hlinksldjump"/>
            </p:cNvPr>
            <p:cNvSpPr/>
            <p:nvPr/>
          </p:nvSpPr>
          <p:spPr>
            <a:xfrm>
              <a:off x="33513" y="40441"/>
              <a:ext cx="7095774" cy="6194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b="1" i="1" kern="1200" dirty="0">
                  <a:solidFill>
                    <a:schemeClr val="tx1"/>
                  </a:solidFill>
                </a:rPr>
                <a:t>1.Daily Cash Withdrawn Transactions </a:t>
              </a:r>
            </a:p>
          </p:txBody>
        </p:sp>
      </p:grpSp>
      <p:sp>
        <p:nvSpPr>
          <p:cNvPr id="18" name="Rounded Rectangle 17">
            <a:hlinkClick r:id="rId8" action="ppaction://hlinksldjump"/>
          </p:cNvPr>
          <p:cNvSpPr/>
          <p:nvPr/>
        </p:nvSpPr>
        <p:spPr>
          <a:xfrm>
            <a:off x="1219200" y="2038600"/>
            <a:ext cx="7162800" cy="381000"/>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600" b="1" i="1" dirty="0">
                <a:solidFill>
                  <a:schemeClr val="tx1"/>
                </a:solidFill>
              </a:rPr>
              <a:t>2.Daily Remittance Payment Transactions</a:t>
            </a:r>
          </a:p>
        </p:txBody>
      </p:sp>
      <p:sp>
        <p:nvSpPr>
          <p:cNvPr id="19" name="Rounded Rectangle 18">
            <a:hlinkClick r:id="" action="ppaction://noaction"/>
          </p:cNvPr>
          <p:cNvSpPr/>
          <p:nvPr/>
        </p:nvSpPr>
        <p:spPr>
          <a:xfrm>
            <a:off x="1219200" y="2500750"/>
            <a:ext cx="7162800" cy="394850"/>
          </a:xfrm>
          <a:prstGeom prst="roundRect">
            <a:avLst/>
          </a:prstGeom>
          <a:solidFill>
            <a:srgbClr val="3BF77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400" b="1" i="1" dirty="0">
                <a:solidFill>
                  <a:schemeClr val="tx1"/>
                </a:solidFill>
              </a:rPr>
              <a:t>3.Daily </a:t>
            </a:r>
            <a:r>
              <a:rPr lang="en-US" sz="1400" b="1" i="1" dirty="0" err="1">
                <a:solidFill>
                  <a:schemeClr val="tx1"/>
                </a:solidFill>
              </a:rPr>
              <a:t>Cheque</a:t>
            </a:r>
            <a:r>
              <a:rPr lang="en-US" sz="1400" b="1" i="1" dirty="0">
                <a:solidFill>
                  <a:schemeClr val="tx1"/>
                </a:solidFill>
              </a:rPr>
              <a:t> Collection Transaction through Settlement A/C or Parking GL- QGLVIEW </a:t>
            </a:r>
          </a:p>
        </p:txBody>
      </p:sp>
      <p:sp>
        <p:nvSpPr>
          <p:cNvPr id="20" name="Rounded Rectangle 19">
            <a:hlinkClick r:id="rId9" action="ppaction://hlinksldjump"/>
          </p:cNvPr>
          <p:cNvSpPr/>
          <p:nvPr/>
        </p:nvSpPr>
        <p:spPr>
          <a:xfrm>
            <a:off x="1207325" y="2971800"/>
            <a:ext cx="7162800" cy="381000"/>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600" b="1" i="1" dirty="0">
                <a:solidFill>
                  <a:schemeClr val="tx1"/>
                </a:solidFill>
              </a:rPr>
              <a:t>4.Daily </a:t>
            </a:r>
            <a:r>
              <a:rPr lang="en-US" sz="1600" b="1" i="1">
                <a:solidFill>
                  <a:schemeClr val="tx1"/>
                </a:solidFill>
              </a:rPr>
              <a:t>RTGS outgoing </a:t>
            </a:r>
            <a:r>
              <a:rPr lang="en-US" sz="1600" b="1" i="1" dirty="0">
                <a:solidFill>
                  <a:schemeClr val="tx1"/>
                </a:solidFill>
              </a:rPr>
              <a:t>Transactions</a:t>
            </a:r>
          </a:p>
        </p:txBody>
      </p:sp>
      <p:sp>
        <p:nvSpPr>
          <p:cNvPr id="21" name="Rounded Rectangle 20">
            <a:hlinkClick r:id="rId10" action="ppaction://hlinksldjump"/>
          </p:cNvPr>
          <p:cNvSpPr/>
          <p:nvPr/>
        </p:nvSpPr>
        <p:spPr>
          <a:xfrm>
            <a:off x="1219200" y="3429000"/>
            <a:ext cx="7162800" cy="457200"/>
          </a:xfrm>
          <a:prstGeom prst="roundRect">
            <a:avLst/>
          </a:prstGeom>
          <a:solidFill>
            <a:srgbClr val="3BF77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600" b="1" i="1" dirty="0">
                <a:solidFill>
                  <a:schemeClr val="tx1"/>
                </a:solidFill>
              </a:rPr>
              <a:t>5.Daily Transactions in other Branches</a:t>
            </a:r>
          </a:p>
        </p:txBody>
      </p:sp>
      <p:sp>
        <p:nvSpPr>
          <p:cNvPr id="22" name="Rounded Rectangle 21">
            <a:hlinkClick r:id="rId11" action="ppaction://hlinksldjump"/>
          </p:cNvPr>
          <p:cNvSpPr/>
          <p:nvPr/>
        </p:nvSpPr>
        <p:spPr>
          <a:xfrm>
            <a:off x="1219200" y="5538850"/>
            <a:ext cx="7162800" cy="457200"/>
          </a:xfrm>
          <a:prstGeom prst="roundRect">
            <a:avLst/>
          </a:prstGeom>
          <a:solidFill>
            <a:srgbClr val="3BF77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600" b="1" i="1" dirty="0">
                <a:solidFill>
                  <a:schemeClr val="tx1"/>
                </a:solidFill>
              </a:rPr>
              <a:t>9.Daily SMS De-Registration Entry</a:t>
            </a:r>
          </a:p>
        </p:txBody>
      </p:sp>
      <p:sp>
        <p:nvSpPr>
          <p:cNvPr id="23" name="Rounded Rectangle 22">
            <a:hlinkClick r:id="" action="ppaction://noaction"/>
          </p:cNvPr>
          <p:cNvSpPr/>
          <p:nvPr/>
        </p:nvSpPr>
        <p:spPr>
          <a:xfrm>
            <a:off x="1219200" y="6019800"/>
            <a:ext cx="7162800" cy="457200"/>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600" b="1" i="1" dirty="0">
                <a:solidFill>
                  <a:schemeClr val="tx1"/>
                </a:solidFill>
              </a:rPr>
              <a:t>10.Branch User Add/Modify or Activity Program Log</a:t>
            </a:r>
          </a:p>
        </p:txBody>
      </p:sp>
      <p:sp>
        <p:nvSpPr>
          <p:cNvPr id="24" name="Rounded Rectangle 23"/>
          <p:cNvSpPr/>
          <p:nvPr/>
        </p:nvSpPr>
        <p:spPr>
          <a:xfrm>
            <a:off x="1219200" y="3962400"/>
            <a:ext cx="7162800" cy="457200"/>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600" b="1" i="1" dirty="0">
                <a:solidFill>
                  <a:schemeClr val="tx1"/>
                </a:solidFill>
              </a:rPr>
              <a:t>6.Daily Sundry Debtor Nominal Transactions</a:t>
            </a:r>
          </a:p>
        </p:txBody>
      </p:sp>
      <p:sp>
        <p:nvSpPr>
          <p:cNvPr id="25" name="Rounded Rectangle 24">
            <a:hlinkClick r:id="rId11" action="ppaction://hlinksldjump"/>
          </p:cNvPr>
          <p:cNvSpPr/>
          <p:nvPr/>
        </p:nvSpPr>
        <p:spPr>
          <a:xfrm>
            <a:off x="1219200" y="4495800"/>
            <a:ext cx="7162800" cy="457200"/>
          </a:xfrm>
          <a:prstGeom prst="roundRect">
            <a:avLst/>
          </a:prstGeom>
          <a:solidFill>
            <a:srgbClr val="3BF77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600" b="1" i="1" dirty="0">
                <a:solidFill>
                  <a:schemeClr val="tx1"/>
                </a:solidFill>
              </a:rPr>
              <a:t>7.Daily Exception Transaction</a:t>
            </a:r>
          </a:p>
        </p:txBody>
      </p:sp>
      <p:sp>
        <p:nvSpPr>
          <p:cNvPr id="26" name="Rounded Rectangle 25">
            <a:hlinkClick r:id="" action="ppaction://noaction"/>
          </p:cNvPr>
          <p:cNvSpPr/>
          <p:nvPr/>
        </p:nvSpPr>
        <p:spPr>
          <a:xfrm>
            <a:off x="1219200" y="5029200"/>
            <a:ext cx="7162800" cy="457200"/>
          </a:xfrm>
          <a:prstGeom prst="roundRect">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1600" b="1" i="1" dirty="0">
                <a:solidFill>
                  <a:schemeClr val="tx1"/>
                </a:solidFill>
              </a:rPr>
              <a:t>8.Deposit Matured but Not closed/Renewed</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23</a:t>
            </a:fld>
            <a:r>
              <a:rPr lang="en-US" sz="1100" i="1" dirty="0"/>
              <a:t> of 118</a:t>
            </a:r>
          </a:p>
        </p:txBody>
      </p:sp>
      <p:sp>
        <p:nvSpPr>
          <p:cNvPr id="6" name="Horizontal Scroll 5"/>
          <p:cNvSpPr/>
          <p:nvPr/>
        </p:nvSpPr>
        <p:spPr>
          <a:xfrm>
            <a:off x="2057400" y="304800"/>
            <a:ext cx="5943600" cy="685800"/>
          </a:xfrm>
          <a:prstGeom prst="horizontalScroll">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pic>
        <p:nvPicPr>
          <p:cNvPr id="9" name="Picture 2"/>
          <p:cNvPicPr>
            <a:picLocks noChangeAspect="1" noChangeArrowheads="1"/>
          </p:cNvPicPr>
          <p:nvPr/>
        </p:nvPicPr>
        <p:blipFill>
          <a:blip r:embed="rId7"/>
          <a:srcRect/>
          <a:stretch>
            <a:fillRect/>
          </a:stretch>
        </p:blipFill>
        <p:spPr bwMode="auto">
          <a:xfrm>
            <a:off x="990600" y="1190625"/>
            <a:ext cx="8077200" cy="5057775"/>
          </a:xfrm>
          <a:prstGeom prst="roundRect">
            <a:avLst/>
          </a:prstGeom>
          <a:ln>
            <a:noFill/>
          </a:ln>
          <a:effectLst>
            <a:outerShdw blurRad="292100" dist="139700" dir="2700000" algn="tl" rotWithShape="0">
              <a:srgbClr val="333333">
                <a:alpha val="65000"/>
              </a:srgbClr>
            </a:outerShdw>
          </a:effectLst>
        </p:spPr>
      </p:pic>
      <p:sp>
        <p:nvSpPr>
          <p:cNvPr id="10" name="Rectangle 9"/>
          <p:cNvSpPr/>
          <p:nvPr/>
        </p:nvSpPr>
        <p:spPr>
          <a:xfrm>
            <a:off x="2362200" y="5097959"/>
            <a:ext cx="4192943" cy="769441"/>
          </a:xfrm>
          <a:prstGeom prst="rect">
            <a:avLst/>
          </a:prstGeom>
        </p:spPr>
        <p:txBody>
          <a:bodyPr wrap="none">
            <a:spAutoFit/>
          </a:bodyPr>
          <a:lstStyle/>
          <a:p>
            <a:r>
              <a:rPr lang="en-US" sz="4400" b="1" dirty="0">
                <a:solidFill>
                  <a:srgbClr val="FF0000"/>
                </a:solidFill>
              </a:rPr>
              <a:t>QCUSTACTRSRCH</a:t>
            </a:r>
          </a:p>
        </p:txBody>
      </p:sp>
      <p:sp>
        <p:nvSpPr>
          <p:cNvPr id="12" name="Title 1"/>
          <p:cNvSpPr>
            <a:spLocks noGrp="1"/>
          </p:cNvSpPr>
          <p:nvPr>
            <p:ph type="title"/>
          </p:nvPr>
        </p:nvSpPr>
        <p:spPr>
          <a:xfrm>
            <a:off x="1447800" y="0"/>
            <a:ext cx="7174992" cy="1143000"/>
          </a:xfrm>
        </p:spPr>
        <p:txBody>
          <a:bodyPr>
            <a:normAutofit/>
          </a:bodyPr>
          <a:lstStyle/>
          <a:p>
            <a:pPr algn="ctr"/>
            <a:r>
              <a:rPr lang="en-US" sz="3200" b="1" i="1" dirty="0">
                <a:solidFill>
                  <a:srgbClr val="046823"/>
                </a:solidFill>
              </a:rPr>
              <a:t>Customer/ Account Transaction</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174992" cy="1143000"/>
          </a:xfrm>
        </p:spPr>
        <p:txBody>
          <a:bodyPr>
            <a:normAutofit/>
          </a:bodyPr>
          <a:lstStyle/>
          <a:p>
            <a:pPr algn="ctr"/>
            <a:r>
              <a:rPr lang="en-US" sz="3200" b="1" i="1" dirty="0">
                <a:solidFill>
                  <a:srgbClr val="046823"/>
                </a:solidFill>
              </a:rPr>
              <a:t>GL/Account Ledger Query</a:t>
            </a:r>
          </a:p>
        </p:txBody>
      </p:sp>
      <p:sp>
        <p:nvSpPr>
          <p:cNvPr id="4" name="Horizontal Scroll 3">
            <a:hlinkClick r:id="rId2" action="ppaction://hlinksldjump"/>
          </p:cNvPr>
          <p:cNvSpPr/>
          <p:nvPr/>
        </p:nvSpPr>
        <p:spPr>
          <a:xfrm>
            <a:off x="2133600" y="304800"/>
            <a:ext cx="5486400" cy="1143000"/>
          </a:xfrm>
          <a:prstGeom prst="horizontalScroll">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53200"/>
            <a:ext cx="16002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24</a:t>
            </a:fld>
            <a:r>
              <a:rPr lang="en-US" sz="1100" i="1" dirty="0"/>
              <a:t> of 118</a:t>
            </a:r>
          </a:p>
        </p:txBody>
      </p:sp>
      <p:pic>
        <p:nvPicPr>
          <p:cNvPr id="8194" name="Picture 2"/>
          <p:cNvPicPr>
            <a:picLocks noChangeAspect="1" noChangeArrowheads="1"/>
          </p:cNvPicPr>
          <p:nvPr/>
        </p:nvPicPr>
        <p:blipFill>
          <a:blip r:embed="rId8"/>
          <a:srcRect/>
          <a:stretch>
            <a:fillRect/>
          </a:stretch>
        </p:blipFill>
        <p:spPr bwMode="auto">
          <a:xfrm>
            <a:off x="4114800" y="6467475"/>
            <a:ext cx="1952625" cy="390525"/>
          </a:xfrm>
          <a:prstGeom prst="rect">
            <a:avLst/>
          </a:prstGeom>
          <a:noFill/>
          <a:ln w="9525">
            <a:noFill/>
            <a:miter lim="800000"/>
            <a:headEnd/>
            <a:tailEnd/>
          </a:ln>
          <a:effectLst/>
        </p:spPr>
      </p:pic>
      <p:pic>
        <p:nvPicPr>
          <p:cNvPr id="8195" name="Picture 3">
            <a:hlinkClick r:id="rId2" action="ppaction://hlinksldjump"/>
          </p:cNvPr>
          <p:cNvPicPr>
            <a:picLocks noChangeAspect="1" noChangeArrowheads="1"/>
          </p:cNvPicPr>
          <p:nvPr/>
        </p:nvPicPr>
        <p:blipFill>
          <a:blip r:embed="rId9"/>
          <a:srcRect/>
          <a:stretch>
            <a:fillRect/>
          </a:stretch>
        </p:blipFill>
        <p:spPr bwMode="auto">
          <a:xfrm>
            <a:off x="1219200" y="1676400"/>
            <a:ext cx="7467600" cy="4419600"/>
          </a:xfrm>
          <a:prstGeom prst="roundRect">
            <a:avLst/>
          </a:prstGeom>
          <a:ln>
            <a:noFill/>
          </a:ln>
          <a:effectLst>
            <a:outerShdw blurRad="292100" dist="139700" dir="2700000" algn="tl" rotWithShape="0">
              <a:srgbClr val="333333">
                <a:alpha val="65000"/>
              </a:srgbClr>
            </a:outerShdw>
          </a:effectLst>
        </p:spPr>
      </p:pic>
      <p:sp>
        <p:nvSpPr>
          <p:cNvPr id="11" name="Rectangle 10"/>
          <p:cNvSpPr/>
          <p:nvPr/>
        </p:nvSpPr>
        <p:spPr>
          <a:xfrm>
            <a:off x="5334000" y="2514600"/>
            <a:ext cx="3205045" cy="369332"/>
          </a:xfrm>
          <a:prstGeom prst="rect">
            <a:avLst/>
          </a:prstGeom>
        </p:spPr>
        <p:txBody>
          <a:bodyPr wrap="none">
            <a:spAutoFit/>
          </a:bodyPr>
          <a:lstStyle/>
          <a:p>
            <a:r>
              <a:rPr lang="en-US" b="1" dirty="0">
                <a:solidFill>
                  <a:srgbClr val="FF0000"/>
                </a:solidFill>
              </a:rPr>
              <a:t> QGLVIEW /QACLEDVIEW</a:t>
            </a: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25</a:t>
            </a:fld>
            <a:r>
              <a:rPr lang="en-US" sz="1100" i="1" dirty="0"/>
              <a:t> of 118</a:t>
            </a:r>
          </a:p>
        </p:txBody>
      </p:sp>
      <p:sp>
        <p:nvSpPr>
          <p:cNvPr id="6" name="Horizontal Scroll 5"/>
          <p:cNvSpPr/>
          <p:nvPr/>
        </p:nvSpPr>
        <p:spPr>
          <a:xfrm>
            <a:off x="3200400" y="228600"/>
            <a:ext cx="3429000" cy="685800"/>
          </a:xfrm>
          <a:prstGeom prst="horizontalScroll">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pic>
        <p:nvPicPr>
          <p:cNvPr id="9" name="Picture 2"/>
          <p:cNvPicPr>
            <a:picLocks noChangeAspect="1" noChangeArrowheads="1"/>
          </p:cNvPicPr>
          <p:nvPr/>
        </p:nvPicPr>
        <p:blipFill>
          <a:blip r:embed="rId7"/>
          <a:srcRect/>
          <a:stretch>
            <a:fillRect/>
          </a:stretch>
        </p:blipFill>
        <p:spPr bwMode="auto">
          <a:xfrm>
            <a:off x="1143000" y="1028700"/>
            <a:ext cx="7924800" cy="5143500"/>
          </a:xfrm>
          <a:prstGeom prst="roundRect">
            <a:avLst/>
          </a:prstGeom>
          <a:ln>
            <a:noFill/>
          </a:ln>
          <a:effectLst>
            <a:outerShdw blurRad="292100" dist="139700" dir="2700000" algn="tl" rotWithShape="0">
              <a:srgbClr val="333333">
                <a:alpha val="65000"/>
              </a:srgbClr>
            </a:outerShdw>
          </a:effectLst>
        </p:spPr>
      </p:pic>
      <p:sp>
        <p:nvSpPr>
          <p:cNvPr id="10" name="Rectangle 9"/>
          <p:cNvSpPr/>
          <p:nvPr/>
        </p:nvSpPr>
        <p:spPr>
          <a:xfrm>
            <a:off x="1905000" y="4876800"/>
            <a:ext cx="6705600" cy="1015663"/>
          </a:xfrm>
          <a:prstGeom prst="rect">
            <a:avLst/>
          </a:prstGeom>
        </p:spPr>
        <p:txBody>
          <a:bodyPr wrap="square">
            <a:spAutoFit/>
          </a:bodyPr>
          <a:lstStyle/>
          <a:p>
            <a:r>
              <a:rPr lang="en-US" sz="6000" b="1" dirty="0">
                <a:solidFill>
                  <a:srgbClr val="FF0000"/>
                </a:solidFill>
              </a:rPr>
              <a:t>QCASHSCROLL</a:t>
            </a:r>
          </a:p>
        </p:txBody>
      </p:sp>
      <p:sp>
        <p:nvSpPr>
          <p:cNvPr id="11" name="Title 1"/>
          <p:cNvSpPr>
            <a:spLocks noGrp="1"/>
          </p:cNvSpPr>
          <p:nvPr>
            <p:ph type="title"/>
          </p:nvPr>
        </p:nvSpPr>
        <p:spPr>
          <a:xfrm>
            <a:off x="1447800" y="0"/>
            <a:ext cx="7174992" cy="1143000"/>
          </a:xfrm>
        </p:spPr>
        <p:txBody>
          <a:bodyPr>
            <a:normAutofit/>
          </a:bodyPr>
          <a:lstStyle/>
          <a:p>
            <a:pPr algn="ctr"/>
            <a:r>
              <a:rPr lang="en-US" sz="3200" b="1" i="1" dirty="0">
                <a:solidFill>
                  <a:srgbClr val="046823"/>
                </a:solidFill>
              </a:rPr>
              <a:t>Cash Transaction</a:t>
            </a: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26</a:t>
            </a:fld>
            <a:r>
              <a:rPr lang="en-US" sz="1100" i="1" dirty="0"/>
              <a:t> of 118</a:t>
            </a:r>
          </a:p>
        </p:txBody>
      </p:sp>
      <p:sp>
        <p:nvSpPr>
          <p:cNvPr id="6" name="Horizontal Scroll 5"/>
          <p:cNvSpPr/>
          <p:nvPr/>
        </p:nvSpPr>
        <p:spPr>
          <a:xfrm>
            <a:off x="3200400" y="304800"/>
            <a:ext cx="3429000" cy="685800"/>
          </a:xfrm>
          <a:prstGeom prst="horizontalScroll">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pic>
        <p:nvPicPr>
          <p:cNvPr id="9" name="Picture 2"/>
          <p:cNvPicPr>
            <a:picLocks noChangeAspect="1" noChangeArrowheads="1"/>
          </p:cNvPicPr>
          <p:nvPr/>
        </p:nvPicPr>
        <p:blipFill>
          <a:blip r:embed="rId7"/>
          <a:srcRect/>
          <a:stretch>
            <a:fillRect/>
          </a:stretch>
        </p:blipFill>
        <p:spPr bwMode="auto">
          <a:xfrm>
            <a:off x="1143000" y="1143000"/>
            <a:ext cx="7772400" cy="5200650"/>
          </a:xfrm>
          <a:prstGeom prst="roundRect">
            <a:avLst/>
          </a:prstGeom>
          <a:ln>
            <a:noFill/>
          </a:ln>
          <a:effectLst>
            <a:outerShdw blurRad="292100" dist="139700" dir="2700000" algn="tl" rotWithShape="0">
              <a:srgbClr val="333333">
                <a:alpha val="65000"/>
              </a:srgbClr>
            </a:outerShdw>
          </a:effectLst>
        </p:spPr>
      </p:pic>
      <p:sp>
        <p:nvSpPr>
          <p:cNvPr id="11" name="Title 1"/>
          <p:cNvSpPr>
            <a:spLocks noGrp="1"/>
          </p:cNvSpPr>
          <p:nvPr>
            <p:ph type="title"/>
          </p:nvPr>
        </p:nvSpPr>
        <p:spPr>
          <a:xfrm>
            <a:off x="1447800" y="152400"/>
            <a:ext cx="7174992" cy="914400"/>
          </a:xfrm>
        </p:spPr>
        <p:txBody>
          <a:bodyPr>
            <a:normAutofit/>
          </a:bodyPr>
          <a:lstStyle/>
          <a:p>
            <a:pPr algn="ctr"/>
            <a:r>
              <a:rPr lang="en-US" sz="3200" b="1" i="1" dirty="0">
                <a:solidFill>
                  <a:srgbClr val="046823"/>
                </a:solidFill>
              </a:rPr>
              <a:t>Cash Transaction</a:t>
            </a: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27</a:t>
            </a:fld>
            <a:r>
              <a:rPr lang="en-US" sz="1100" i="1" dirty="0"/>
              <a:t> of 118</a:t>
            </a:r>
          </a:p>
        </p:txBody>
      </p:sp>
      <p:sp>
        <p:nvSpPr>
          <p:cNvPr id="6" name="Horizontal Scroll 5"/>
          <p:cNvSpPr/>
          <p:nvPr/>
        </p:nvSpPr>
        <p:spPr>
          <a:xfrm>
            <a:off x="3124200" y="228600"/>
            <a:ext cx="3810000" cy="685800"/>
          </a:xfrm>
          <a:prstGeom prst="horizontalScroll">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pic>
        <p:nvPicPr>
          <p:cNvPr id="9" name="Picture 3"/>
          <p:cNvPicPr>
            <a:picLocks noChangeAspect="1" noChangeArrowheads="1"/>
          </p:cNvPicPr>
          <p:nvPr/>
        </p:nvPicPr>
        <p:blipFill>
          <a:blip r:embed="rId7"/>
          <a:srcRect/>
          <a:stretch>
            <a:fillRect/>
          </a:stretch>
        </p:blipFill>
        <p:spPr bwMode="auto">
          <a:xfrm>
            <a:off x="1143000" y="990600"/>
            <a:ext cx="7848600" cy="5181600"/>
          </a:xfrm>
          <a:prstGeom prst="roundRect">
            <a:avLst/>
          </a:prstGeom>
          <a:ln>
            <a:noFill/>
          </a:ln>
          <a:effectLst>
            <a:outerShdw blurRad="292100" dist="139700" dir="2700000" algn="tl" rotWithShape="0">
              <a:srgbClr val="333333">
                <a:alpha val="65000"/>
              </a:srgbClr>
            </a:outerShdw>
          </a:effectLst>
        </p:spPr>
      </p:pic>
      <p:sp>
        <p:nvSpPr>
          <p:cNvPr id="10" name="Rectangle 9"/>
          <p:cNvSpPr/>
          <p:nvPr/>
        </p:nvSpPr>
        <p:spPr>
          <a:xfrm>
            <a:off x="1981200" y="4267200"/>
            <a:ext cx="5250092" cy="923330"/>
          </a:xfrm>
          <a:prstGeom prst="rect">
            <a:avLst/>
          </a:prstGeom>
        </p:spPr>
        <p:txBody>
          <a:bodyPr wrap="none">
            <a:spAutoFit/>
          </a:bodyPr>
          <a:lstStyle/>
          <a:p>
            <a:r>
              <a:rPr lang="en-US" sz="5400" b="1" dirty="0">
                <a:solidFill>
                  <a:srgbClr val="FF0000"/>
                </a:solidFill>
              </a:rPr>
              <a:t>RTRANCONSDAYS</a:t>
            </a:r>
          </a:p>
        </p:txBody>
      </p:sp>
      <p:sp>
        <p:nvSpPr>
          <p:cNvPr id="11" name="Title 1"/>
          <p:cNvSpPr>
            <a:spLocks noGrp="1"/>
          </p:cNvSpPr>
          <p:nvPr>
            <p:ph type="title"/>
          </p:nvPr>
        </p:nvSpPr>
        <p:spPr>
          <a:xfrm>
            <a:off x="1447800" y="0"/>
            <a:ext cx="7174992" cy="1143000"/>
          </a:xfrm>
        </p:spPr>
        <p:txBody>
          <a:bodyPr>
            <a:normAutofit/>
          </a:bodyPr>
          <a:lstStyle/>
          <a:p>
            <a:pPr algn="ctr"/>
            <a:r>
              <a:rPr lang="en-US" sz="3200" b="1" i="1" dirty="0">
                <a:solidFill>
                  <a:srgbClr val="046823"/>
                </a:solidFill>
              </a:rPr>
              <a:t>Transaction Analysis</a:t>
            </a: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28</a:t>
            </a:fld>
            <a:r>
              <a:rPr lang="en-US" sz="1100" i="1" dirty="0"/>
              <a:t> of 118</a:t>
            </a:r>
          </a:p>
        </p:txBody>
      </p:sp>
      <p:sp>
        <p:nvSpPr>
          <p:cNvPr id="6" name="Horizontal Scroll 5"/>
          <p:cNvSpPr/>
          <p:nvPr/>
        </p:nvSpPr>
        <p:spPr>
          <a:xfrm>
            <a:off x="3276600" y="304800"/>
            <a:ext cx="3429000" cy="685800"/>
          </a:xfrm>
          <a:prstGeom prst="horizontalScroll">
            <a:avLst/>
          </a:prstGeom>
          <a:no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pic>
        <p:nvPicPr>
          <p:cNvPr id="9" name="Picture 2"/>
          <p:cNvPicPr>
            <a:picLocks noChangeAspect="1" noChangeArrowheads="1"/>
          </p:cNvPicPr>
          <p:nvPr/>
        </p:nvPicPr>
        <p:blipFill>
          <a:blip r:embed="rId7"/>
          <a:srcRect/>
          <a:stretch>
            <a:fillRect/>
          </a:stretch>
        </p:blipFill>
        <p:spPr bwMode="auto">
          <a:xfrm>
            <a:off x="1143000" y="1295400"/>
            <a:ext cx="7848600" cy="4848225"/>
          </a:xfrm>
          <a:prstGeom prst="roundRect">
            <a:avLst/>
          </a:prstGeom>
          <a:ln>
            <a:noFill/>
          </a:ln>
          <a:effectLst>
            <a:outerShdw blurRad="292100" dist="139700" dir="2700000" algn="tl" rotWithShape="0">
              <a:srgbClr val="333333">
                <a:alpha val="65000"/>
              </a:srgbClr>
            </a:outerShdw>
          </a:effectLst>
        </p:spPr>
      </p:pic>
      <p:sp>
        <p:nvSpPr>
          <p:cNvPr id="10" name="Title 1"/>
          <p:cNvSpPr>
            <a:spLocks noGrp="1"/>
          </p:cNvSpPr>
          <p:nvPr>
            <p:ph type="title"/>
          </p:nvPr>
        </p:nvSpPr>
        <p:spPr>
          <a:xfrm>
            <a:off x="1447800" y="0"/>
            <a:ext cx="7174992" cy="1143000"/>
          </a:xfrm>
        </p:spPr>
        <p:txBody>
          <a:bodyPr>
            <a:normAutofit/>
          </a:bodyPr>
          <a:lstStyle/>
          <a:p>
            <a:pPr algn="ctr"/>
            <a:r>
              <a:rPr lang="en-US" sz="2800" b="1" i="1" dirty="0">
                <a:solidFill>
                  <a:srgbClr val="046823"/>
                </a:solidFill>
              </a:rPr>
              <a:t>Transaction Analysis</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1800" b="1" i="1" dirty="0">
                <a:solidFill>
                  <a:srgbClr val="046823"/>
                </a:solidFill>
              </a:rPr>
              <a:t>IT STATUS DETAILS FOR CLIENT CREATION IN CBS</a:t>
            </a:r>
          </a:p>
        </p:txBody>
      </p:sp>
      <p:sp>
        <p:nvSpPr>
          <p:cNvPr id="4" name="Horizontal Scroll 3"/>
          <p:cNvSpPr/>
          <p:nvPr/>
        </p:nvSpPr>
        <p:spPr>
          <a:xfrm>
            <a:off x="1752600" y="304800"/>
            <a:ext cx="6705600" cy="11430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46823"/>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6" name="TextBox 15"/>
          <p:cNvSpPr txBox="1"/>
          <p:nvPr/>
        </p:nvSpPr>
        <p:spPr>
          <a:xfrm>
            <a:off x="990600" y="6596390"/>
            <a:ext cx="16764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a:t>
            </a:fld>
            <a:r>
              <a:rPr lang="en-US" sz="1100" i="1" dirty="0"/>
              <a:t> of 118</a:t>
            </a:r>
          </a:p>
        </p:txBody>
      </p:sp>
      <p:pic>
        <p:nvPicPr>
          <p:cNvPr id="30722" name="Picture 2"/>
          <p:cNvPicPr>
            <a:picLocks noChangeAspect="1" noChangeArrowheads="1"/>
          </p:cNvPicPr>
          <p:nvPr/>
        </p:nvPicPr>
        <p:blipFill>
          <a:blip r:embed="rId7"/>
          <a:srcRect/>
          <a:stretch>
            <a:fillRect/>
          </a:stretch>
        </p:blipFill>
        <p:spPr bwMode="auto">
          <a:xfrm>
            <a:off x="1219200" y="1571626"/>
            <a:ext cx="7696200" cy="4448174"/>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29</a:t>
            </a:fld>
            <a:r>
              <a:rPr lang="en-US" sz="1100" i="1" dirty="0"/>
              <a:t> of 118</a:t>
            </a:r>
          </a:p>
        </p:txBody>
      </p:sp>
      <p:pic>
        <p:nvPicPr>
          <p:cNvPr id="25602" name="Picture 2"/>
          <p:cNvPicPr>
            <a:picLocks noChangeAspect="1" noChangeArrowheads="1"/>
          </p:cNvPicPr>
          <p:nvPr/>
        </p:nvPicPr>
        <p:blipFill>
          <a:blip r:embed="rId7"/>
          <a:srcRect/>
          <a:stretch>
            <a:fillRect/>
          </a:stretch>
        </p:blipFill>
        <p:spPr bwMode="auto">
          <a:xfrm>
            <a:off x="1295400" y="1371600"/>
            <a:ext cx="7543799" cy="45720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971800" y="485336"/>
            <a:ext cx="38862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048000" y="609600"/>
            <a:ext cx="3747885" cy="369332"/>
          </a:xfrm>
          <a:prstGeom prst="rect">
            <a:avLst/>
          </a:prstGeom>
        </p:spPr>
        <p:txBody>
          <a:bodyPr wrap="none">
            <a:spAutoFit/>
          </a:bodyPr>
          <a:lstStyle/>
          <a:p>
            <a:r>
              <a:rPr lang="en-US" b="1" dirty="0">
                <a:solidFill>
                  <a:srgbClr val="046823"/>
                </a:solidFill>
              </a:rPr>
              <a:t>Program  for Mobile Registration</a:t>
            </a:r>
            <a:endParaRPr lang="en-US"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30</a:t>
            </a:fld>
            <a:r>
              <a:rPr lang="en-US" sz="1100" i="1" dirty="0"/>
              <a:t> of 118</a:t>
            </a:r>
          </a:p>
        </p:txBody>
      </p:sp>
      <p:pic>
        <p:nvPicPr>
          <p:cNvPr id="6" name="Picture 2"/>
          <p:cNvPicPr>
            <a:picLocks noChangeAspect="1" noChangeArrowheads="1"/>
          </p:cNvPicPr>
          <p:nvPr/>
        </p:nvPicPr>
        <p:blipFill>
          <a:blip r:embed="rId7"/>
          <a:srcRect/>
          <a:stretch>
            <a:fillRect/>
          </a:stretch>
        </p:blipFill>
        <p:spPr bwMode="auto">
          <a:xfrm>
            <a:off x="1143000" y="1371600"/>
            <a:ext cx="7696200" cy="4114800"/>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3200400" y="485336"/>
            <a:ext cx="3810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352800" y="609600"/>
            <a:ext cx="3548536" cy="369332"/>
          </a:xfrm>
          <a:prstGeom prst="rect">
            <a:avLst/>
          </a:prstGeom>
        </p:spPr>
        <p:txBody>
          <a:bodyPr wrap="none">
            <a:spAutoFit/>
          </a:bodyPr>
          <a:lstStyle/>
          <a:p>
            <a:r>
              <a:rPr lang="en-US" b="1" dirty="0">
                <a:solidFill>
                  <a:srgbClr val="046823"/>
                </a:solidFill>
              </a:rPr>
              <a:t>Report  for Mobile Registration</a:t>
            </a:r>
            <a:endParaRPr lang="en-US"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31</a:t>
            </a:fld>
            <a:r>
              <a:rPr lang="en-US" sz="1100" i="1" dirty="0"/>
              <a:t> of 118</a:t>
            </a:r>
          </a:p>
        </p:txBody>
      </p:sp>
      <p:pic>
        <p:nvPicPr>
          <p:cNvPr id="27650" name="Picture 2"/>
          <p:cNvPicPr>
            <a:picLocks noChangeAspect="1" noChangeArrowheads="1"/>
          </p:cNvPicPr>
          <p:nvPr/>
        </p:nvPicPr>
        <p:blipFill>
          <a:blip r:embed="rId7"/>
          <a:srcRect/>
          <a:stretch>
            <a:fillRect/>
          </a:stretch>
        </p:blipFill>
        <p:spPr bwMode="auto">
          <a:xfrm>
            <a:off x="1295400" y="1381125"/>
            <a:ext cx="7620000" cy="448627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44196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4135812" cy="369332"/>
          </a:xfrm>
          <a:prstGeom prst="rect">
            <a:avLst/>
          </a:prstGeom>
        </p:spPr>
        <p:txBody>
          <a:bodyPr wrap="none">
            <a:spAutoFit/>
          </a:bodyPr>
          <a:lstStyle/>
          <a:p>
            <a:r>
              <a:rPr lang="en-US" b="1" dirty="0">
                <a:solidFill>
                  <a:srgbClr val="046823"/>
                </a:solidFill>
              </a:rPr>
              <a:t>Program  for Mobile De-Registration</a:t>
            </a:r>
            <a:endParaRPr lang="en-US" dirty="0"/>
          </a:p>
        </p:txBody>
      </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32</a:t>
            </a:fld>
            <a:r>
              <a:rPr lang="en-US" sz="1100" i="1" dirty="0"/>
              <a:t> of 118</a:t>
            </a:r>
          </a:p>
        </p:txBody>
      </p:sp>
      <p:pic>
        <p:nvPicPr>
          <p:cNvPr id="28674" name="Picture 2"/>
          <p:cNvPicPr>
            <a:picLocks noChangeAspect="1" noChangeArrowheads="1"/>
          </p:cNvPicPr>
          <p:nvPr/>
        </p:nvPicPr>
        <p:blipFill>
          <a:blip r:embed="rId7"/>
          <a:srcRect/>
          <a:stretch>
            <a:fillRect/>
          </a:stretch>
        </p:blipFill>
        <p:spPr bwMode="auto">
          <a:xfrm>
            <a:off x="1295400" y="1524000"/>
            <a:ext cx="7543800" cy="39243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41148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936462" cy="369332"/>
          </a:xfrm>
          <a:prstGeom prst="rect">
            <a:avLst/>
          </a:prstGeom>
        </p:spPr>
        <p:txBody>
          <a:bodyPr wrap="none">
            <a:spAutoFit/>
          </a:bodyPr>
          <a:lstStyle/>
          <a:p>
            <a:r>
              <a:rPr lang="en-US" b="1" dirty="0">
                <a:solidFill>
                  <a:srgbClr val="046823"/>
                </a:solidFill>
              </a:rPr>
              <a:t>Report  for Mobile De-Registration</a:t>
            </a:r>
            <a:endParaRPr lang="en-US" dirty="0"/>
          </a:p>
        </p:txBody>
      </p:sp>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33</a:t>
            </a:fld>
            <a:r>
              <a:rPr lang="en-US" sz="1100" i="1" dirty="0"/>
              <a:t> of 118</a:t>
            </a:r>
          </a:p>
        </p:txBody>
      </p:sp>
      <p:sp>
        <p:nvSpPr>
          <p:cNvPr id="6" name="Horizontal Scroll 5"/>
          <p:cNvSpPr/>
          <p:nvPr/>
        </p:nvSpPr>
        <p:spPr>
          <a:xfrm>
            <a:off x="3200400" y="485336"/>
            <a:ext cx="4191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945696" cy="369332"/>
          </a:xfrm>
          <a:prstGeom prst="rect">
            <a:avLst/>
          </a:prstGeom>
        </p:spPr>
        <p:txBody>
          <a:bodyPr wrap="none">
            <a:spAutoFit/>
          </a:bodyPr>
          <a:lstStyle/>
          <a:p>
            <a:r>
              <a:rPr lang="en-US" b="1" dirty="0">
                <a:solidFill>
                  <a:srgbClr val="046823"/>
                </a:solidFill>
              </a:rPr>
              <a:t>Program for Exception Transaction</a:t>
            </a:r>
            <a:endParaRPr lang="en-US" dirty="0"/>
          </a:p>
        </p:txBody>
      </p:sp>
      <p:sp>
        <p:nvSpPr>
          <p:cNvPr id="10" name="Content Placeholder 9"/>
          <p:cNvSpPr>
            <a:spLocks noGrp="1"/>
          </p:cNvSpPr>
          <p:nvPr>
            <p:ph idx="1"/>
          </p:nvPr>
        </p:nvSpPr>
        <p:spPr/>
        <p:txBody>
          <a:bodyPr/>
          <a:lstStyle/>
          <a:p>
            <a:endParaRPr lang="en-US"/>
          </a:p>
        </p:txBody>
      </p:sp>
      <p:pic>
        <p:nvPicPr>
          <p:cNvPr id="11" name="Picture 2"/>
          <p:cNvPicPr>
            <a:picLocks noChangeAspect="1" noChangeArrowheads="1"/>
          </p:cNvPicPr>
          <p:nvPr/>
        </p:nvPicPr>
        <p:blipFill>
          <a:blip r:embed="rId7"/>
          <a:srcRect/>
          <a:stretch>
            <a:fillRect/>
          </a:stretch>
        </p:blipFill>
        <p:spPr bwMode="auto">
          <a:xfrm>
            <a:off x="1153506" y="1324302"/>
            <a:ext cx="7848600" cy="495300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34</a:t>
            </a:fld>
            <a:r>
              <a:rPr lang="en-US" sz="1100" i="1" dirty="0"/>
              <a:t> of 118</a:t>
            </a:r>
          </a:p>
        </p:txBody>
      </p:sp>
      <p:sp>
        <p:nvSpPr>
          <p:cNvPr id="6" name="Horizontal Scroll 5"/>
          <p:cNvSpPr/>
          <p:nvPr/>
        </p:nvSpPr>
        <p:spPr>
          <a:xfrm>
            <a:off x="3200400" y="485336"/>
            <a:ext cx="4191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746347" cy="369332"/>
          </a:xfrm>
          <a:prstGeom prst="rect">
            <a:avLst/>
          </a:prstGeom>
        </p:spPr>
        <p:txBody>
          <a:bodyPr wrap="none">
            <a:spAutoFit/>
          </a:bodyPr>
          <a:lstStyle/>
          <a:p>
            <a:r>
              <a:rPr lang="en-US" b="1" dirty="0">
                <a:solidFill>
                  <a:srgbClr val="046823"/>
                </a:solidFill>
              </a:rPr>
              <a:t>Report for Exception Transaction</a:t>
            </a:r>
            <a:endParaRPr lang="en-US" dirty="0"/>
          </a:p>
        </p:txBody>
      </p:sp>
      <p:sp>
        <p:nvSpPr>
          <p:cNvPr id="10" name="Content Placeholder 9"/>
          <p:cNvSpPr>
            <a:spLocks noGrp="1"/>
          </p:cNvSpPr>
          <p:nvPr>
            <p:ph idx="1"/>
          </p:nvPr>
        </p:nvSpPr>
        <p:spPr/>
        <p:txBody>
          <a:bodyPr/>
          <a:lstStyle/>
          <a:p>
            <a:endParaRPr lang="en-US"/>
          </a:p>
        </p:txBody>
      </p:sp>
      <p:pic>
        <p:nvPicPr>
          <p:cNvPr id="11" name="Picture 2"/>
          <p:cNvPicPr>
            <a:picLocks noChangeAspect="1" noChangeArrowheads="1"/>
          </p:cNvPicPr>
          <p:nvPr/>
        </p:nvPicPr>
        <p:blipFill>
          <a:blip r:embed="rId7"/>
          <a:srcRect/>
          <a:stretch>
            <a:fillRect/>
          </a:stretch>
        </p:blipFill>
        <p:spPr bwMode="auto">
          <a:xfrm>
            <a:off x="1066800" y="1219200"/>
            <a:ext cx="7848600" cy="5105400"/>
          </a:xfrm>
          <a:prstGeom prst="round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35</a:t>
            </a:fld>
            <a:r>
              <a:rPr lang="en-US" sz="1100" i="1" dirty="0"/>
              <a:t> out of 118</a:t>
            </a:r>
          </a:p>
        </p:txBody>
      </p:sp>
      <p:pic>
        <p:nvPicPr>
          <p:cNvPr id="21506" name="Picture 2"/>
          <p:cNvPicPr>
            <a:picLocks noChangeAspect="1" noChangeArrowheads="1"/>
          </p:cNvPicPr>
          <p:nvPr/>
        </p:nvPicPr>
        <p:blipFill>
          <a:blip r:embed="rId7"/>
          <a:srcRect/>
          <a:stretch>
            <a:fillRect/>
          </a:stretch>
        </p:blipFill>
        <p:spPr bwMode="auto">
          <a:xfrm>
            <a:off x="1295401" y="1524000"/>
            <a:ext cx="7467600" cy="455295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024931" cy="369332"/>
          </a:xfrm>
          <a:prstGeom prst="rect">
            <a:avLst/>
          </a:prstGeom>
        </p:spPr>
        <p:txBody>
          <a:bodyPr wrap="none">
            <a:spAutoFit/>
          </a:bodyPr>
          <a:lstStyle/>
          <a:p>
            <a:r>
              <a:rPr lang="en-US" b="1" dirty="0">
                <a:solidFill>
                  <a:srgbClr val="046823"/>
                </a:solidFill>
              </a:rPr>
              <a:t>Query for RTGS Outgoing</a:t>
            </a:r>
            <a:endParaRPr lang="en-US"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36</a:t>
            </a:fld>
            <a:r>
              <a:rPr lang="en-US" sz="1100" i="1" dirty="0"/>
              <a:t> out of 118</a:t>
            </a:r>
          </a:p>
        </p:txBody>
      </p:sp>
      <p:pic>
        <p:nvPicPr>
          <p:cNvPr id="22530" name="Picture 2"/>
          <p:cNvPicPr>
            <a:picLocks noChangeAspect="1" noChangeArrowheads="1"/>
          </p:cNvPicPr>
          <p:nvPr/>
        </p:nvPicPr>
        <p:blipFill>
          <a:blip r:embed="rId7"/>
          <a:srcRect/>
          <a:stretch>
            <a:fillRect/>
          </a:stretch>
        </p:blipFill>
        <p:spPr bwMode="auto">
          <a:xfrm>
            <a:off x="1143000" y="1447800"/>
            <a:ext cx="7762875" cy="4648200"/>
          </a:xfrm>
          <a:prstGeom prst="roundRect">
            <a:avLst/>
          </a:prstGeom>
          <a:ln>
            <a:noFill/>
          </a:ln>
          <a:effectLst>
            <a:outerShdw blurRad="292100" dist="139700" dir="2700000" algn="tl" rotWithShape="0">
              <a:srgbClr val="333333">
                <a:alpha val="65000"/>
              </a:srgbClr>
            </a:outerShdw>
          </a:effectLst>
        </p:spPr>
      </p:pic>
      <p:sp>
        <p:nvSpPr>
          <p:cNvPr id="9" name="Horizontal Scroll 8"/>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46823"/>
              </a:solidFill>
            </a:endParaRPr>
          </a:p>
        </p:txBody>
      </p:sp>
      <p:sp>
        <p:nvSpPr>
          <p:cNvPr id="10" name="Rectangle 9"/>
          <p:cNvSpPr/>
          <p:nvPr/>
        </p:nvSpPr>
        <p:spPr>
          <a:xfrm>
            <a:off x="3352800" y="609600"/>
            <a:ext cx="3024931" cy="369332"/>
          </a:xfrm>
          <a:prstGeom prst="rect">
            <a:avLst/>
          </a:prstGeom>
        </p:spPr>
        <p:txBody>
          <a:bodyPr wrap="none">
            <a:spAutoFit/>
          </a:bodyPr>
          <a:lstStyle/>
          <a:p>
            <a:r>
              <a:rPr lang="en-US" b="1" dirty="0">
                <a:solidFill>
                  <a:srgbClr val="046823"/>
                </a:solidFill>
              </a:rPr>
              <a:t>Query for RTGS Outgoing</a:t>
            </a:r>
            <a:endParaRPr lang="en-US"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37</a:t>
            </a:fld>
            <a:r>
              <a:rPr lang="en-US" sz="1100" i="1" dirty="0"/>
              <a:t> out of 118</a:t>
            </a:r>
          </a:p>
        </p:txBody>
      </p:sp>
      <p:pic>
        <p:nvPicPr>
          <p:cNvPr id="23554" name="Picture 2"/>
          <p:cNvPicPr>
            <a:picLocks noChangeAspect="1" noChangeArrowheads="1"/>
          </p:cNvPicPr>
          <p:nvPr/>
        </p:nvPicPr>
        <p:blipFill>
          <a:blip r:embed="rId7"/>
          <a:srcRect/>
          <a:stretch>
            <a:fillRect/>
          </a:stretch>
        </p:blipFill>
        <p:spPr bwMode="auto">
          <a:xfrm>
            <a:off x="1219200" y="1257300"/>
            <a:ext cx="7581900" cy="47625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020763" cy="369332"/>
          </a:xfrm>
          <a:prstGeom prst="rect">
            <a:avLst/>
          </a:prstGeom>
        </p:spPr>
        <p:txBody>
          <a:bodyPr wrap="none">
            <a:spAutoFit/>
          </a:bodyPr>
          <a:lstStyle/>
          <a:p>
            <a:r>
              <a:rPr lang="en-US" b="1" dirty="0">
                <a:solidFill>
                  <a:srgbClr val="046823"/>
                </a:solidFill>
              </a:rPr>
              <a:t>Query for RTGS Incoming</a:t>
            </a:r>
            <a:endParaRPr lang="en-US"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38</a:t>
            </a:fld>
            <a:r>
              <a:rPr lang="en-US" sz="1100" i="1" dirty="0"/>
              <a:t> out of 118</a:t>
            </a:r>
          </a:p>
        </p:txBody>
      </p:sp>
      <p:pic>
        <p:nvPicPr>
          <p:cNvPr id="24578" name="Picture 2"/>
          <p:cNvPicPr>
            <a:picLocks noChangeAspect="1" noChangeArrowheads="1"/>
          </p:cNvPicPr>
          <p:nvPr/>
        </p:nvPicPr>
        <p:blipFill>
          <a:blip r:embed="rId7"/>
          <a:srcRect/>
          <a:stretch>
            <a:fillRect/>
          </a:stretch>
        </p:blipFill>
        <p:spPr bwMode="auto">
          <a:xfrm>
            <a:off x="1371600" y="1552575"/>
            <a:ext cx="7305675" cy="439102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020763" cy="369332"/>
          </a:xfrm>
          <a:prstGeom prst="rect">
            <a:avLst/>
          </a:prstGeom>
        </p:spPr>
        <p:txBody>
          <a:bodyPr wrap="none">
            <a:spAutoFit/>
          </a:bodyPr>
          <a:lstStyle/>
          <a:p>
            <a:r>
              <a:rPr lang="en-US" b="1" dirty="0">
                <a:solidFill>
                  <a:srgbClr val="046823"/>
                </a:solidFill>
              </a:rPr>
              <a:t>Query for RTGS Incoming</a:t>
            </a:r>
            <a:endParaRPr lang="en-U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35608" y="274638"/>
            <a:ext cx="7498080" cy="1143000"/>
          </a:xfrm>
        </p:spPr>
        <p:txBody>
          <a:bodyPr>
            <a:normAutofit/>
          </a:bodyPr>
          <a:lstStyle/>
          <a:p>
            <a:pPr algn="ctr"/>
            <a:r>
              <a:rPr lang="en-US" sz="2400" b="1" dirty="0">
                <a:solidFill>
                  <a:srgbClr val="046823"/>
                </a:solidFill>
                <a:effectLst/>
              </a:rPr>
              <a:t>Special A/C Opening Information</a:t>
            </a:r>
            <a:endParaRPr lang="en-US" sz="2400" b="1" dirty="0">
              <a:solidFill>
                <a:srgbClr val="C00000"/>
              </a:solidFill>
            </a:endParaRPr>
          </a:p>
        </p:txBody>
      </p:sp>
      <p:sp>
        <p:nvSpPr>
          <p:cNvPr id="12" name="Horizontal Scroll 11"/>
          <p:cNvSpPr/>
          <p:nvPr/>
        </p:nvSpPr>
        <p:spPr>
          <a:xfrm>
            <a:off x="2590800" y="457200"/>
            <a:ext cx="5029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3716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a:t>
            </a:fld>
            <a:r>
              <a:rPr lang="en-US" sz="1100" i="1" dirty="0"/>
              <a:t> of 118</a:t>
            </a:r>
          </a:p>
        </p:txBody>
      </p:sp>
      <p:pic>
        <p:nvPicPr>
          <p:cNvPr id="20" name="Picture 2"/>
          <p:cNvPicPr>
            <a:picLocks noChangeAspect="1" noChangeArrowheads="1"/>
          </p:cNvPicPr>
          <p:nvPr/>
        </p:nvPicPr>
        <p:blipFill>
          <a:blip r:embed="rId7"/>
          <a:srcRect/>
          <a:stretch>
            <a:fillRect/>
          </a:stretch>
        </p:blipFill>
        <p:spPr bwMode="auto">
          <a:xfrm>
            <a:off x="1219200" y="1447800"/>
            <a:ext cx="7639050" cy="4591050"/>
          </a:xfrm>
          <a:prstGeom prst="roundRect">
            <a:avLst/>
          </a:prstGeom>
          <a:ln>
            <a:noFill/>
          </a:ln>
          <a:effectLst>
            <a:outerShdw blurRad="292100" dist="139700" dir="2700000" algn="tl" rotWithShape="0">
              <a:srgbClr val="333333">
                <a:alpha val="65000"/>
              </a:srgbClr>
            </a:outerShdw>
          </a:effectLst>
        </p:spPr>
      </p:pic>
      <p:sp>
        <p:nvSpPr>
          <p:cNvPr id="21" name="Oval 20"/>
          <p:cNvSpPr/>
          <p:nvPr/>
        </p:nvSpPr>
        <p:spPr>
          <a:xfrm>
            <a:off x="1307275" y="44196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39</a:t>
            </a:fld>
            <a:r>
              <a:rPr lang="en-US" sz="1100" i="1" dirty="0"/>
              <a:t> out of 118</a:t>
            </a:r>
          </a:p>
        </p:txBody>
      </p:sp>
      <p:pic>
        <p:nvPicPr>
          <p:cNvPr id="9" name="Picture 6"/>
          <p:cNvPicPr>
            <a:picLocks noChangeAspect="1" noChangeArrowheads="1"/>
          </p:cNvPicPr>
          <p:nvPr/>
        </p:nvPicPr>
        <p:blipFill>
          <a:blip r:embed="rId7"/>
          <a:srcRect/>
          <a:stretch>
            <a:fillRect/>
          </a:stretch>
        </p:blipFill>
        <p:spPr bwMode="auto">
          <a:xfrm>
            <a:off x="1219200" y="1447800"/>
            <a:ext cx="7658100" cy="460057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4724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4562788" cy="369332"/>
          </a:xfrm>
          <a:prstGeom prst="rect">
            <a:avLst/>
          </a:prstGeom>
        </p:spPr>
        <p:txBody>
          <a:bodyPr wrap="none">
            <a:spAutoFit/>
          </a:bodyPr>
          <a:lstStyle/>
          <a:p>
            <a:r>
              <a:rPr lang="en-US" b="1" dirty="0">
                <a:solidFill>
                  <a:srgbClr val="046823"/>
                </a:solidFill>
              </a:rPr>
              <a:t>Program for RTGS Incoming- Bank Wise</a:t>
            </a:r>
            <a:endParaRPr lang="en-US" dirty="0"/>
          </a:p>
        </p:txBody>
      </p:sp>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40</a:t>
            </a:fld>
            <a:r>
              <a:rPr lang="en-US" sz="1100" i="1" dirty="0"/>
              <a:t> out of 118</a:t>
            </a:r>
          </a:p>
        </p:txBody>
      </p:sp>
      <p:pic>
        <p:nvPicPr>
          <p:cNvPr id="11266" name="Picture 2"/>
          <p:cNvPicPr>
            <a:picLocks noChangeAspect="1" noChangeArrowheads="1"/>
          </p:cNvPicPr>
          <p:nvPr/>
        </p:nvPicPr>
        <p:blipFill>
          <a:blip r:embed="rId7"/>
          <a:srcRect/>
          <a:stretch>
            <a:fillRect/>
          </a:stretch>
        </p:blipFill>
        <p:spPr bwMode="auto">
          <a:xfrm>
            <a:off x="1162050" y="1524000"/>
            <a:ext cx="7753350" cy="41529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44958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4363439" cy="369332"/>
          </a:xfrm>
          <a:prstGeom prst="rect">
            <a:avLst/>
          </a:prstGeom>
        </p:spPr>
        <p:txBody>
          <a:bodyPr wrap="none">
            <a:spAutoFit/>
          </a:bodyPr>
          <a:lstStyle/>
          <a:p>
            <a:r>
              <a:rPr lang="en-US" b="1" dirty="0">
                <a:solidFill>
                  <a:srgbClr val="046823"/>
                </a:solidFill>
              </a:rPr>
              <a:t>Report for RTGS Incoming- Bank Wise</a:t>
            </a:r>
            <a:endParaRPr lang="en-US" dirty="0"/>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41</a:t>
            </a:fld>
            <a:r>
              <a:rPr lang="en-US" sz="1100" i="1" dirty="0"/>
              <a:t> out of 118</a:t>
            </a:r>
          </a:p>
        </p:txBody>
      </p:sp>
      <p:pic>
        <p:nvPicPr>
          <p:cNvPr id="12290" name="Picture 2"/>
          <p:cNvPicPr>
            <a:picLocks noChangeAspect="1" noChangeArrowheads="1"/>
          </p:cNvPicPr>
          <p:nvPr/>
        </p:nvPicPr>
        <p:blipFill>
          <a:blip r:embed="rId7"/>
          <a:srcRect/>
          <a:stretch>
            <a:fillRect/>
          </a:stretch>
        </p:blipFill>
        <p:spPr bwMode="auto">
          <a:xfrm>
            <a:off x="1219200" y="1295400"/>
            <a:ext cx="7639050" cy="498157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42672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4012958" cy="369332"/>
          </a:xfrm>
          <a:prstGeom prst="rect">
            <a:avLst/>
          </a:prstGeom>
        </p:spPr>
        <p:txBody>
          <a:bodyPr wrap="none">
            <a:spAutoFit/>
          </a:bodyPr>
          <a:lstStyle/>
          <a:p>
            <a:r>
              <a:rPr lang="en-US" b="1" dirty="0">
                <a:solidFill>
                  <a:srgbClr val="046823"/>
                </a:solidFill>
              </a:rPr>
              <a:t>Program for RTGS Incoming-Detail</a:t>
            </a:r>
            <a:endParaRPr lang="en-US"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42</a:t>
            </a:fld>
            <a:r>
              <a:rPr lang="en-US" sz="1100" i="1" dirty="0"/>
              <a:t> out of 118</a:t>
            </a:r>
          </a:p>
        </p:txBody>
      </p:sp>
      <p:pic>
        <p:nvPicPr>
          <p:cNvPr id="13314" name="Picture 2"/>
          <p:cNvPicPr>
            <a:picLocks noChangeAspect="1" noChangeArrowheads="1"/>
          </p:cNvPicPr>
          <p:nvPr/>
        </p:nvPicPr>
        <p:blipFill>
          <a:blip r:embed="rId7"/>
          <a:srcRect/>
          <a:stretch>
            <a:fillRect/>
          </a:stretch>
        </p:blipFill>
        <p:spPr bwMode="auto">
          <a:xfrm>
            <a:off x="1143000" y="1600200"/>
            <a:ext cx="7820025" cy="407670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962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609600"/>
            <a:ext cx="3813608" cy="369332"/>
          </a:xfrm>
          <a:prstGeom prst="rect">
            <a:avLst/>
          </a:prstGeom>
        </p:spPr>
        <p:txBody>
          <a:bodyPr wrap="none">
            <a:spAutoFit/>
          </a:bodyPr>
          <a:lstStyle/>
          <a:p>
            <a:r>
              <a:rPr lang="en-US" b="1" dirty="0">
                <a:solidFill>
                  <a:srgbClr val="046823"/>
                </a:solidFill>
              </a:rPr>
              <a:t>Report for RTGS Incoming-Detail</a:t>
            </a:r>
            <a:endParaRPr lang="en-US" dirty="0"/>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43</a:t>
            </a:fld>
            <a:r>
              <a:rPr lang="en-US" sz="1100" i="1" dirty="0"/>
              <a:t> out of 118</a:t>
            </a:r>
          </a:p>
        </p:txBody>
      </p:sp>
      <p:pic>
        <p:nvPicPr>
          <p:cNvPr id="6" name="Picture 7"/>
          <p:cNvPicPr>
            <a:picLocks noChangeAspect="1" noChangeArrowheads="1"/>
          </p:cNvPicPr>
          <p:nvPr/>
        </p:nvPicPr>
        <p:blipFill>
          <a:blip r:embed="rId7"/>
          <a:srcRect/>
          <a:stretch>
            <a:fillRect/>
          </a:stretch>
        </p:blipFill>
        <p:spPr bwMode="auto">
          <a:xfrm>
            <a:off x="1219200" y="1304925"/>
            <a:ext cx="7705725" cy="5019675"/>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3200400" y="485336"/>
            <a:ext cx="42672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352800" y="609600"/>
            <a:ext cx="4081245" cy="369332"/>
          </a:xfrm>
          <a:prstGeom prst="rect">
            <a:avLst/>
          </a:prstGeom>
        </p:spPr>
        <p:txBody>
          <a:bodyPr wrap="none">
            <a:spAutoFit/>
          </a:bodyPr>
          <a:lstStyle/>
          <a:p>
            <a:r>
              <a:rPr lang="en-US" b="1" dirty="0">
                <a:solidFill>
                  <a:srgbClr val="046823"/>
                </a:solidFill>
              </a:rPr>
              <a:t>Program for RTGS Outgoing- Detail</a:t>
            </a:r>
            <a:endParaRPr lang="en-US" dirty="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44</a:t>
            </a:fld>
            <a:r>
              <a:rPr lang="en-US" sz="1100" i="1" dirty="0"/>
              <a:t> out of 118</a:t>
            </a:r>
          </a:p>
        </p:txBody>
      </p:sp>
      <p:pic>
        <p:nvPicPr>
          <p:cNvPr id="14339" name="Picture 3"/>
          <p:cNvPicPr>
            <a:picLocks noChangeAspect="1" noChangeArrowheads="1"/>
          </p:cNvPicPr>
          <p:nvPr/>
        </p:nvPicPr>
        <p:blipFill>
          <a:blip r:embed="rId7"/>
          <a:srcRect/>
          <a:stretch>
            <a:fillRect/>
          </a:stretch>
        </p:blipFill>
        <p:spPr bwMode="auto">
          <a:xfrm>
            <a:off x="1066801" y="1266825"/>
            <a:ext cx="7924800" cy="490537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304800"/>
            <a:ext cx="41148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429064"/>
            <a:ext cx="3881897" cy="369332"/>
          </a:xfrm>
          <a:prstGeom prst="rect">
            <a:avLst/>
          </a:prstGeom>
        </p:spPr>
        <p:txBody>
          <a:bodyPr wrap="none">
            <a:spAutoFit/>
          </a:bodyPr>
          <a:lstStyle/>
          <a:p>
            <a:r>
              <a:rPr lang="en-US" b="1" dirty="0">
                <a:solidFill>
                  <a:srgbClr val="046823"/>
                </a:solidFill>
              </a:rPr>
              <a:t>Report for RTGS Outgoing- Detail</a:t>
            </a:r>
            <a:endParaRPr lang="en-US" dirty="0"/>
          </a:p>
        </p:txBody>
      </p:sp>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45</a:t>
            </a:fld>
            <a:r>
              <a:rPr lang="en-US" sz="1100" i="1" dirty="0"/>
              <a:t> out of 118</a:t>
            </a:r>
          </a:p>
        </p:txBody>
      </p:sp>
      <p:pic>
        <p:nvPicPr>
          <p:cNvPr id="15362" name="Picture 2"/>
          <p:cNvPicPr>
            <a:picLocks noChangeAspect="1" noChangeArrowheads="1"/>
          </p:cNvPicPr>
          <p:nvPr/>
        </p:nvPicPr>
        <p:blipFill>
          <a:blip r:embed="rId7"/>
          <a:srcRect/>
          <a:stretch>
            <a:fillRect/>
          </a:stretch>
        </p:blipFill>
        <p:spPr bwMode="auto">
          <a:xfrm>
            <a:off x="1143000" y="1609725"/>
            <a:ext cx="7772400" cy="418147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381000"/>
            <a:ext cx="41148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3352800" y="505264"/>
            <a:ext cx="4006931" cy="369332"/>
          </a:xfrm>
          <a:prstGeom prst="rect">
            <a:avLst/>
          </a:prstGeom>
        </p:spPr>
        <p:txBody>
          <a:bodyPr wrap="none">
            <a:spAutoFit/>
          </a:bodyPr>
          <a:lstStyle/>
          <a:p>
            <a:r>
              <a:rPr lang="en-US" b="1" dirty="0">
                <a:solidFill>
                  <a:srgbClr val="046823"/>
                </a:solidFill>
              </a:rPr>
              <a:t>Report for RTGS Outgoing -Detail</a:t>
            </a:r>
            <a:endParaRPr lang="en-US" dirty="0"/>
          </a:p>
        </p:txBody>
      </p:sp>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46</a:t>
            </a:fld>
            <a:r>
              <a:rPr lang="en-US" sz="1100" i="1" dirty="0"/>
              <a:t> out of 118</a:t>
            </a:r>
          </a:p>
        </p:txBody>
      </p:sp>
      <p:pic>
        <p:nvPicPr>
          <p:cNvPr id="6" name="Picture 8"/>
          <p:cNvPicPr>
            <a:picLocks noChangeAspect="1" noChangeArrowheads="1"/>
          </p:cNvPicPr>
          <p:nvPr/>
        </p:nvPicPr>
        <p:blipFill>
          <a:blip r:embed="rId7"/>
          <a:srcRect/>
          <a:stretch>
            <a:fillRect/>
          </a:stretch>
        </p:blipFill>
        <p:spPr bwMode="auto">
          <a:xfrm>
            <a:off x="1371600" y="1123950"/>
            <a:ext cx="7553325" cy="5200650"/>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3200400" y="304800"/>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283869" y="429064"/>
            <a:ext cx="3345531" cy="369332"/>
          </a:xfrm>
          <a:prstGeom prst="rect">
            <a:avLst/>
          </a:prstGeom>
        </p:spPr>
        <p:txBody>
          <a:bodyPr wrap="none">
            <a:spAutoFit/>
          </a:bodyPr>
          <a:lstStyle/>
          <a:p>
            <a:r>
              <a:rPr lang="en-US" b="1" dirty="0">
                <a:solidFill>
                  <a:srgbClr val="046823"/>
                </a:solidFill>
              </a:rPr>
              <a:t>Program for Remittance paid</a:t>
            </a:r>
            <a:endParaRPr lang="en-US" dirty="0"/>
          </a:p>
        </p:txBody>
      </p:sp>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47</a:t>
            </a:fld>
            <a:r>
              <a:rPr lang="en-US" sz="1100" i="1" dirty="0"/>
              <a:t> out of 118</a:t>
            </a:r>
          </a:p>
        </p:txBody>
      </p:sp>
      <p:pic>
        <p:nvPicPr>
          <p:cNvPr id="7" name="Picture 9"/>
          <p:cNvPicPr>
            <a:picLocks noChangeAspect="1" noChangeArrowheads="1"/>
          </p:cNvPicPr>
          <p:nvPr/>
        </p:nvPicPr>
        <p:blipFill>
          <a:blip r:embed="rId7"/>
          <a:srcRect/>
          <a:stretch>
            <a:fillRect/>
          </a:stretch>
        </p:blipFill>
        <p:spPr bwMode="auto">
          <a:xfrm>
            <a:off x="1219200" y="1524000"/>
            <a:ext cx="7696200" cy="431482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3200400" y="485336"/>
            <a:ext cx="34290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46823"/>
              </a:solidFill>
            </a:endParaRPr>
          </a:p>
        </p:txBody>
      </p:sp>
      <p:sp>
        <p:nvSpPr>
          <p:cNvPr id="9" name="Rectangle 8"/>
          <p:cNvSpPr/>
          <p:nvPr/>
        </p:nvSpPr>
        <p:spPr>
          <a:xfrm>
            <a:off x="3352800" y="609600"/>
            <a:ext cx="3217997" cy="369332"/>
          </a:xfrm>
          <a:prstGeom prst="rect">
            <a:avLst/>
          </a:prstGeom>
        </p:spPr>
        <p:txBody>
          <a:bodyPr wrap="none">
            <a:spAutoFit/>
          </a:bodyPr>
          <a:lstStyle/>
          <a:p>
            <a:r>
              <a:rPr lang="en-US" b="1" dirty="0">
                <a:solidFill>
                  <a:srgbClr val="046823"/>
                </a:solidFill>
              </a:rPr>
              <a:t>Report for Remittance paid</a:t>
            </a:r>
            <a:endParaRPr lang="en-US" dirty="0"/>
          </a:p>
        </p:txBody>
      </p:sp>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48</a:t>
            </a:fld>
            <a:r>
              <a:rPr lang="en-US" sz="1100" i="1" dirty="0"/>
              <a:t> out of 118</a:t>
            </a:r>
          </a:p>
        </p:txBody>
      </p:sp>
      <p:pic>
        <p:nvPicPr>
          <p:cNvPr id="6" name="Picture 3"/>
          <p:cNvPicPr>
            <a:picLocks noChangeAspect="1" noChangeArrowheads="1"/>
          </p:cNvPicPr>
          <p:nvPr/>
        </p:nvPicPr>
        <p:blipFill>
          <a:blip r:embed="rId7"/>
          <a:srcRect/>
          <a:stretch>
            <a:fillRect/>
          </a:stretch>
        </p:blipFill>
        <p:spPr bwMode="auto">
          <a:xfrm>
            <a:off x="1252537" y="1524000"/>
            <a:ext cx="7586663" cy="3962400"/>
          </a:xfrm>
          <a:prstGeom prst="roundRect">
            <a:avLst/>
          </a:prstGeom>
          <a:ln>
            <a:noFill/>
          </a:ln>
          <a:effectLst>
            <a:outerShdw blurRad="292100" dist="139700" dir="2700000" algn="tl" rotWithShape="0">
              <a:srgbClr val="333333">
                <a:alpha val="65000"/>
              </a:srgbClr>
            </a:outerShdw>
          </a:effectLst>
        </p:spPr>
      </p:pic>
      <p:sp>
        <p:nvSpPr>
          <p:cNvPr id="7" name="Horizontal Scroll 6"/>
          <p:cNvSpPr/>
          <p:nvPr/>
        </p:nvSpPr>
        <p:spPr>
          <a:xfrm>
            <a:off x="2971800" y="485336"/>
            <a:ext cx="46482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9" name="Rectangle 8"/>
          <p:cNvSpPr/>
          <p:nvPr/>
        </p:nvSpPr>
        <p:spPr>
          <a:xfrm>
            <a:off x="3052058" y="609600"/>
            <a:ext cx="4626972" cy="369332"/>
          </a:xfrm>
          <a:prstGeom prst="rect">
            <a:avLst/>
          </a:prstGeom>
        </p:spPr>
        <p:txBody>
          <a:bodyPr wrap="none">
            <a:spAutoFit/>
          </a:bodyPr>
          <a:lstStyle/>
          <a:p>
            <a:r>
              <a:rPr lang="en-US" b="1" dirty="0">
                <a:solidFill>
                  <a:srgbClr val="046823"/>
                </a:solidFill>
              </a:rPr>
              <a:t>Program for Transaction in Other Branch</a:t>
            </a:r>
            <a:endParaRPr lang="en-US"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Cash  Remittance by Vault Transaction</a:t>
            </a:r>
            <a:endParaRPr lang="en-US" sz="2000" b="1" i="1" dirty="0">
              <a:solidFill>
                <a:srgbClr val="C00000"/>
              </a:solidFill>
            </a:endParaRPr>
          </a:p>
        </p:txBody>
      </p:sp>
      <p:sp>
        <p:nvSpPr>
          <p:cNvPr id="4" name="Horizontal Scroll 3"/>
          <p:cNvSpPr/>
          <p:nvPr/>
        </p:nvSpPr>
        <p:spPr>
          <a:xfrm>
            <a:off x="2514600" y="375312"/>
            <a:ext cx="5105400" cy="9906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a:t>
            </a:fld>
            <a:r>
              <a:rPr lang="en-US" sz="1100" i="1" dirty="0"/>
              <a:t> of 118</a:t>
            </a:r>
          </a:p>
        </p:txBody>
      </p:sp>
      <p:pic>
        <p:nvPicPr>
          <p:cNvPr id="9" name="Picture 8"/>
          <p:cNvPicPr>
            <a:picLocks noChangeAspect="1" noChangeArrowheads="1"/>
          </p:cNvPicPr>
          <p:nvPr/>
        </p:nvPicPr>
        <p:blipFill>
          <a:blip r:embed="rId8"/>
          <a:srcRect/>
          <a:stretch>
            <a:fillRect/>
          </a:stretch>
        </p:blipFill>
        <p:spPr bwMode="auto">
          <a:xfrm>
            <a:off x="1143000" y="1524000"/>
            <a:ext cx="7772400" cy="4543425"/>
          </a:xfrm>
          <a:prstGeom prst="roundRect">
            <a:avLst/>
          </a:prstGeom>
          <a:ln>
            <a:noFill/>
          </a:ln>
          <a:effectLst>
            <a:outerShdw blurRad="292100" dist="139700" dir="2700000" algn="tl" rotWithShape="0">
              <a:srgbClr val="333333">
                <a:alpha val="65000"/>
              </a:srgbClr>
            </a:outerShdw>
          </a:effectLst>
        </p:spPr>
      </p:pic>
      <p:sp>
        <p:nvSpPr>
          <p:cNvPr id="10" name="Oval 9"/>
          <p:cNvSpPr/>
          <p:nvPr/>
        </p:nvSpPr>
        <p:spPr>
          <a:xfrm>
            <a:off x="2410264" y="3609536"/>
            <a:ext cx="1447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5638800"/>
            <a:ext cx="2057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49</a:t>
            </a:fld>
            <a:r>
              <a:rPr lang="en-US" sz="1100" i="1" dirty="0"/>
              <a:t> out of 118</a:t>
            </a:r>
          </a:p>
        </p:txBody>
      </p:sp>
      <p:pic>
        <p:nvPicPr>
          <p:cNvPr id="29698" name="Picture 2"/>
          <p:cNvPicPr>
            <a:picLocks noChangeAspect="1" noChangeArrowheads="1"/>
          </p:cNvPicPr>
          <p:nvPr/>
        </p:nvPicPr>
        <p:blipFill>
          <a:blip r:embed="rId7"/>
          <a:srcRect/>
          <a:stretch>
            <a:fillRect/>
          </a:stretch>
        </p:blipFill>
        <p:spPr bwMode="auto">
          <a:xfrm>
            <a:off x="1219200" y="1219200"/>
            <a:ext cx="7448550" cy="485775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667000" y="485336"/>
            <a:ext cx="46482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2819400" y="609600"/>
            <a:ext cx="4491742" cy="369332"/>
          </a:xfrm>
          <a:prstGeom prst="rect">
            <a:avLst/>
          </a:prstGeom>
        </p:spPr>
        <p:txBody>
          <a:bodyPr wrap="none">
            <a:spAutoFit/>
          </a:bodyPr>
          <a:lstStyle/>
          <a:p>
            <a:r>
              <a:rPr lang="en-US" b="1" dirty="0">
                <a:solidFill>
                  <a:srgbClr val="046823"/>
                </a:solidFill>
              </a:rPr>
              <a:t>Report  for Transaction in Other Branch</a:t>
            </a:r>
            <a:endParaRPr lang="en-US" dirty="0"/>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50</a:t>
            </a:fld>
            <a:r>
              <a:rPr lang="en-US" sz="1100" i="1" dirty="0"/>
              <a:t> out of 118</a:t>
            </a:r>
          </a:p>
        </p:txBody>
      </p:sp>
      <p:pic>
        <p:nvPicPr>
          <p:cNvPr id="19458" name="Picture 2"/>
          <p:cNvPicPr>
            <a:picLocks noChangeAspect="1" noChangeArrowheads="1"/>
          </p:cNvPicPr>
          <p:nvPr/>
        </p:nvPicPr>
        <p:blipFill>
          <a:blip r:embed="rId7"/>
          <a:srcRect/>
          <a:stretch>
            <a:fillRect/>
          </a:stretch>
        </p:blipFill>
        <p:spPr bwMode="auto">
          <a:xfrm>
            <a:off x="1219200" y="1685925"/>
            <a:ext cx="7620000" cy="4181475"/>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590800" y="485336"/>
            <a:ext cx="4724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2667000" y="609600"/>
            <a:ext cx="4758610" cy="369332"/>
          </a:xfrm>
          <a:prstGeom prst="rect">
            <a:avLst/>
          </a:prstGeom>
        </p:spPr>
        <p:txBody>
          <a:bodyPr wrap="none">
            <a:spAutoFit/>
          </a:bodyPr>
          <a:lstStyle/>
          <a:p>
            <a:r>
              <a:rPr lang="en-US" b="1" dirty="0">
                <a:solidFill>
                  <a:srgbClr val="046823"/>
                </a:solidFill>
              </a:rPr>
              <a:t>Program of Deposit Matured &amp; not Closed</a:t>
            </a:r>
            <a:endParaRPr lang="en-US" dirty="0"/>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p:cNvPicPr/>
          <p:nvPr/>
        </p:nvPicPr>
        <p:blipFill>
          <a:blip r:embed="rId6"/>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51</a:t>
            </a:fld>
            <a:r>
              <a:rPr lang="en-US" sz="1100" i="1" dirty="0"/>
              <a:t> out of 118</a:t>
            </a:r>
          </a:p>
        </p:txBody>
      </p:sp>
      <p:pic>
        <p:nvPicPr>
          <p:cNvPr id="20482" name="Picture 2"/>
          <p:cNvPicPr>
            <a:picLocks noChangeAspect="1" noChangeArrowheads="1"/>
          </p:cNvPicPr>
          <p:nvPr/>
        </p:nvPicPr>
        <p:blipFill>
          <a:blip r:embed="rId7"/>
          <a:srcRect/>
          <a:stretch>
            <a:fillRect/>
          </a:stretch>
        </p:blipFill>
        <p:spPr bwMode="auto">
          <a:xfrm>
            <a:off x="1371600" y="1466850"/>
            <a:ext cx="7467600" cy="4552950"/>
          </a:xfrm>
          <a:prstGeom prst="roundRect">
            <a:avLst/>
          </a:prstGeom>
          <a:ln>
            <a:noFill/>
          </a:ln>
          <a:effectLst>
            <a:outerShdw blurRad="292100" dist="139700" dir="2700000" algn="tl" rotWithShape="0">
              <a:srgbClr val="333333">
                <a:alpha val="65000"/>
              </a:srgbClr>
            </a:outerShdw>
          </a:effectLst>
        </p:spPr>
      </p:pic>
      <p:sp>
        <p:nvSpPr>
          <p:cNvPr id="6" name="Horizontal Scroll 5"/>
          <p:cNvSpPr/>
          <p:nvPr/>
        </p:nvSpPr>
        <p:spPr>
          <a:xfrm>
            <a:off x="2590800" y="485336"/>
            <a:ext cx="4724400" cy="6858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7" name="Rectangle 6"/>
          <p:cNvSpPr/>
          <p:nvPr/>
        </p:nvSpPr>
        <p:spPr>
          <a:xfrm>
            <a:off x="2743200" y="609600"/>
            <a:ext cx="4559261" cy="369332"/>
          </a:xfrm>
          <a:prstGeom prst="rect">
            <a:avLst/>
          </a:prstGeom>
        </p:spPr>
        <p:txBody>
          <a:bodyPr wrap="none">
            <a:spAutoFit/>
          </a:bodyPr>
          <a:lstStyle/>
          <a:p>
            <a:r>
              <a:rPr lang="en-US" b="1" dirty="0">
                <a:solidFill>
                  <a:srgbClr val="046823"/>
                </a:solidFill>
              </a:rPr>
              <a:t>Report of Deposit Matured &amp; not Closed</a:t>
            </a:r>
            <a:endParaRPr lang="en-US" dirty="0"/>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98438"/>
            <a:ext cx="6553200" cy="715962"/>
          </a:xfrm>
        </p:spPr>
        <p:txBody>
          <a:bodyPr>
            <a:normAutofit/>
          </a:bodyPr>
          <a:lstStyle/>
          <a:p>
            <a:pPr lvl="0" algn="ctr"/>
            <a:r>
              <a:rPr lang="en-US" sz="1800" b="1" dirty="0">
                <a:solidFill>
                  <a:srgbClr val="C00000"/>
                </a:solidFill>
              </a:rPr>
              <a:t>    Loan A/C opening Term (</a:t>
            </a:r>
            <a:r>
              <a:rPr lang="en-US" sz="1800" b="1" dirty="0">
                <a:solidFill>
                  <a:srgbClr val="C00000"/>
                </a:solidFill>
                <a:effectLst/>
              </a:rPr>
              <a:t>govt. employee house loan </a:t>
            </a:r>
            <a:r>
              <a:rPr lang="en-US" sz="1800" b="1" dirty="0">
                <a:solidFill>
                  <a:srgbClr val="C00000"/>
                </a:solidFill>
              </a:rPr>
              <a:t>)</a:t>
            </a:r>
          </a:p>
        </p:txBody>
      </p:sp>
      <p:sp>
        <p:nvSpPr>
          <p:cNvPr id="4" name="Horizontal Scroll 3"/>
          <p:cNvSpPr/>
          <p:nvPr/>
        </p:nvSpPr>
        <p:spPr>
          <a:xfrm>
            <a:off x="1533378" y="186396"/>
            <a:ext cx="6772422"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52</a:t>
            </a:fld>
            <a:r>
              <a:rPr lang="en-US" b="1" dirty="0">
                <a:solidFill>
                  <a:srgbClr val="7030A0"/>
                </a:solidFill>
              </a:rPr>
              <a:t> out of 118</a:t>
            </a:r>
          </a:p>
        </p:txBody>
      </p:sp>
      <p:pic>
        <p:nvPicPr>
          <p:cNvPr id="11" name="Picture 3"/>
          <p:cNvPicPr>
            <a:picLocks noChangeAspect="1" noChangeArrowheads="1"/>
          </p:cNvPicPr>
          <p:nvPr/>
        </p:nvPicPr>
        <p:blipFill>
          <a:blip r:embed="rId7"/>
          <a:srcRect/>
          <a:stretch>
            <a:fillRect/>
          </a:stretch>
        </p:blipFill>
        <p:spPr bwMode="auto">
          <a:xfrm>
            <a:off x="1143000" y="1295400"/>
            <a:ext cx="7696200" cy="4676775"/>
          </a:xfrm>
          <a:prstGeom prst="flowChartAlternateProcess">
            <a:avLst/>
          </a:prstGeom>
          <a:ln>
            <a:noFill/>
          </a:ln>
          <a:effectLst>
            <a:outerShdw blurRad="292100" dist="139700" dir="2700000" algn="tl" rotWithShape="0">
              <a:srgbClr val="333333">
                <a:alpha val="65000"/>
              </a:srgbClr>
            </a:outerShdw>
          </a:effectLst>
        </p:spPr>
      </p:pic>
      <p:sp>
        <p:nvSpPr>
          <p:cNvPr id="13" name="Oval 12"/>
          <p:cNvSpPr/>
          <p:nvPr/>
        </p:nvSpPr>
        <p:spPr>
          <a:xfrm>
            <a:off x="2743200" y="2604868"/>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ecagon 18"/>
          <p:cNvSpPr/>
          <p:nvPr/>
        </p:nvSpPr>
        <p:spPr>
          <a:xfrm>
            <a:off x="1724464"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98438"/>
            <a:ext cx="6324600" cy="715962"/>
          </a:xfrm>
        </p:spPr>
        <p:txBody>
          <a:bodyPr>
            <a:normAutofit/>
          </a:bodyPr>
          <a:lstStyle/>
          <a:p>
            <a:pPr algn="ctr"/>
            <a:r>
              <a:rPr lang="en-US" sz="1800" b="1" dirty="0">
                <a:solidFill>
                  <a:srgbClr val="C00000"/>
                </a:solidFill>
              </a:rPr>
              <a:t>    Limit line Creation (</a:t>
            </a:r>
            <a:r>
              <a:rPr lang="en-US" sz="1800" b="1" dirty="0">
                <a:solidFill>
                  <a:srgbClr val="C00000"/>
                </a:solidFill>
                <a:effectLst/>
              </a:rPr>
              <a:t>govt. employee house loan</a:t>
            </a:r>
            <a:r>
              <a:rPr lang="en-US" sz="1800" b="1" dirty="0">
                <a:solidFill>
                  <a:srgbClr val="C00000"/>
                </a:solidFill>
              </a:rPr>
              <a:t>)</a:t>
            </a:r>
          </a:p>
        </p:txBody>
      </p:sp>
      <p:sp>
        <p:nvSpPr>
          <p:cNvPr id="4" name="Horizontal Scroll 3"/>
          <p:cNvSpPr/>
          <p:nvPr/>
        </p:nvSpPr>
        <p:spPr>
          <a:xfrm>
            <a:off x="1533378" y="186396"/>
            <a:ext cx="6772422"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53</a:t>
            </a:fld>
            <a:r>
              <a:rPr lang="en-US" b="1" dirty="0">
                <a:solidFill>
                  <a:srgbClr val="7030A0"/>
                </a:solidFill>
              </a:rPr>
              <a:t> out of 118</a:t>
            </a:r>
          </a:p>
        </p:txBody>
      </p:sp>
      <p:pic>
        <p:nvPicPr>
          <p:cNvPr id="12" name="Picture 2"/>
          <p:cNvPicPr>
            <a:picLocks noChangeAspect="1" noChangeArrowheads="1"/>
          </p:cNvPicPr>
          <p:nvPr/>
        </p:nvPicPr>
        <p:blipFill>
          <a:blip r:embed="rId7"/>
          <a:srcRect/>
          <a:stretch>
            <a:fillRect/>
          </a:stretch>
        </p:blipFill>
        <p:spPr bwMode="auto">
          <a:xfrm>
            <a:off x="1094936" y="1148860"/>
            <a:ext cx="7848600" cy="5029200"/>
          </a:xfrm>
          <a:prstGeom prst="roundRect">
            <a:avLst/>
          </a:prstGeom>
          <a:ln>
            <a:noFill/>
          </a:ln>
          <a:effectLst>
            <a:outerShdw blurRad="292100" dist="139700" dir="2700000" algn="tl" rotWithShape="0">
              <a:srgbClr val="333333">
                <a:alpha val="65000"/>
              </a:srgbClr>
            </a:outerShdw>
          </a:effectLst>
        </p:spPr>
      </p:pic>
      <p:sp>
        <p:nvSpPr>
          <p:cNvPr id="15" name="Oval 14"/>
          <p:cNvSpPr/>
          <p:nvPr/>
        </p:nvSpPr>
        <p:spPr>
          <a:xfrm>
            <a:off x="2940148" y="4110111"/>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951872" y="48768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ecagon 10"/>
          <p:cNvSpPr/>
          <p:nvPr/>
        </p:nvSpPr>
        <p:spPr>
          <a:xfrm>
            <a:off x="1724464"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98438"/>
            <a:ext cx="60960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Project Loan </a:t>
            </a:r>
            <a:r>
              <a:rPr lang="en-US" sz="1800" b="1" dirty="0">
                <a:solidFill>
                  <a:srgbClr val="C00000"/>
                </a:solidFill>
              </a:rPr>
              <a:t>)</a:t>
            </a:r>
          </a:p>
        </p:txBody>
      </p:sp>
      <p:sp>
        <p:nvSpPr>
          <p:cNvPr id="4" name="Horizontal Scroll 3"/>
          <p:cNvSpPr/>
          <p:nvPr/>
        </p:nvSpPr>
        <p:spPr>
          <a:xfrm>
            <a:off x="2057400" y="186396"/>
            <a:ext cx="5638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54</a:t>
            </a:fld>
            <a:r>
              <a:rPr lang="en-US" b="1" dirty="0">
                <a:solidFill>
                  <a:srgbClr val="7030A0"/>
                </a:solidFill>
              </a:rPr>
              <a:t> out of 118</a:t>
            </a:r>
          </a:p>
        </p:txBody>
      </p:sp>
      <p:pic>
        <p:nvPicPr>
          <p:cNvPr id="12" name="Picture 2"/>
          <p:cNvPicPr>
            <a:picLocks noChangeAspect="1" noChangeArrowheads="1"/>
          </p:cNvPicPr>
          <p:nvPr/>
        </p:nvPicPr>
        <p:blipFill>
          <a:blip r:embed="rId7"/>
          <a:srcRect/>
          <a:stretch>
            <a:fillRect/>
          </a:stretch>
        </p:blipFill>
        <p:spPr bwMode="auto">
          <a:xfrm>
            <a:off x="1143000" y="1143000"/>
            <a:ext cx="7696200" cy="5124450"/>
          </a:xfrm>
          <a:prstGeom prst="roundRect">
            <a:avLst/>
          </a:prstGeom>
          <a:ln>
            <a:noFill/>
          </a:ln>
          <a:effectLst>
            <a:outerShdw blurRad="292100" dist="139700" dir="2700000" algn="tl" rotWithShape="0">
              <a:srgbClr val="333333">
                <a:alpha val="65000"/>
              </a:srgbClr>
            </a:outerShdw>
          </a:effectLst>
        </p:spPr>
      </p:pic>
      <p:sp>
        <p:nvSpPr>
          <p:cNvPr id="11" name="Decagon 10"/>
          <p:cNvSpPr/>
          <p:nvPr/>
        </p:nvSpPr>
        <p:spPr>
          <a:xfrm>
            <a:off x="2494672"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3" name="Oval 12"/>
          <p:cNvSpPr/>
          <p:nvPr/>
        </p:nvSpPr>
        <p:spPr>
          <a:xfrm>
            <a:off x="1323536" y="4080804"/>
            <a:ext cx="1447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162928" y="3028072"/>
            <a:ext cx="1905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98438"/>
            <a:ext cx="60960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Project Loan </a:t>
            </a:r>
            <a:r>
              <a:rPr lang="en-US" sz="1800" b="1" dirty="0">
                <a:solidFill>
                  <a:srgbClr val="C00000"/>
                </a:solidFill>
              </a:rPr>
              <a:t>)</a:t>
            </a:r>
          </a:p>
        </p:txBody>
      </p:sp>
      <p:sp>
        <p:nvSpPr>
          <p:cNvPr id="4" name="Horizontal Scroll 3"/>
          <p:cNvSpPr/>
          <p:nvPr/>
        </p:nvSpPr>
        <p:spPr>
          <a:xfrm>
            <a:off x="2057400" y="186396"/>
            <a:ext cx="5638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55</a:t>
            </a:fld>
            <a:r>
              <a:rPr lang="en-US" b="1" dirty="0">
                <a:solidFill>
                  <a:srgbClr val="7030A0"/>
                </a:solidFill>
              </a:rPr>
              <a:t> out of 118</a:t>
            </a:r>
          </a:p>
        </p:txBody>
      </p:sp>
      <p:pic>
        <p:nvPicPr>
          <p:cNvPr id="11" name="Picture 2"/>
          <p:cNvPicPr>
            <a:picLocks noChangeAspect="1" noChangeArrowheads="1"/>
          </p:cNvPicPr>
          <p:nvPr/>
        </p:nvPicPr>
        <p:blipFill>
          <a:blip r:embed="rId7"/>
          <a:srcRect/>
          <a:stretch>
            <a:fillRect/>
          </a:stretch>
        </p:blipFill>
        <p:spPr bwMode="auto">
          <a:xfrm>
            <a:off x="1143000" y="1219200"/>
            <a:ext cx="7639050" cy="5038725"/>
          </a:xfrm>
          <a:prstGeom prst="roundRect">
            <a:avLst/>
          </a:prstGeom>
          <a:ln>
            <a:noFill/>
          </a:ln>
          <a:effectLst>
            <a:outerShdw blurRad="292100" dist="139700" dir="2700000" algn="tl" rotWithShape="0">
              <a:srgbClr val="333333">
                <a:alpha val="65000"/>
              </a:srgbClr>
            </a:outerShdw>
          </a:effectLst>
        </p:spPr>
      </p:pic>
      <p:sp>
        <p:nvSpPr>
          <p:cNvPr id="12" name="Decagon 11"/>
          <p:cNvSpPr/>
          <p:nvPr/>
        </p:nvSpPr>
        <p:spPr>
          <a:xfrm>
            <a:off x="25908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3" name="Oval 12"/>
          <p:cNvSpPr/>
          <p:nvPr/>
        </p:nvSpPr>
        <p:spPr>
          <a:xfrm>
            <a:off x="3561472" y="2943664"/>
            <a:ext cx="1143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98438"/>
            <a:ext cx="60960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Project Loan </a:t>
            </a:r>
            <a:r>
              <a:rPr lang="en-US" sz="1800" b="1" dirty="0">
                <a:solidFill>
                  <a:srgbClr val="C00000"/>
                </a:solidFill>
              </a:rPr>
              <a:t>)</a:t>
            </a:r>
          </a:p>
        </p:txBody>
      </p:sp>
      <p:sp>
        <p:nvSpPr>
          <p:cNvPr id="4" name="Horizontal Scroll 3"/>
          <p:cNvSpPr/>
          <p:nvPr/>
        </p:nvSpPr>
        <p:spPr>
          <a:xfrm>
            <a:off x="2057400" y="186396"/>
            <a:ext cx="5638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56</a:t>
            </a:fld>
            <a:r>
              <a:rPr lang="en-US" b="1" dirty="0">
                <a:solidFill>
                  <a:srgbClr val="7030A0"/>
                </a:solidFill>
              </a:rPr>
              <a:t> out of 118</a:t>
            </a:r>
          </a:p>
        </p:txBody>
      </p:sp>
      <p:pic>
        <p:nvPicPr>
          <p:cNvPr id="12" name="Picture 2"/>
          <p:cNvPicPr>
            <a:picLocks noChangeAspect="1" noChangeArrowheads="1"/>
          </p:cNvPicPr>
          <p:nvPr/>
        </p:nvPicPr>
        <p:blipFill>
          <a:blip r:embed="rId7"/>
          <a:srcRect/>
          <a:stretch>
            <a:fillRect/>
          </a:stretch>
        </p:blipFill>
        <p:spPr bwMode="auto">
          <a:xfrm>
            <a:off x="1295400" y="1143000"/>
            <a:ext cx="7334250" cy="4953000"/>
          </a:xfrm>
          <a:prstGeom prst="roundRect">
            <a:avLst/>
          </a:prstGeom>
          <a:ln>
            <a:noFill/>
          </a:ln>
          <a:effectLst>
            <a:outerShdw blurRad="292100" dist="139700" dir="2700000" algn="tl" rotWithShape="0">
              <a:srgbClr val="333333">
                <a:alpha val="65000"/>
              </a:srgbClr>
            </a:outerShdw>
          </a:effectLst>
        </p:spPr>
      </p:pic>
      <p:sp>
        <p:nvSpPr>
          <p:cNvPr id="11" name="Decagon 10"/>
          <p:cNvSpPr/>
          <p:nvPr/>
        </p:nvSpPr>
        <p:spPr>
          <a:xfrm>
            <a:off x="2494672"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3" name="Oval 12"/>
          <p:cNvSpPr/>
          <p:nvPr/>
        </p:nvSpPr>
        <p:spPr>
          <a:xfrm>
            <a:off x="2438400" y="3124200"/>
            <a:ext cx="1066800" cy="3387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72400" y="2667000"/>
            <a:ext cx="762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371600" y="2667000"/>
            <a:ext cx="1066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596596" y="2286000"/>
            <a:ext cx="2286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242604" y="2271932"/>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393876" y="2252004"/>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98438"/>
            <a:ext cx="60960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Project Loan </a:t>
            </a:r>
            <a:r>
              <a:rPr lang="en-US" sz="1800" b="1" dirty="0">
                <a:solidFill>
                  <a:srgbClr val="C00000"/>
                </a:solidFill>
              </a:rPr>
              <a:t>)</a:t>
            </a:r>
          </a:p>
        </p:txBody>
      </p:sp>
      <p:sp>
        <p:nvSpPr>
          <p:cNvPr id="4" name="Horizontal Scroll 3"/>
          <p:cNvSpPr/>
          <p:nvPr/>
        </p:nvSpPr>
        <p:spPr>
          <a:xfrm>
            <a:off x="2057400" y="186396"/>
            <a:ext cx="5638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57</a:t>
            </a:fld>
            <a:r>
              <a:rPr lang="en-US" b="1" dirty="0">
                <a:solidFill>
                  <a:srgbClr val="7030A0"/>
                </a:solidFill>
              </a:rPr>
              <a:t> out of 118</a:t>
            </a:r>
          </a:p>
        </p:txBody>
      </p:sp>
      <p:pic>
        <p:nvPicPr>
          <p:cNvPr id="11" name="Picture 2"/>
          <p:cNvPicPr>
            <a:picLocks noChangeAspect="1" noChangeArrowheads="1"/>
          </p:cNvPicPr>
          <p:nvPr/>
        </p:nvPicPr>
        <p:blipFill>
          <a:blip r:embed="rId7"/>
          <a:srcRect/>
          <a:stretch>
            <a:fillRect/>
          </a:stretch>
        </p:blipFill>
        <p:spPr bwMode="auto">
          <a:xfrm>
            <a:off x="1219200" y="1219200"/>
            <a:ext cx="7391400" cy="4714875"/>
          </a:xfrm>
          <a:prstGeom prst="roundRect">
            <a:avLst/>
          </a:prstGeom>
          <a:ln>
            <a:noFill/>
          </a:ln>
          <a:effectLst>
            <a:outerShdw blurRad="292100" dist="139700" dir="2700000" algn="tl" rotWithShape="0">
              <a:srgbClr val="333333">
                <a:alpha val="65000"/>
              </a:srgbClr>
            </a:outerShdw>
          </a:effectLst>
        </p:spPr>
      </p:pic>
      <p:sp>
        <p:nvSpPr>
          <p:cNvPr id="12" name="Decagon 11"/>
          <p:cNvSpPr/>
          <p:nvPr/>
        </p:nvSpPr>
        <p:spPr>
          <a:xfrm>
            <a:off x="2494672"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3" name="Oval 12"/>
          <p:cNvSpPr/>
          <p:nvPr/>
        </p:nvSpPr>
        <p:spPr>
          <a:xfrm>
            <a:off x="3798280" y="14478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39128" y="1947204"/>
            <a:ext cx="1219200" cy="1447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98438"/>
            <a:ext cx="60960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Project Loan </a:t>
            </a:r>
            <a:r>
              <a:rPr lang="en-US" sz="1800" b="1" dirty="0">
                <a:solidFill>
                  <a:srgbClr val="C00000"/>
                </a:solidFill>
              </a:rPr>
              <a:t>)</a:t>
            </a:r>
          </a:p>
        </p:txBody>
      </p:sp>
      <p:sp>
        <p:nvSpPr>
          <p:cNvPr id="4" name="Horizontal Scroll 3"/>
          <p:cNvSpPr/>
          <p:nvPr/>
        </p:nvSpPr>
        <p:spPr>
          <a:xfrm>
            <a:off x="2057400" y="186396"/>
            <a:ext cx="5638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58</a:t>
            </a:fld>
            <a:r>
              <a:rPr lang="en-US" b="1" dirty="0">
                <a:solidFill>
                  <a:srgbClr val="7030A0"/>
                </a:solidFill>
              </a:rPr>
              <a:t> out of 118</a:t>
            </a:r>
          </a:p>
        </p:txBody>
      </p:sp>
      <p:pic>
        <p:nvPicPr>
          <p:cNvPr id="12" name="Picture 2"/>
          <p:cNvPicPr>
            <a:picLocks noChangeAspect="1" noChangeArrowheads="1"/>
          </p:cNvPicPr>
          <p:nvPr/>
        </p:nvPicPr>
        <p:blipFill>
          <a:blip r:embed="rId7"/>
          <a:srcRect/>
          <a:stretch>
            <a:fillRect/>
          </a:stretch>
        </p:blipFill>
        <p:spPr bwMode="auto">
          <a:xfrm>
            <a:off x="1143000" y="1094936"/>
            <a:ext cx="7439025" cy="5191125"/>
          </a:xfrm>
          <a:prstGeom prst="roundRect">
            <a:avLst/>
          </a:prstGeom>
          <a:ln>
            <a:noFill/>
          </a:ln>
          <a:effectLst>
            <a:outerShdw blurRad="292100" dist="139700" dir="2700000" algn="tl" rotWithShape="0">
              <a:srgbClr val="333333">
                <a:alpha val="65000"/>
              </a:srgbClr>
            </a:outerShdw>
          </a:effectLst>
        </p:spPr>
      </p:pic>
      <p:sp>
        <p:nvSpPr>
          <p:cNvPr id="13" name="Decagon 12"/>
          <p:cNvSpPr/>
          <p:nvPr/>
        </p:nvSpPr>
        <p:spPr>
          <a:xfrm>
            <a:off x="2494672"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1" name="Oval 10"/>
          <p:cNvSpPr/>
          <p:nvPr/>
        </p:nvSpPr>
        <p:spPr>
          <a:xfrm>
            <a:off x="1281332" y="3056208"/>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4638"/>
            <a:ext cx="5562600" cy="1143000"/>
          </a:xfrm>
        </p:spPr>
        <p:txBody>
          <a:bodyPr>
            <a:normAutofit/>
          </a:bodyPr>
          <a:lstStyle/>
          <a:p>
            <a:pPr algn="ctr"/>
            <a:r>
              <a:rPr lang="en-US" sz="2000" b="1" dirty="0">
                <a:solidFill>
                  <a:srgbClr val="046823"/>
                </a:solidFill>
              </a:rPr>
              <a:t>Cash  Remittance by Vault Transaction</a:t>
            </a:r>
            <a:endParaRPr lang="en-US" sz="2000" b="1" i="1" dirty="0">
              <a:solidFill>
                <a:srgbClr val="C00000"/>
              </a:solidFill>
            </a:endParaRPr>
          </a:p>
        </p:txBody>
      </p:sp>
      <p:sp>
        <p:nvSpPr>
          <p:cNvPr id="4" name="Horizontal Scroll 3"/>
          <p:cNvSpPr/>
          <p:nvPr/>
        </p:nvSpPr>
        <p:spPr>
          <a:xfrm>
            <a:off x="2819400" y="408296"/>
            <a:ext cx="5029200" cy="9144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5</a:t>
            </a:fld>
            <a:r>
              <a:rPr lang="en-US" sz="1100" i="1" dirty="0"/>
              <a:t> of 118</a:t>
            </a:r>
          </a:p>
        </p:txBody>
      </p:sp>
      <p:pic>
        <p:nvPicPr>
          <p:cNvPr id="10" name="Picture 2"/>
          <p:cNvPicPr>
            <a:picLocks noChangeAspect="1" noChangeArrowheads="1"/>
          </p:cNvPicPr>
          <p:nvPr/>
        </p:nvPicPr>
        <p:blipFill>
          <a:blip r:embed="rId8"/>
          <a:srcRect/>
          <a:stretch>
            <a:fillRect/>
          </a:stretch>
        </p:blipFill>
        <p:spPr bwMode="auto">
          <a:xfrm>
            <a:off x="1143000" y="1524000"/>
            <a:ext cx="7772400" cy="4610100"/>
          </a:xfrm>
          <a:prstGeom prst="roundRect">
            <a:avLst/>
          </a:prstGeom>
          <a:ln>
            <a:noFill/>
          </a:ln>
          <a:effectLst>
            <a:outerShdw blurRad="292100" dist="139700" dir="2700000" algn="tl" rotWithShape="0">
              <a:srgbClr val="333333">
                <a:alpha val="65000"/>
              </a:srgbClr>
            </a:outerShdw>
          </a:effectLst>
        </p:spPr>
      </p:pic>
      <p:sp>
        <p:nvSpPr>
          <p:cNvPr id="11" name="Oval 10"/>
          <p:cNvSpPr/>
          <p:nvPr/>
        </p:nvSpPr>
        <p:spPr>
          <a:xfrm>
            <a:off x="5119468" y="3505200"/>
            <a:ext cx="1295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98438"/>
            <a:ext cx="60960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Project Loan </a:t>
            </a:r>
            <a:r>
              <a:rPr lang="en-US" sz="1800" b="1" dirty="0">
                <a:solidFill>
                  <a:srgbClr val="C00000"/>
                </a:solidFill>
              </a:rPr>
              <a:t>)</a:t>
            </a:r>
          </a:p>
        </p:txBody>
      </p:sp>
      <p:sp>
        <p:nvSpPr>
          <p:cNvPr id="4" name="Horizontal Scroll 3"/>
          <p:cNvSpPr/>
          <p:nvPr/>
        </p:nvSpPr>
        <p:spPr>
          <a:xfrm>
            <a:off x="2057400" y="186396"/>
            <a:ext cx="5638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59</a:t>
            </a:fld>
            <a:r>
              <a:rPr lang="en-US" b="1" dirty="0">
                <a:solidFill>
                  <a:srgbClr val="7030A0"/>
                </a:solidFill>
              </a:rPr>
              <a:t> out of 118</a:t>
            </a:r>
          </a:p>
        </p:txBody>
      </p:sp>
      <p:pic>
        <p:nvPicPr>
          <p:cNvPr id="11" name="Picture 2"/>
          <p:cNvPicPr>
            <a:picLocks noChangeAspect="1" noChangeArrowheads="1"/>
          </p:cNvPicPr>
          <p:nvPr/>
        </p:nvPicPr>
        <p:blipFill>
          <a:blip r:embed="rId7"/>
          <a:srcRect/>
          <a:stretch>
            <a:fillRect/>
          </a:stretch>
        </p:blipFill>
        <p:spPr bwMode="auto">
          <a:xfrm>
            <a:off x="1143000" y="1095375"/>
            <a:ext cx="7672388" cy="5000625"/>
          </a:xfrm>
          <a:prstGeom prst="roundRect">
            <a:avLst/>
          </a:prstGeom>
          <a:ln>
            <a:noFill/>
          </a:ln>
          <a:effectLst>
            <a:outerShdw blurRad="292100" dist="139700" dir="2700000" algn="tl" rotWithShape="0">
              <a:srgbClr val="333333">
                <a:alpha val="65000"/>
              </a:srgbClr>
            </a:outerShdw>
          </a:effectLst>
        </p:spPr>
      </p:pic>
      <p:sp>
        <p:nvSpPr>
          <p:cNvPr id="13" name="Decagon 12"/>
          <p:cNvSpPr/>
          <p:nvPr/>
        </p:nvSpPr>
        <p:spPr>
          <a:xfrm>
            <a:off x="2494672"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2" name="Oval 11"/>
          <p:cNvSpPr/>
          <p:nvPr/>
        </p:nvSpPr>
        <p:spPr>
          <a:xfrm>
            <a:off x="1905000" y="5410200"/>
            <a:ext cx="15240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98438"/>
            <a:ext cx="60960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Project Loan </a:t>
            </a:r>
            <a:r>
              <a:rPr lang="en-US" sz="1800" b="1" dirty="0">
                <a:solidFill>
                  <a:srgbClr val="C00000"/>
                </a:solidFill>
              </a:rPr>
              <a:t>)</a:t>
            </a:r>
          </a:p>
        </p:txBody>
      </p:sp>
      <p:sp>
        <p:nvSpPr>
          <p:cNvPr id="4" name="Horizontal Scroll 3"/>
          <p:cNvSpPr/>
          <p:nvPr/>
        </p:nvSpPr>
        <p:spPr>
          <a:xfrm>
            <a:off x="2057400" y="186396"/>
            <a:ext cx="5638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60</a:t>
            </a:fld>
            <a:r>
              <a:rPr lang="en-US" b="1" dirty="0">
                <a:solidFill>
                  <a:srgbClr val="7030A0"/>
                </a:solidFill>
              </a:rPr>
              <a:t> out of 118</a:t>
            </a:r>
          </a:p>
        </p:txBody>
      </p:sp>
      <p:pic>
        <p:nvPicPr>
          <p:cNvPr id="12" name="Picture 2"/>
          <p:cNvPicPr>
            <a:picLocks noChangeAspect="1" noChangeArrowheads="1"/>
          </p:cNvPicPr>
          <p:nvPr/>
        </p:nvPicPr>
        <p:blipFill>
          <a:blip r:embed="rId7"/>
          <a:srcRect/>
          <a:stretch>
            <a:fillRect/>
          </a:stretch>
        </p:blipFill>
        <p:spPr bwMode="auto">
          <a:xfrm>
            <a:off x="1219200" y="1219200"/>
            <a:ext cx="7367588" cy="4830116"/>
          </a:xfrm>
          <a:prstGeom prst="roundRect">
            <a:avLst/>
          </a:prstGeom>
          <a:ln>
            <a:noFill/>
          </a:ln>
          <a:effectLst>
            <a:outerShdw blurRad="292100" dist="139700" dir="2700000" algn="tl" rotWithShape="0">
              <a:srgbClr val="333333">
                <a:alpha val="65000"/>
              </a:srgbClr>
            </a:outerShdw>
          </a:effectLst>
        </p:spPr>
      </p:pic>
      <p:sp>
        <p:nvSpPr>
          <p:cNvPr id="13" name="Decagon 12"/>
          <p:cNvSpPr/>
          <p:nvPr/>
        </p:nvSpPr>
        <p:spPr>
          <a:xfrm>
            <a:off x="2494672"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1" name="Oval 10"/>
          <p:cNvSpPr/>
          <p:nvPr/>
        </p:nvSpPr>
        <p:spPr>
          <a:xfrm>
            <a:off x="2940148" y="2935456"/>
            <a:ext cx="102225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95400" y="3539196"/>
            <a:ext cx="1371600" cy="352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447800" y="152400"/>
            <a:ext cx="7086600" cy="8382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2" name="Title 1"/>
          <p:cNvSpPr>
            <a:spLocks noGrp="1"/>
          </p:cNvSpPr>
          <p:nvPr>
            <p:ph type="title"/>
          </p:nvPr>
        </p:nvSpPr>
        <p:spPr>
          <a:xfrm>
            <a:off x="990600" y="304800"/>
            <a:ext cx="7943088" cy="457200"/>
          </a:xfrm>
        </p:spPr>
        <p:txBody>
          <a:bodyPr>
            <a:noAutofit/>
          </a:bodyPr>
          <a:lstStyle/>
          <a:p>
            <a:pPr algn="ctr"/>
            <a:r>
              <a:rPr lang="en-US" sz="2400" b="1" dirty="0">
                <a:solidFill>
                  <a:srgbClr val="C00000"/>
                </a:solidFill>
              </a:rPr>
              <a:t> Reporting Matrix of different Categorized Loan</a:t>
            </a:r>
            <a:endParaRPr lang="en-US" sz="2400" dirty="0">
              <a:effectLst/>
            </a:endParaRPr>
          </a:p>
        </p:txBody>
      </p:sp>
      <p:sp>
        <p:nvSpPr>
          <p:cNvPr id="3" name="Content Placeholder 2"/>
          <p:cNvSpPr>
            <a:spLocks noGrp="1"/>
          </p:cNvSpPr>
          <p:nvPr>
            <p:ph idx="1"/>
          </p:nvPr>
        </p:nvSpPr>
        <p:spPr>
          <a:xfrm>
            <a:off x="1435608" y="1524000"/>
            <a:ext cx="7498080" cy="4724400"/>
          </a:xfrm>
        </p:spPr>
        <p:txBody>
          <a:bodyPr>
            <a:normAutofit/>
          </a:bodyPr>
          <a:lstStyle/>
          <a:p>
            <a:endParaRPr lang="en-US" sz="2800" i="1" dirty="0">
              <a:solidFill>
                <a:srgbClr val="002060"/>
              </a:solidFill>
            </a:endParaRPr>
          </a:p>
          <a:p>
            <a:pPr>
              <a:buNone/>
            </a:pPr>
            <a:r>
              <a:rPr lang="en-US" sz="2800" i="1" dirty="0">
                <a:solidFill>
                  <a:srgbClr val="002060"/>
                </a:solidFill>
              </a:rPr>
              <a:t>    </a:t>
            </a:r>
          </a:p>
        </p:txBody>
      </p:sp>
      <p:graphicFrame>
        <p:nvGraphicFramePr>
          <p:cNvPr id="12" name="Diagram 11"/>
          <p:cNvGraphicFramePr/>
          <p:nvPr/>
        </p:nvGraphicFramePr>
        <p:xfrm>
          <a:off x="1295400" y="10668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12"/>
          <p:cNvGrpSpPr/>
          <p:nvPr/>
        </p:nvGrpSpPr>
        <p:grpSpPr>
          <a:xfrm>
            <a:off x="3810000" y="4822229"/>
            <a:ext cx="4419600" cy="587971"/>
            <a:chOff x="2194560" y="3181498"/>
            <a:chExt cx="3901440" cy="782637"/>
          </a:xfrm>
          <a:solidFill>
            <a:schemeClr val="accent5">
              <a:lumMod val="60000"/>
              <a:lumOff val="40000"/>
            </a:schemeClr>
          </a:solidFill>
        </p:grpSpPr>
        <p:sp>
          <p:nvSpPr>
            <p:cNvPr id="17" name="Round Same Side Corner Rectangle 16"/>
            <p:cNvSpPr/>
            <p:nvPr/>
          </p:nvSpPr>
          <p:spPr>
            <a:xfrm rot="5400000">
              <a:off x="3753961" y="1622097"/>
              <a:ext cx="782637" cy="390144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8" name="Round Same Side Corner Rectangle 4"/>
            <p:cNvSpPr/>
            <p:nvPr/>
          </p:nvSpPr>
          <p:spPr>
            <a:xfrm>
              <a:off x="2334809" y="3219704"/>
              <a:ext cx="3670461" cy="70622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64770" rIns="129540" bIns="64770" numCol="1" spcCol="1270" anchor="ctr" anchorCtr="0">
              <a:noAutofit/>
            </a:bodyPr>
            <a:lstStyle/>
            <a:p>
              <a:pPr marL="285750" lvl="1" indent="-285750" defTabSz="1511300">
                <a:lnSpc>
                  <a:spcPct val="90000"/>
                </a:lnSpc>
                <a:spcBef>
                  <a:spcPct val="0"/>
                </a:spcBef>
                <a:spcAft>
                  <a:spcPct val="15000"/>
                </a:spcAft>
              </a:pPr>
              <a:r>
                <a:rPr lang="en-US" dirty="0">
                  <a:solidFill>
                    <a:schemeClr val="tx1"/>
                  </a:solidFill>
                </a:rPr>
                <a:t>STA </a:t>
              </a:r>
              <a:r>
                <a:rPr lang="en-US" dirty="0">
                  <a:solidFill>
                    <a:schemeClr val="tx1"/>
                  </a:solidFill>
                  <a:cs typeface="Times New Roman"/>
                </a:rPr>
                <a:t>&amp; Micro Credit (I.STAC II.MC)</a:t>
              </a:r>
              <a:endParaRPr lang="en-US" kern="1200" dirty="0">
                <a:solidFill>
                  <a:schemeClr val="tx1"/>
                </a:solidFill>
              </a:endParaRPr>
            </a:p>
          </p:txBody>
        </p:sp>
      </p:grpSp>
      <p:sp>
        <p:nvSpPr>
          <p:cNvPr id="15" name="Rounded Rectangle 14"/>
          <p:cNvSpPr/>
          <p:nvPr/>
        </p:nvSpPr>
        <p:spPr>
          <a:xfrm>
            <a:off x="2514600" y="4876800"/>
            <a:ext cx="1143000" cy="609600"/>
          </a:xfrm>
          <a:prstGeom prst="roundRect">
            <a:avLst/>
          </a:prstGeom>
          <a:solidFill>
            <a:schemeClr val="accent5">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b="1" dirty="0">
                <a:solidFill>
                  <a:schemeClr val="tx1"/>
                </a:solidFill>
              </a:rPr>
              <a:t>CL-5</a:t>
            </a:r>
          </a:p>
        </p:txBody>
      </p:sp>
      <p:grpSp>
        <p:nvGrpSpPr>
          <p:cNvPr id="6" name="Group 21"/>
          <p:cNvGrpSpPr/>
          <p:nvPr/>
        </p:nvGrpSpPr>
        <p:grpSpPr>
          <a:xfrm>
            <a:off x="3810000" y="4114800"/>
            <a:ext cx="4419600" cy="587971"/>
            <a:chOff x="2194560" y="3181498"/>
            <a:chExt cx="3901440" cy="782637"/>
          </a:xfrm>
          <a:solidFill>
            <a:schemeClr val="bg1">
              <a:lumMod val="95000"/>
            </a:schemeClr>
          </a:solidFill>
        </p:grpSpPr>
        <p:sp>
          <p:nvSpPr>
            <p:cNvPr id="23" name="Round Same Side Corner Rectangle 22"/>
            <p:cNvSpPr/>
            <p:nvPr/>
          </p:nvSpPr>
          <p:spPr>
            <a:xfrm rot="5400000">
              <a:off x="3753961" y="1622097"/>
              <a:ext cx="782637" cy="3901440"/>
            </a:xfrm>
            <a:prstGeom prst="round2SameRect">
              <a:avLst/>
            </a:prstGeom>
            <a:solidFill>
              <a:schemeClr val="accent3">
                <a:lumMod val="60000"/>
                <a:lumOff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Round Same Side Corner Rectangle 4"/>
            <p:cNvSpPr/>
            <p:nvPr/>
          </p:nvSpPr>
          <p:spPr>
            <a:xfrm>
              <a:off x="2334809" y="3219704"/>
              <a:ext cx="3670461" cy="706228"/>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64770" rIns="129540" bIns="64770" numCol="1" spcCol="1270" anchor="ctr" anchorCtr="0">
              <a:noAutofit/>
            </a:bodyPr>
            <a:lstStyle/>
            <a:p>
              <a:pPr marL="285750" lvl="1" indent="-285750" defTabSz="1511300">
                <a:lnSpc>
                  <a:spcPct val="90000"/>
                </a:lnSpc>
                <a:spcBef>
                  <a:spcPct val="0"/>
                </a:spcBef>
                <a:spcAft>
                  <a:spcPct val="15000"/>
                </a:spcAft>
              </a:pPr>
              <a:r>
                <a:rPr lang="en-US" dirty="0">
                  <a:solidFill>
                    <a:schemeClr val="tx1"/>
                  </a:solidFill>
                </a:rPr>
                <a:t>Fixed Term Loan (I.SMEF II.CF III.HF IV. LP</a:t>
              </a:r>
            </a:p>
            <a:p>
              <a:pPr marL="285750" lvl="1" indent="-285750" defTabSz="1511300">
                <a:lnSpc>
                  <a:spcPct val="90000"/>
                </a:lnSpc>
                <a:spcBef>
                  <a:spcPct val="0"/>
                </a:spcBef>
                <a:spcAft>
                  <a:spcPct val="15000"/>
                </a:spcAft>
              </a:pPr>
              <a:r>
                <a:rPr lang="en-US" dirty="0">
                  <a:solidFill>
                    <a:schemeClr val="tx1"/>
                  </a:solidFill>
                </a:rPr>
                <a:t> </a:t>
              </a:r>
              <a:r>
                <a:rPr lang="en-US" dirty="0" err="1">
                  <a:solidFill>
                    <a:schemeClr val="tx1"/>
                  </a:solidFill>
                </a:rPr>
                <a:t>V.Loan</a:t>
              </a:r>
              <a:r>
                <a:rPr lang="en-US" dirty="0">
                  <a:solidFill>
                    <a:schemeClr val="tx1"/>
                  </a:solidFill>
                </a:rPr>
                <a:t> to BHs/MBs/SDs VI. Others) </a:t>
              </a:r>
              <a:endParaRPr lang="en-US" kern="1200" dirty="0">
                <a:solidFill>
                  <a:schemeClr val="tx1"/>
                </a:solidFill>
              </a:endParaRPr>
            </a:p>
          </p:txBody>
        </p:sp>
      </p:grpSp>
      <p:grpSp>
        <p:nvGrpSpPr>
          <p:cNvPr id="7" name="Group 24"/>
          <p:cNvGrpSpPr/>
          <p:nvPr/>
        </p:nvGrpSpPr>
        <p:grpSpPr>
          <a:xfrm>
            <a:off x="3810000" y="3298229"/>
            <a:ext cx="4419600" cy="587971"/>
            <a:chOff x="2194560" y="3181498"/>
            <a:chExt cx="3901440" cy="782637"/>
          </a:xfrm>
          <a:solidFill>
            <a:schemeClr val="bg1">
              <a:lumMod val="95000"/>
            </a:schemeClr>
          </a:solidFill>
        </p:grpSpPr>
        <p:sp>
          <p:nvSpPr>
            <p:cNvPr id="26" name="Round Same Side Corner Rectangle 25"/>
            <p:cNvSpPr/>
            <p:nvPr/>
          </p:nvSpPr>
          <p:spPr>
            <a:xfrm rot="5400000">
              <a:off x="3753961" y="1622097"/>
              <a:ext cx="782637" cy="3901440"/>
            </a:xfrm>
            <a:prstGeom prst="round2SameRect">
              <a:avLst/>
            </a:prstGeom>
            <a:solidFill>
              <a:schemeClr val="tx2">
                <a:lumMod val="40000"/>
                <a:lumOff val="6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ound Same Side Corner Rectangle 4"/>
            <p:cNvSpPr/>
            <p:nvPr/>
          </p:nvSpPr>
          <p:spPr>
            <a:xfrm>
              <a:off x="2334809" y="3219703"/>
              <a:ext cx="3670461" cy="706227"/>
            </a:xfrm>
            <a:prstGeom prst="rect">
              <a:avLst/>
            </a:prstGeom>
            <a:solidFill>
              <a:schemeClr val="tx2">
                <a:lumMod val="40000"/>
                <a:lumOff val="6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64770" rIns="129540" bIns="64770" numCol="1" spcCol="1270" anchor="ctr" anchorCtr="0">
              <a:noAutofit/>
            </a:bodyPr>
            <a:lstStyle/>
            <a:p>
              <a:pPr lvl="0"/>
              <a:r>
                <a:rPr lang="en-US" dirty="0">
                  <a:solidFill>
                    <a:schemeClr val="tx1"/>
                  </a:solidFill>
                </a:rPr>
                <a:t>Demand Loan (I.SMEF II.CF </a:t>
              </a:r>
              <a:r>
                <a:rPr lang="en-US" dirty="0" err="1">
                  <a:solidFill>
                    <a:schemeClr val="tx1"/>
                  </a:solidFill>
                </a:rPr>
                <a:t>III.Loan</a:t>
              </a:r>
              <a:r>
                <a:rPr lang="en-US" dirty="0">
                  <a:solidFill>
                    <a:schemeClr val="tx1"/>
                  </a:solidFill>
                </a:rPr>
                <a:t> to BHs/MBs/SDs IV. Others) </a:t>
              </a:r>
            </a:p>
          </p:txBody>
        </p:sp>
      </p:grpSp>
      <p:grpSp>
        <p:nvGrpSpPr>
          <p:cNvPr id="8" name="Group 27"/>
          <p:cNvGrpSpPr/>
          <p:nvPr/>
        </p:nvGrpSpPr>
        <p:grpSpPr>
          <a:xfrm>
            <a:off x="3810000" y="2514600"/>
            <a:ext cx="4419600" cy="609600"/>
            <a:chOff x="2194560" y="3181498"/>
            <a:chExt cx="3901440" cy="811427"/>
          </a:xfrm>
          <a:solidFill>
            <a:schemeClr val="bg1">
              <a:lumMod val="95000"/>
            </a:schemeClr>
          </a:solidFill>
        </p:grpSpPr>
        <p:sp>
          <p:nvSpPr>
            <p:cNvPr id="29" name="Round Same Side Corner Rectangle 28"/>
            <p:cNvSpPr/>
            <p:nvPr/>
          </p:nvSpPr>
          <p:spPr>
            <a:xfrm rot="5400000">
              <a:off x="3753961" y="1622097"/>
              <a:ext cx="782637" cy="3901440"/>
            </a:xfrm>
            <a:prstGeom prst="round2SameRect">
              <a:avLst/>
            </a:prstGeom>
            <a:solidFill>
              <a:schemeClr val="accent5">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0" name="Round Same Side Corner Rectangle 4"/>
            <p:cNvSpPr/>
            <p:nvPr/>
          </p:nvSpPr>
          <p:spPr>
            <a:xfrm>
              <a:off x="2334809" y="3286697"/>
              <a:ext cx="3670461" cy="706228"/>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64770" rIns="129540" bIns="64770" numCol="1" spcCol="1270" anchor="ctr" anchorCtr="0">
              <a:noAutofit/>
            </a:bodyPr>
            <a:lstStyle/>
            <a:p>
              <a:pPr lvl="0"/>
              <a:r>
                <a:rPr lang="en-US" dirty="0">
                  <a:solidFill>
                    <a:schemeClr val="tx1"/>
                  </a:solidFill>
                </a:rPr>
                <a:t>Continuous Loan (I.SMEF II.CF </a:t>
              </a:r>
              <a:r>
                <a:rPr lang="en-US" dirty="0" err="1">
                  <a:solidFill>
                    <a:schemeClr val="tx1"/>
                  </a:solidFill>
                </a:rPr>
                <a:t>III.Loan</a:t>
              </a:r>
              <a:r>
                <a:rPr lang="en-US" dirty="0">
                  <a:solidFill>
                    <a:schemeClr val="tx1"/>
                  </a:solidFill>
                </a:rPr>
                <a:t> to BHs/MBs/SDs IV. Others)      </a:t>
              </a:r>
            </a:p>
          </p:txBody>
        </p:sp>
      </p:grpSp>
      <p:grpSp>
        <p:nvGrpSpPr>
          <p:cNvPr id="9" name="Group 30"/>
          <p:cNvGrpSpPr/>
          <p:nvPr/>
        </p:nvGrpSpPr>
        <p:grpSpPr>
          <a:xfrm>
            <a:off x="3810000" y="1447800"/>
            <a:ext cx="4419600" cy="914400"/>
            <a:chOff x="2194560" y="3181498"/>
            <a:chExt cx="3901440" cy="782637"/>
          </a:xfrm>
          <a:solidFill>
            <a:schemeClr val="bg1">
              <a:lumMod val="95000"/>
            </a:schemeClr>
          </a:solidFill>
        </p:grpSpPr>
        <p:sp>
          <p:nvSpPr>
            <p:cNvPr id="32" name="Round Same Side Corner Rectangle 31"/>
            <p:cNvSpPr/>
            <p:nvPr/>
          </p:nvSpPr>
          <p:spPr>
            <a:xfrm rot="5400000">
              <a:off x="3753961" y="1622097"/>
              <a:ext cx="782637" cy="3901440"/>
            </a:xfrm>
            <a:prstGeom prst="round2SameRect">
              <a:avLst/>
            </a:prstGeom>
            <a:solidFill>
              <a:schemeClr val="accent3">
                <a:lumMod val="20000"/>
                <a:lumOff val="8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3" name="Round Same Side Corner Rectangle 4"/>
            <p:cNvSpPr/>
            <p:nvPr/>
          </p:nvSpPr>
          <p:spPr>
            <a:xfrm>
              <a:off x="2334809" y="3219704"/>
              <a:ext cx="3670461" cy="706228"/>
            </a:xfrm>
            <a:prstGeom prst="rect">
              <a:avLst/>
            </a:prstGeom>
            <a:solidFill>
              <a:schemeClr val="accent3">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64770" rIns="129540" bIns="64770" numCol="1" spcCol="1270" anchor="ctr" anchorCtr="0">
              <a:noAutofit/>
            </a:bodyPr>
            <a:lstStyle/>
            <a:p>
              <a:pPr lvl="0"/>
              <a:r>
                <a:rPr lang="en-US" sz="1600" dirty="0"/>
                <a:t>CL-1 is the summary of classification status for different loan categories along with staff loan &amp; off balance sheet exposure.</a:t>
              </a:r>
            </a:p>
          </p:txBody>
        </p:sp>
      </p:grpSp>
      <p:grpSp>
        <p:nvGrpSpPr>
          <p:cNvPr id="10" name="Group 33"/>
          <p:cNvGrpSpPr/>
          <p:nvPr/>
        </p:nvGrpSpPr>
        <p:grpSpPr>
          <a:xfrm>
            <a:off x="5867400" y="5943600"/>
            <a:ext cx="3124200" cy="587971"/>
            <a:chOff x="2194560" y="3181498"/>
            <a:chExt cx="3901440" cy="782637"/>
          </a:xfrm>
          <a:solidFill>
            <a:schemeClr val="bg1">
              <a:lumMod val="95000"/>
            </a:schemeClr>
          </a:solidFill>
        </p:grpSpPr>
        <p:sp>
          <p:nvSpPr>
            <p:cNvPr id="35" name="Round Same Side Corner Rectangle 34"/>
            <p:cNvSpPr/>
            <p:nvPr/>
          </p:nvSpPr>
          <p:spPr>
            <a:xfrm rot="5400000">
              <a:off x="3753961" y="1622097"/>
              <a:ext cx="782637" cy="3901440"/>
            </a:xfrm>
            <a:prstGeom prst="round2SameRect">
              <a:avLst/>
            </a:prstGeom>
            <a:solidFill>
              <a:schemeClr val="accent3">
                <a:lumMod val="60000"/>
                <a:lumOff val="4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Round Same Side Corner Rectangle 4"/>
            <p:cNvSpPr/>
            <p:nvPr/>
          </p:nvSpPr>
          <p:spPr>
            <a:xfrm>
              <a:off x="2334809" y="3219704"/>
              <a:ext cx="3670461" cy="706228"/>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64770" rIns="129540" bIns="64770" numCol="1" spcCol="1270" anchor="ctr" anchorCtr="0">
              <a:noAutofit/>
            </a:bodyPr>
            <a:lstStyle/>
            <a:p>
              <a:pPr marL="285750" lvl="1" indent="-285750" algn="just" defTabSz="1511300">
                <a:lnSpc>
                  <a:spcPct val="90000"/>
                </a:lnSpc>
                <a:spcBef>
                  <a:spcPct val="0"/>
                </a:spcBef>
                <a:spcAft>
                  <a:spcPct val="15000"/>
                </a:spcAft>
              </a:pPr>
              <a:r>
                <a:rPr lang="en-US" sz="1400" dirty="0" err="1">
                  <a:solidFill>
                    <a:schemeClr val="tx1"/>
                  </a:solidFill>
                </a:rPr>
                <a:t>NB:Classified</a:t>
              </a:r>
              <a:r>
                <a:rPr lang="en-US" sz="1400" dirty="0">
                  <a:solidFill>
                    <a:schemeClr val="tx1"/>
                  </a:solidFill>
                </a:rPr>
                <a:t> SHBL (If any) &amp; As rescheduled loan is term loan so both will report in CL-4 </a:t>
              </a:r>
              <a:endParaRPr lang="en-US" sz="1400" kern="1200" dirty="0">
                <a:solidFill>
                  <a:schemeClr val="tx1"/>
                </a:solidFill>
              </a:endParaRPr>
            </a:p>
          </p:txBody>
        </p:sp>
      </p:grpSp>
      <p:sp>
        <p:nvSpPr>
          <p:cNvPr id="37"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61</a:t>
            </a:fld>
            <a:r>
              <a:rPr lang="en-US" b="1" dirty="0">
                <a:solidFill>
                  <a:srgbClr val="7030A0"/>
                </a:solidFill>
              </a:rPr>
              <a:t> out of 118</a:t>
            </a:r>
          </a:p>
        </p:txBody>
      </p:sp>
      <p:graphicFrame>
        <p:nvGraphicFramePr>
          <p:cNvPr id="38" name="Diagram 37"/>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9" name="Picture 38"/>
          <p:cNvPicPr/>
          <p:nvPr/>
        </p:nvPicPr>
        <p:blipFill>
          <a:blip r:embed="rId10"/>
          <a:srcRect/>
          <a:stretch>
            <a:fillRect/>
          </a:stretch>
        </p:blipFill>
        <p:spPr bwMode="auto">
          <a:xfrm>
            <a:off x="-76200" y="6477000"/>
            <a:ext cx="2133600" cy="381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orizontal Scroll 12"/>
          <p:cNvSpPr/>
          <p:nvPr/>
        </p:nvSpPr>
        <p:spPr>
          <a:xfrm>
            <a:off x="1524000" y="381000"/>
            <a:ext cx="6324600" cy="9906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sp>
        <p:nvSpPr>
          <p:cNvPr id="2" name="Title 1"/>
          <p:cNvSpPr>
            <a:spLocks noGrp="1"/>
          </p:cNvSpPr>
          <p:nvPr>
            <p:ph type="title"/>
          </p:nvPr>
        </p:nvSpPr>
        <p:spPr>
          <a:xfrm>
            <a:off x="1969008" y="274638"/>
            <a:ext cx="6336792" cy="1143000"/>
          </a:xfrm>
        </p:spPr>
        <p:txBody>
          <a:bodyPr>
            <a:normAutofit/>
          </a:bodyPr>
          <a:lstStyle/>
          <a:p>
            <a:r>
              <a:rPr lang="en-US" sz="3200" b="1" dirty="0">
                <a:solidFill>
                  <a:srgbClr val="C00000"/>
                </a:solidFill>
              </a:rPr>
              <a:t>  Basis of Loan Classification</a:t>
            </a:r>
            <a:endParaRPr lang="en-US" sz="3200" dirty="0">
              <a:solidFill>
                <a:srgbClr val="C00000"/>
              </a:solidFill>
            </a:endParaRPr>
          </a:p>
        </p:txBody>
      </p:sp>
      <p:sp>
        <p:nvSpPr>
          <p:cNvPr id="3" name="Content Placeholder 2"/>
          <p:cNvSpPr>
            <a:spLocks noGrp="1"/>
          </p:cNvSpPr>
          <p:nvPr>
            <p:ph idx="1"/>
          </p:nvPr>
        </p:nvSpPr>
        <p:spPr>
          <a:xfrm>
            <a:off x="1447800" y="1447800"/>
            <a:ext cx="7498080" cy="3657600"/>
          </a:xfrm>
        </p:spPr>
        <p:txBody>
          <a:bodyPr>
            <a:normAutofit/>
          </a:bodyPr>
          <a:lstStyle/>
          <a:p>
            <a:pPr>
              <a:buFont typeface="Wingdings 2" pitchFamily="18" charset="2"/>
              <a:buChar char=""/>
            </a:pPr>
            <a:endParaRPr lang="en-US" sz="2800" dirty="0"/>
          </a:p>
          <a:p>
            <a:pPr>
              <a:buClr>
                <a:srgbClr val="000E2A"/>
              </a:buClr>
              <a:buFont typeface="Wingdings 2" pitchFamily="18" charset="2"/>
              <a:buChar char=""/>
            </a:pPr>
            <a:r>
              <a:rPr lang="en-US" sz="2800" dirty="0"/>
              <a:t>There are two bases:</a:t>
            </a:r>
          </a:p>
          <a:p>
            <a:endParaRPr lang="en-US" sz="2800" dirty="0"/>
          </a:p>
          <a:p>
            <a:pPr>
              <a:buNone/>
            </a:pPr>
            <a:r>
              <a:rPr lang="en-US" sz="2800" dirty="0"/>
              <a:t>		</a:t>
            </a:r>
          </a:p>
          <a:p>
            <a:pPr>
              <a:buNone/>
            </a:pPr>
            <a:endParaRPr lang="en-US" sz="2800" dirty="0"/>
          </a:p>
          <a:p>
            <a:pPr>
              <a:buNone/>
            </a:pPr>
            <a:r>
              <a:rPr lang="en-US" sz="2800" dirty="0"/>
              <a:t>		</a:t>
            </a:r>
          </a:p>
        </p:txBody>
      </p:sp>
      <p:graphicFrame>
        <p:nvGraphicFramePr>
          <p:cNvPr id="8" name="Diagram 7"/>
          <p:cNvGraphicFramePr/>
          <p:nvPr/>
        </p:nvGraphicFramePr>
        <p:xfrm>
          <a:off x="2209800" y="2819400"/>
          <a:ext cx="5410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Left Brace 6"/>
          <p:cNvSpPr/>
          <p:nvPr/>
        </p:nvSpPr>
        <p:spPr>
          <a:xfrm>
            <a:off x="1981200" y="2743200"/>
            <a:ext cx="76200" cy="1600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62</a:t>
            </a:fld>
            <a:r>
              <a:rPr lang="en-US" b="1" dirty="0">
                <a:solidFill>
                  <a:srgbClr val="7030A0"/>
                </a:solidFill>
              </a:rPr>
              <a:t> out of 118</a:t>
            </a:r>
          </a:p>
        </p:txBody>
      </p:sp>
      <p:pic>
        <p:nvPicPr>
          <p:cNvPr id="11" name="Picture 10"/>
          <p:cNvPicPr/>
          <p:nvPr/>
        </p:nvPicPr>
        <p:blipFill>
          <a:blip r:embed="rId10"/>
          <a:srcRect/>
          <a:stretch>
            <a:fillRect/>
          </a:stretch>
        </p:blipFill>
        <p:spPr bwMode="auto">
          <a:xfrm>
            <a:off x="-76200" y="6477000"/>
            <a:ext cx="2133600" cy="381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022592" cy="792162"/>
          </a:xfrm>
        </p:spPr>
        <p:txBody>
          <a:bodyPr>
            <a:normAutofit/>
          </a:bodyPr>
          <a:lstStyle/>
          <a:p>
            <a:r>
              <a:rPr lang="en-US" sz="3200" dirty="0">
                <a:latin typeface="+mn-lt"/>
                <a:cs typeface="Times New Roman" pitchFamily="18" charset="0"/>
              </a:rPr>
              <a:t>       Past Due/Over Due Loan</a:t>
            </a:r>
            <a:endParaRPr lang="en-US" sz="3200" dirty="0">
              <a:latin typeface="+mn-lt"/>
            </a:endParaRPr>
          </a:p>
        </p:txBody>
      </p:sp>
      <p:sp>
        <p:nvSpPr>
          <p:cNvPr id="4" name="Horizontal Scroll 3"/>
          <p:cNvSpPr/>
          <p:nvPr/>
        </p:nvSpPr>
        <p:spPr>
          <a:xfrm>
            <a:off x="1752600" y="152400"/>
            <a:ext cx="6324600" cy="6858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6" name="Diagram 5"/>
          <p:cNvGraphicFramePr/>
          <p:nvPr/>
        </p:nvGraphicFramePr>
        <p:xfrm>
          <a:off x="1219200" y="990600"/>
          <a:ext cx="76200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63</a:t>
            </a:fld>
            <a:r>
              <a:rPr lang="en-US" b="1" dirty="0">
                <a:solidFill>
                  <a:srgbClr val="7030A0"/>
                </a:solidFill>
              </a:rPr>
              <a:t> out of 118</a:t>
            </a:r>
          </a:p>
        </p:txBody>
      </p:sp>
      <p:pic>
        <p:nvPicPr>
          <p:cNvPr id="9" name="Picture 8"/>
          <p:cNvPicPr/>
          <p:nvPr/>
        </p:nvPicPr>
        <p:blipFill>
          <a:blip r:embed="rId10"/>
          <a:srcRect/>
          <a:stretch>
            <a:fillRect/>
          </a:stretch>
        </p:blipFill>
        <p:spPr bwMode="auto">
          <a:xfrm>
            <a:off x="-76200" y="6477000"/>
            <a:ext cx="2133600" cy="381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239000" cy="655638"/>
          </a:xfrm>
        </p:spPr>
        <p:txBody>
          <a:bodyPr>
            <a:normAutofit fontScale="90000"/>
          </a:bodyPr>
          <a:lstStyle/>
          <a:p>
            <a:pPr lvl="0"/>
            <a:r>
              <a:rPr lang="pt-BR" sz="2800" b="1" dirty="0">
                <a:solidFill>
                  <a:srgbClr val="C00000"/>
                </a:solidFill>
                <a:latin typeface="+mn-lt"/>
                <a:cs typeface="Times New Roman" pitchFamily="18" charset="0"/>
              </a:rPr>
              <a:t> Rules of classification Under </a:t>
            </a:r>
            <a:r>
              <a:rPr lang="en-US" sz="2800" b="1" dirty="0">
                <a:solidFill>
                  <a:srgbClr val="C00000"/>
                </a:solidFill>
                <a:latin typeface="+mn-lt"/>
              </a:rPr>
              <a:t>Objective Criteria</a:t>
            </a:r>
            <a:r>
              <a:rPr lang="pt-BR" sz="2800" b="1" dirty="0">
                <a:solidFill>
                  <a:srgbClr val="C00000"/>
                </a:solidFill>
                <a:latin typeface="+mn-lt"/>
                <a:cs typeface="Times New Roman" pitchFamily="18" charset="0"/>
              </a:rPr>
              <a:t> </a:t>
            </a:r>
            <a:endParaRPr lang="en-US" sz="2800" b="1" dirty="0">
              <a:solidFill>
                <a:srgbClr val="C00000"/>
              </a:solidFill>
              <a:latin typeface="+mn-lt"/>
              <a:cs typeface="Times New Roman" pitchFamily="18" charset="0"/>
            </a:endParaRPr>
          </a:p>
        </p:txBody>
      </p:sp>
      <p:sp>
        <p:nvSpPr>
          <p:cNvPr id="4" name="Horizontal Scroll 3"/>
          <p:cNvSpPr/>
          <p:nvPr/>
        </p:nvSpPr>
        <p:spPr>
          <a:xfrm>
            <a:off x="1143000" y="270804"/>
            <a:ext cx="7848600" cy="7620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061403671"/>
              </p:ext>
            </p:extLst>
          </p:nvPr>
        </p:nvGraphicFramePr>
        <p:xfrm>
          <a:off x="1066800" y="1676400"/>
          <a:ext cx="8000999" cy="4800600"/>
        </p:xfrm>
        <a:graphic>
          <a:graphicData uri="http://schemas.openxmlformats.org/drawingml/2006/table">
            <a:tbl>
              <a:tblPr firstRow="1" bandRow="1">
                <a:tableStyleId>{5C22544A-7EE6-4342-B048-85BDC9FD1C3A}</a:tableStyleId>
              </a:tblPr>
              <a:tblGrid>
                <a:gridCol w="3451411">
                  <a:extLst>
                    <a:ext uri="{9D8B030D-6E8A-4147-A177-3AD203B41FA5}">
                      <a16:colId xmlns:a16="http://schemas.microsoft.com/office/drawing/2014/main" xmlns="" val="20000"/>
                    </a:ext>
                  </a:extLst>
                </a:gridCol>
                <a:gridCol w="1155225">
                  <a:extLst>
                    <a:ext uri="{9D8B030D-6E8A-4147-A177-3AD203B41FA5}">
                      <a16:colId xmlns:a16="http://schemas.microsoft.com/office/drawing/2014/main" xmlns="" val="20001"/>
                    </a:ext>
                  </a:extLst>
                </a:gridCol>
                <a:gridCol w="1260764">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914399">
                  <a:extLst>
                    <a:ext uri="{9D8B030D-6E8A-4147-A177-3AD203B41FA5}">
                      <a16:colId xmlns:a16="http://schemas.microsoft.com/office/drawing/2014/main" xmlns="" val="20004"/>
                    </a:ext>
                  </a:extLst>
                </a:gridCol>
              </a:tblGrid>
              <a:tr h="381000">
                <a:tc>
                  <a:txBody>
                    <a:bodyPr/>
                    <a:lstStyle/>
                    <a:p>
                      <a:pPr algn="ctr"/>
                      <a:r>
                        <a:rPr lang="en-US" dirty="0"/>
                        <a:t>Type of Loan</a:t>
                      </a:r>
                    </a:p>
                  </a:txBody>
                  <a:tcPr>
                    <a:solidFill>
                      <a:srgbClr val="7030A0"/>
                    </a:solidFill>
                  </a:tcPr>
                </a:tc>
                <a:tc>
                  <a:txBody>
                    <a:bodyPr/>
                    <a:lstStyle/>
                    <a:p>
                      <a:pPr algn="ctr"/>
                      <a:r>
                        <a:rPr lang="en-US" dirty="0"/>
                        <a:t>SMA</a:t>
                      </a:r>
                    </a:p>
                  </a:txBody>
                  <a:tcPr>
                    <a:solidFill>
                      <a:srgbClr val="7030A0"/>
                    </a:solidFill>
                  </a:tcPr>
                </a:tc>
                <a:tc>
                  <a:txBody>
                    <a:bodyPr/>
                    <a:lstStyle/>
                    <a:p>
                      <a:pPr algn="ctr"/>
                      <a:r>
                        <a:rPr lang="en-US" dirty="0"/>
                        <a:t>SS</a:t>
                      </a:r>
                    </a:p>
                  </a:txBody>
                  <a:tcPr>
                    <a:solidFill>
                      <a:srgbClr val="7030A0"/>
                    </a:solidFill>
                  </a:tcPr>
                </a:tc>
                <a:tc>
                  <a:txBody>
                    <a:bodyPr/>
                    <a:lstStyle/>
                    <a:p>
                      <a:pPr algn="ctr"/>
                      <a:r>
                        <a:rPr lang="en-US" dirty="0"/>
                        <a:t>DF</a:t>
                      </a:r>
                    </a:p>
                  </a:txBody>
                  <a:tcPr>
                    <a:solidFill>
                      <a:srgbClr val="7030A0"/>
                    </a:solidFill>
                  </a:tcPr>
                </a:tc>
                <a:tc>
                  <a:txBody>
                    <a:bodyPr/>
                    <a:lstStyle/>
                    <a:p>
                      <a:pPr algn="ctr"/>
                      <a:r>
                        <a:rPr lang="en-US" dirty="0"/>
                        <a:t>BL</a:t>
                      </a:r>
                    </a:p>
                  </a:txBody>
                  <a:tcPr>
                    <a:solidFill>
                      <a:srgbClr val="7030A0"/>
                    </a:solidFill>
                  </a:tcPr>
                </a:tc>
                <a:extLst>
                  <a:ext uri="{0D108BD9-81ED-4DB2-BD59-A6C34878D82A}">
                    <a16:rowId xmlns:a16="http://schemas.microsoft.com/office/drawing/2014/main" xmlns="" val="10000"/>
                  </a:ext>
                </a:extLst>
              </a:tr>
              <a:tr h="1219200">
                <a:tc>
                  <a:txBody>
                    <a:bodyPr/>
                    <a:lstStyle/>
                    <a:p>
                      <a:pPr algn="l"/>
                      <a:r>
                        <a:rPr kumimoji="0" lang="en-US" sz="1600" b="1" u="sng" kern="1200" dirty="0">
                          <a:solidFill>
                            <a:schemeClr val="dk1"/>
                          </a:solidFill>
                          <a:latin typeface="+mn-lt"/>
                          <a:ea typeface="+mn-ea"/>
                          <a:cs typeface="+mn-cs"/>
                        </a:rPr>
                        <a:t>Other than</a:t>
                      </a:r>
                      <a:r>
                        <a:rPr kumimoji="0" lang="en-US" sz="1600" b="1" u="sng" kern="1200" baseline="0" dirty="0">
                          <a:solidFill>
                            <a:schemeClr val="dk1"/>
                          </a:solidFill>
                          <a:latin typeface="+mn-lt"/>
                          <a:ea typeface="+mn-ea"/>
                          <a:cs typeface="+mn-cs"/>
                        </a:rPr>
                        <a:t> Loan under</a:t>
                      </a:r>
                      <a:r>
                        <a:rPr kumimoji="0" lang="en-US" sz="1600" b="1" u="sng" kern="1200" dirty="0">
                          <a:solidFill>
                            <a:schemeClr val="dk1"/>
                          </a:solidFill>
                          <a:latin typeface="+mn-lt"/>
                          <a:ea typeface="+mn-ea"/>
                          <a:cs typeface="+mn-cs"/>
                        </a:rPr>
                        <a:t> CMSME</a:t>
                      </a:r>
                      <a:r>
                        <a:rPr kumimoji="0" lang="en-US" sz="1600" b="1" u="sng" kern="1200" baseline="0" dirty="0">
                          <a:solidFill>
                            <a:schemeClr val="dk1"/>
                          </a:solidFill>
                          <a:latin typeface="+mn-lt"/>
                          <a:ea typeface="+mn-ea"/>
                          <a:cs typeface="+mn-cs"/>
                        </a:rPr>
                        <a:t> : </a:t>
                      </a:r>
                    </a:p>
                    <a:p>
                      <a:pPr algn="l"/>
                      <a:r>
                        <a:rPr kumimoji="0" lang="en-US" sz="1600" kern="1200" dirty="0">
                          <a:solidFill>
                            <a:schemeClr val="dk1"/>
                          </a:solidFill>
                          <a:latin typeface="+mn-lt"/>
                          <a:ea typeface="+mn-ea"/>
                          <a:cs typeface="+mn-cs"/>
                        </a:rPr>
                        <a:t>Continuous , Demand - If past due/ overdue for </a:t>
                      </a:r>
                    </a:p>
                    <a:p>
                      <a:pPr algn="l"/>
                      <a:r>
                        <a:rPr kumimoji="0" lang="en-US" sz="1600" kern="1200" dirty="0">
                          <a:solidFill>
                            <a:schemeClr val="dk1"/>
                          </a:solidFill>
                          <a:latin typeface="+mn-lt"/>
                          <a:ea typeface="+mn-ea"/>
                          <a:cs typeface="+mn-cs"/>
                        </a:rPr>
                        <a:t> &amp;  Term</a:t>
                      </a:r>
                      <a:r>
                        <a:rPr kumimoji="0" lang="en-US" sz="1600" kern="1200" baseline="0" dirty="0">
                          <a:solidFill>
                            <a:schemeClr val="dk1"/>
                          </a:solidFill>
                          <a:latin typeface="+mn-lt"/>
                          <a:ea typeface="+mn-ea"/>
                          <a:cs typeface="+mn-cs"/>
                        </a:rPr>
                        <a:t> Loan</a:t>
                      </a:r>
                      <a:r>
                        <a:rPr kumimoji="0" lang="en-US" sz="1600" kern="1200" dirty="0">
                          <a:solidFill>
                            <a:schemeClr val="dk1"/>
                          </a:solidFill>
                          <a:latin typeface="+mn-lt"/>
                          <a:ea typeface="+mn-ea"/>
                          <a:cs typeface="+mn-cs"/>
                        </a:rPr>
                        <a:t> – If defaulted installments are equals payables for </a:t>
                      </a:r>
                      <a:endParaRPr lang="en-US" sz="1600" dirty="0"/>
                    </a:p>
                  </a:txBody>
                  <a:tcPr>
                    <a:solidFill>
                      <a:schemeClr val="bg1">
                        <a:lumMod val="85000"/>
                      </a:schemeClr>
                    </a:solidFill>
                  </a:tcPr>
                </a:tc>
                <a:tc>
                  <a:txBody>
                    <a:bodyPr/>
                    <a:lstStyle/>
                    <a:p>
                      <a:pPr algn="ctr"/>
                      <a:r>
                        <a:rPr kumimoji="0" lang="en-US" sz="1600" kern="1200" dirty="0">
                          <a:solidFill>
                            <a:schemeClr val="dk1"/>
                          </a:solidFill>
                          <a:latin typeface="+mn-lt"/>
                          <a:ea typeface="+mn-ea"/>
                          <a:cs typeface="+mn-cs"/>
                        </a:rPr>
                        <a:t>2 months or more but less than 3 months</a:t>
                      </a:r>
                      <a:endParaRPr lang="en-US" sz="1600" dirty="0"/>
                    </a:p>
                  </a:txBody>
                  <a:tcPr>
                    <a:solidFill>
                      <a:srgbClr val="3BF775"/>
                    </a:solidFill>
                  </a:tcPr>
                </a:tc>
                <a:tc>
                  <a:txBody>
                    <a:bodyPr/>
                    <a:lstStyle/>
                    <a:p>
                      <a:pPr algn="ctr"/>
                      <a:r>
                        <a:rPr kumimoji="0" lang="en-US" sz="1600" kern="1200" dirty="0">
                          <a:solidFill>
                            <a:schemeClr val="dk1"/>
                          </a:solidFill>
                          <a:latin typeface="+mn-lt"/>
                          <a:ea typeface="+mn-ea"/>
                          <a:cs typeface="+mn-cs"/>
                        </a:rPr>
                        <a:t>3 months or more but less than 9 months</a:t>
                      </a:r>
                      <a:endParaRPr lang="en-US" sz="1600" dirty="0"/>
                    </a:p>
                  </a:txBody>
                  <a:tcPr>
                    <a:solidFill>
                      <a:srgbClr val="E3F161"/>
                    </a:solidFill>
                  </a:tcPr>
                </a:tc>
                <a:tc>
                  <a:txBody>
                    <a:bodyPr/>
                    <a:lstStyle/>
                    <a:p>
                      <a:pPr algn="ctr"/>
                      <a:r>
                        <a:rPr kumimoji="0" lang="en-US" sz="1600" kern="1200" dirty="0">
                          <a:solidFill>
                            <a:schemeClr val="dk1"/>
                          </a:solidFill>
                          <a:latin typeface="+mn-lt"/>
                          <a:ea typeface="+mn-ea"/>
                          <a:cs typeface="+mn-cs"/>
                        </a:rPr>
                        <a:t> 9 months or more but less than 12 months</a:t>
                      </a:r>
                      <a:endParaRPr lang="en-US" sz="1600" dirty="0"/>
                    </a:p>
                  </a:txBody>
                  <a:tcPr>
                    <a:solidFill>
                      <a:schemeClr val="accent2">
                        <a:lumMod val="20000"/>
                        <a:lumOff val="80000"/>
                      </a:schemeClr>
                    </a:solidFill>
                  </a:tcPr>
                </a:tc>
                <a:tc>
                  <a:txBody>
                    <a:bodyPr/>
                    <a:lstStyle/>
                    <a:p>
                      <a:pPr algn="ctr"/>
                      <a:r>
                        <a:rPr kumimoji="0" lang="en-US" sz="1600" kern="1200" dirty="0">
                          <a:solidFill>
                            <a:schemeClr val="dk1"/>
                          </a:solidFill>
                          <a:latin typeface="+mn-lt"/>
                          <a:ea typeface="+mn-ea"/>
                          <a:cs typeface="+mn-cs"/>
                        </a:rPr>
                        <a:t>equal to or more than 12 months </a:t>
                      </a:r>
                      <a:endParaRPr lang="en-US" sz="1600" dirty="0"/>
                    </a:p>
                  </a:txBody>
                  <a:tcPr>
                    <a:solidFill>
                      <a:schemeClr val="accent5">
                        <a:lumMod val="20000"/>
                        <a:lumOff val="80000"/>
                      </a:schemeClr>
                    </a:solidFill>
                  </a:tcPr>
                </a:tc>
                <a:extLst>
                  <a:ext uri="{0D108BD9-81ED-4DB2-BD59-A6C34878D82A}">
                    <a16:rowId xmlns:a16="http://schemas.microsoft.com/office/drawing/2014/main" xmlns="" val="10001"/>
                  </a:ext>
                </a:extLst>
              </a:tr>
              <a:tr h="1508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u="sng" kern="1200" dirty="0">
                          <a:solidFill>
                            <a:schemeClr val="dk1"/>
                          </a:solidFill>
                          <a:latin typeface="+mn-lt"/>
                          <a:ea typeface="+mn-ea"/>
                          <a:cs typeface="+mn-cs"/>
                        </a:rPr>
                        <a:t>Under CMSME</a:t>
                      </a:r>
                      <a:r>
                        <a:rPr kumimoji="0" lang="en-US" sz="1600" b="1" u="sng" kern="1200" baseline="0" dirty="0">
                          <a:solidFill>
                            <a:schemeClr val="dk1"/>
                          </a:solidFill>
                          <a:latin typeface="+mn-lt"/>
                          <a:ea typeface="+mn-ea"/>
                          <a:cs typeface="+mn-cs"/>
                        </a:rPr>
                        <a:t> : </a:t>
                      </a:r>
                    </a:p>
                    <a:p>
                      <a:pPr algn="l"/>
                      <a:r>
                        <a:rPr kumimoji="0" lang="en-US" sz="1600" kern="1200" dirty="0">
                          <a:solidFill>
                            <a:schemeClr val="dk1"/>
                          </a:solidFill>
                          <a:latin typeface="+mn-lt"/>
                          <a:ea typeface="+mn-ea"/>
                          <a:cs typeface="+mn-cs"/>
                        </a:rPr>
                        <a:t>Continuous , Demand - If past due/ overdue for </a:t>
                      </a:r>
                    </a:p>
                    <a:p>
                      <a:pPr algn="l"/>
                      <a:r>
                        <a:rPr kumimoji="0" lang="en-US" sz="1600" kern="1200" dirty="0">
                          <a:solidFill>
                            <a:schemeClr val="dk1"/>
                          </a:solidFill>
                          <a:latin typeface="+mn-lt"/>
                          <a:ea typeface="+mn-ea"/>
                          <a:cs typeface="+mn-cs"/>
                        </a:rPr>
                        <a:t> &amp;  Term</a:t>
                      </a:r>
                      <a:r>
                        <a:rPr kumimoji="0" lang="en-US" sz="1600" kern="1200" baseline="0" dirty="0">
                          <a:solidFill>
                            <a:schemeClr val="dk1"/>
                          </a:solidFill>
                          <a:latin typeface="+mn-lt"/>
                          <a:ea typeface="+mn-ea"/>
                          <a:cs typeface="+mn-cs"/>
                        </a:rPr>
                        <a:t> Loan</a:t>
                      </a:r>
                      <a:r>
                        <a:rPr kumimoji="0" lang="en-US" sz="1600" kern="1200" dirty="0">
                          <a:solidFill>
                            <a:schemeClr val="dk1"/>
                          </a:solidFill>
                          <a:latin typeface="+mn-lt"/>
                          <a:ea typeface="+mn-ea"/>
                          <a:cs typeface="+mn-cs"/>
                        </a:rPr>
                        <a:t> – If defaulted installments are equals payables for </a:t>
                      </a:r>
                      <a:endParaRPr lang="en-US" sz="1600" dirty="0"/>
                    </a:p>
                    <a:p>
                      <a:pPr algn="ctr"/>
                      <a:endParaRPr lang="en-US" sz="160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a:solidFill>
                            <a:schemeClr val="dk1"/>
                          </a:solidFill>
                          <a:latin typeface="+mn-lt"/>
                          <a:ea typeface="+mn-ea"/>
                          <a:cs typeface="+mn-cs"/>
                        </a:rPr>
                        <a:t>2 months or more but less than 6 months</a:t>
                      </a:r>
                      <a:endParaRPr lang="en-US" sz="1600" dirty="0"/>
                    </a:p>
                    <a:p>
                      <a:pPr algn="ctr"/>
                      <a:endParaRPr lang="en-US" sz="1600" dirty="0"/>
                    </a:p>
                  </a:txBody>
                  <a:tcPr>
                    <a:solidFill>
                      <a:srgbClr val="3BF775"/>
                    </a:solidFill>
                  </a:tcPr>
                </a:tc>
                <a:tc>
                  <a:txBody>
                    <a:bodyPr/>
                    <a:lstStyle/>
                    <a:p>
                      <a:pPr algn="ctr"/>
                      <a:r>
                        <a:rPr kumimoji="0" lang="en-US" sz="1600" kern="1200" dirty="0">
                          <a:solidFill>
                            <a:schemeClr val="dk1"/>
                          </a:solidFill>
                          <a:latin typeface="+mn-lt"/>
                          <a:ea typeface="+mn-ea"/>
                          <a:cs typeface="+mn-cs"/>
                        </a:rPr>
                        <a:t>equal to or more than 6 months or more but less </a:t>
                      </a:r>
                      <a:r>
                        <a:rPr kumimoji="0" lang="en-US" sz="1600" kern="1200">
                          <a:solidFill>
                            <a:schemeClr val="dk1"/>
                          </a:solidFill>
                          <a:latin typeface="+mn-lt"/>
                          <a:ea typeface="+mn-ea"/>
                          <a:cs typeface="+mn-cs"/>
                        </a:rPr>
                        <a:t>than </a:t>
                      </a:r>
                      <a:r>
                        <a:rPr kumimoji="0" lang="en-US" sz="1600" kern="1200" smtClean="0">
                          <a:solidFill>
                            <a:schemeClr val="dk1"/>
                          </a:solidFill>
                          <a:latin typeface="+mn-lt"/>
                          <a:ea typeface="+mn-ea"/>
                          <a:cs typeface="+mn-cs"/>
                        </a:rPr>
                        <a:t>18months</a:t>
                      </a:r>
                      <a:endParaRPr lang="en-US" sz="1600" dirty="0"/>
                    </a:p>
                  </a:txBody>
                  <a:tcPr>
                    <a:solidFill>
                      <a:srgbClr val="E3F161"/>
                    </a:solidFill>
                  </a:tcPr>
                </a:tc>
                <a:tc>
                  <a:txBody>
                    <a:bodyPr/>
                    <a:lstStyle/>
                    <a:p>
                      <a:pPr algn="ctr"/>
                      <a:r>
                        <a:rPr kumimoji="0" lang="en-US" sz="1600" kern="1200" dirty="0">
                          <a:solidFill>
                            <a:schemeClr val="dk1"/>
                          </a:solidFill>
                          <a:latin typeface="+mn-lt"/>
                          <a:ea typeface="+mn-ea"/>
                          <a:cs typeface="+mn-cs"/>
                        </a:rPr>
                        <a:t>equal to or more than 18 months or more but less than 30 months </a:t>
                      </a:r>
                      <a:endParaRPr lang="en-US" sz="1600" dirty="0"/>
                    </a:p>
                  </a:txBody>
                  <a:tcPr>
                    <a:solidFill>
                      <a:schemeClr val="accent2">
                        <a:lumMod val="20000"/>
                        <a:lumOff val="80000"/>
                      </a:schemeClr>
                    </a:solidFill>
                  </a:tcPr>
                </a:tc>
                <a:tc>
                  <a:txBody>
                    <a:bodyPr/>
                    <a:lstStyle/>
                    <a:p>
                      <a:pPr algn="ctr"/>
                      <a:r>
                        <a:rPr kumimoji="0" lang="en-US" sz="1600" kern="1200" dirty="0">
                          <a:solidFill>
                            <a:schemeClr val="dk1"/>
                          </a:solidFill>
                          <a:latin typeface="+mn-lt"/>
                          <a:ea typeface="+mn-ea"/>
                          <a:cs typeface="+mn-cs"/>
                        </a:rPr>
                        <a:t>equal to or more than 30 months </a:t>
                      </a:r>
                      <a:endParaRPr lang="en-US" sz="1600" dirty="0"/>
                    </a:p>
                  </a:txBody>
                  <a:tcPr>
                    <a:solidFill>
                      <a:schemeClr val="accent5">
                        <a:lumMod val="20000"/>
                        <a:lumOff val="80000"/>
                      </a:schemeClr>
                    </a:solidFill>
                  </a:tcPr>
                </a:tc>
                <a:extLst>
                  <a:ext uri="{0D108BD9-81ED-4DB2-BD59-A6C34878D82A}">
                    <a16:rowId xmlns:a16="http://schemas.microsoft.com/office/drawing/2014/main" xmlns="" val="10002"/>
                  </a:ext>
                </a:extLst>
              </a:tr>
              <a:tr h="532446">
                <a:tc>
                  <a:txBody>
                    <a:bodyPr/>
                    <a:lstStyle/>
                    <a:p>
                      <a:pPr algn="ctr"/>
                      <a:endParaRPr kumimoji="0" lang="en-US" sz="1600" kern="1200" dirty="0">
                        <a:solidFill>
                          <a:schemeClr val="dk1"/>
                        </a:solidFill>
                        <a:latin typeface="+mn-lt"/>
                        <a:ea typeface="+mn-ea"/>
                        <a:cs typeface="+mn-cs"/>
                      </a:endParaRPr>
                    </a:p>
                    <a:p>
                      <a:pPr algn="ctr"/>
                      <a:endParaRPr kumimoji="0" lang="en-US" sz="1600" kern="1200" dirty="0">
                        <a:solidFill>
                          <a:schemeClr val="dk1"/>
                        </a:solidFill>
                        <a:latin typeface="+mn-lt"/>
                        <a:ea typeface="+mn-ea"/>
                        <a:cs typeface="+mn-cs"/>
                      </a:endParaRPr>
                    </a:p>
                    <a:p>
                      <a:pPr algn="ctr"/>
                      <a:r>
                        <a:rPr kumimoji="0" lang="en-US" sz="1600" kern="1200" dirty="0">
                          <a:solidFill>
                            <a:schemeClr val="dk1"/>
                          </a:solidFill>
                          <a:latin typeface="+mn-lt"/>
                          <a:ea typeface="+mn-ea"/>
                          <a:cs typeface="+mn-cs"/>
                        </a:rPr>
                        <a:t>STAC &amp; MC -If past due/ overdue for </a:t>
                      </a:r>
                      <a:endParaRPr lang="en-US" sz="1600" dirty="0"/>
                    </a:p>
                  </a:txBody>
                  <a:tcPr>
                    <a:solidFill>
                      <a:schemeClr val="bg1">
                        <a:lumMod val="85000"/>
                      </a:schemeClr>
                    </a:solidFill>
                  </a:tcPr>
                </a:tc>
                <a:tc>
                  <a:txBody>
                    <a:bodyPr/>
                    <a:lstStyle/>
                    <a:p>
                      <a:pPr algn="ctr"/>
                      <a:endParaRPr kumimoji="0" lang="en-US" sz="1600" kern="1200" dirty="0">
                        <a:solidFill>
                          <a:schemeClr val="dk1"/>
                        </a:solidFill>
                        <a:latin typeface="+mn-lt"/>
                        <a:ea typeface="+mn-ea"/>
                        <a:cs typeface="+mn-cs"/>
                      </a:endParaRPr>
                    </a:p>
                    <a:p>
                      <a:pPr algn="ctr"/>
                      <a:endParaRPr kumimoji="0" lang="en-US" sz="1600" kern="1200" dirty="0">
                        <a:solidFill>
                          <a:schemeClr val="dk1"/>
                        </a:solidFill>
                        <a:latin typeface="+mn-lt"/>
                        <a:ea typeface="+mn-ea"/>
                        <a:cs typeface="+mn-cs"/>
                      </a:endParaRPr>
                    </a:p>
                    <a:p>
                      <a:pPr algn="ctr"/>
                      <a:r>
                        <a:rPr kumimoji="0" lang="en-US" sz="1600" kern="1200" dirty="0">
                          <a:solidFill>
                            <a:schemeClr val="dk1"/>
                          </a:solidFill>
                          <a:latin typeface="+mn-lt"/>
                          <a:ea typeface="+mn-ea"/>
                          <a:cs typeface="+mn-cs"/>
                        </a:rPr>
                        <a:t>-</a:t>
                      </a:r>
                      <a:endParaRPr lang="en-US" sz="1600" dirty="0"/>
                    </a:p>
                  </a:txBody>
                  <a:tcPr>
                    <a:solidFill>
                      <a:srgbClr val="3BF775"/>
                    </a:solidFill>
                  </a:tcPr>
                </a:tc>
                <a:tc>
                  <a:txBody>
                    <a:bodyPr/>
                    <a:lstStyle/>
                    <a:p>
                      <a:pPr algn="ctr"/>
                      <a:r>
                        <a:rPr kumimoji="0" lang="en-US" sz="1600" kern="1200" dirty="0">
                          <a:solidFill>
                            <a:schemeClr val="dk1"/>
                          </a:solidFill>
                          <a:latin typeface="+mn-lt"/>
                          <a:ea typeface="+mn-ea"/>
                          <a:cs typeface="+mn-cs"/>
                        </a:rPr>
                        <a:t>equal to or more than 12 months but less than 36 months</a:t>
                      </a:r>
                      <a:endParaRPr lang="en-US" sz="1600" dirty="0"/>
                    </a:p>
                  </a:txBody>
                  <a:tcPr>
                    <a:solidFill>
                      <a:srgbClr val="E3F161"/>
                    </a:solidFill>
                  </a:tcPr>
                </a:tc>
                <a:tc>
                  <a:txBody>
                    <a:bodyPr/>
                    <a:lstStyle/>
                    <a:p>
                      <a:pPr algn="ctr"/>
                      <a:r>
                        <a:rPr kumimoji="0" lang="en-US" sz="1600" kern="1200" dirty="0">
                          <a:solidFill>
                            <a:schemeClr val="dk1"/>
                          </a:solidFill>
                          <a:latin typeface="+mn-lt"/>
                          <a:ea typeface="+mn-ea"/>
                          <a:cs typeface="+mn-cs"/>
                        </a:rPr>
                        <a:t>equal to or more than 36 months but less than 60 months</a:t>
                      </a:r>
                      <a:endParaRPr lang="en-US" sz="1600" dirty="0"/>
                    </a:p>
                  </a:txBody>
                  <a:tcPr>
                    <a:solidFill>
                      <a:schemeClr val="accent2">
                        <a:lumMod val="20000"/>
                        <a:lumOff val="80000"/>
                      </a:schemeClr>
                    </a:solidFill>
                  </a:tcPr>
                </a:tc>
                <a:tc>
                  <a:txBody>
                    <a:bodyPr/>
                    <a:lstStyle/>
                    <a:p>
                      <a:pPr algn="ctr"/>
                      <a:r>
                        <a:rPr kumimoji="0" lang="en-US" sz="1600" kern="1200" dirty="0">
                          <a:solidFill>
                            <a:schemeClr val="dk1"/>
                          </a:solidFill>
                          <a:latin typeface="+mn-lt"/>
                          <a:ea typeface="+mn-ea"/>
                          <a:cs typeface="+mn-cs"/>
                        </a:rPr>
                        <a:t>equal to or more than 60 months</a:t>
                      </a:r>
                      <a:endParaRPr lang="en-US" sz="1600" dirty="0"/>
                    </a:p>
                  </a:txBody>
                  <a:tcPr>
                    <a:solidFill>
                      <a:schemeClr val="accent5">
                        <a:lumMod val="20000"/>
                        <a:lumOff val="80000"/>
                      </a:schemeClr>
                    </a:solidFill>
                  </a:tcPr>
                </a:tc>
                <a:extLst>
                  <a:ext uri="{0D108BD9-81ED-4DB2-BD59-A6C34878D82A}">
                    <a16:rowId xmlns:a16="http://schemas.microsoft.com/office/drawing/2014/main" xmlns="" val="10003"/>
                  </a:ext>
                </a:extLst>
              </a:tr>
            </a:tbl>
          </a:graphicData>
        </a:graphic>
      </p:graphicFrame>
      <p:graphicFrame>
        <p:nvGraphicFramePr>
          <p:cNvPr id="9" name="Diagram 8"/>
          <p:cNvGraphicFramePr/>
          <p:nvPr/>
        </p:nvGraphicFramePr>
        <p:xfrm>
          <a:off x="4572000" y="1219200"/>
          <a:ext cx="44958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64</a:t>
            </a:fld>
            <a:r>
              <a:rPr lang="en-US" b="1" dirty="0">
                <a:solidFill>
                  <a:srgbClr val="7030A0"/>
                </a:solidFill>
              </a:rPr>
              <a:t> out of 118</a:t>
            </a:r>
          </a:p>
        </p:txBody>
      </p:sp>
      <p:pic>
        <p:nvPicPr>
          <p:cNvPr id="11" name="Picture 10"/>
          <p:cNvPicPr/>
          <p:nvPr/>
        </p:nvPicPr>
        <p:blipFill>
          <a:blip r:embed="rId10"/>
          <a:srcRect/>
          <a:stretch>
            <a:fillRect/>
          </a:stretch>
        </p:blipFill>
        <p:spPr bwMode="auto">
          <a:xfrm>
            <a:off x="-76200" y="6477000"/>
            <a:ext cx="2133600" cy="381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239000" cy="655638"/>
          </a:xfrm>
        </p:spPr>
        <p:txBody>
          <a:bodyPr>
            <a:normAutofit/>
          </a:bodyPr>
          <a:lstStyle/>
          <a:p>
            <a:pPr lvl="0"/>
            <a:r>
              <a:rPr lang="pt-BR" sz="2000" b="1" dirty="0">
                <a:solidFill>
                  <a:srgbClr val="C00000"/>
                </a:solidFill>
                <a:latin typeface="+mn-lt"/>
                <a:cs typeface="Times New Roman" pitchFamily="18" charset="0"/>
              </a:rPr>
              <a:t> </a:t>
            </a:r>
            <a:r>
              <a:rPr lang="en-US" sz="2000" b="1" dirty="0">
                <a:solidFill>
                  <a:srgbClr val="C00000"/>
                </a:solidFill>
                <a:latin typeface="+mn-lt"/>
                <a:cs typeface="Times New Roman" pitchFamily="18" charset="0"/>
              </a:rPr>
              <a:t>Comparative Discussion regarding CL </a:t>
            </a:r>
            <a:r>
              <a:rPr lang="en-US" sz="2000" b="1" dirty="0">
                <a:solidFill>
                  <a:srgbClr val="C00000"/>
                </a:solidFill>
                <a:cs typeface="Times New Roman" pitchFamily="18" charset="0"/>
              </a:rPr>
              <a:t>i</a:t>
            </a:r>
            <a:r>
              <a:rPr lang="en-US" sz="2000" b="1" dirty="0">
                <a:solidFill>
                  <a:srgbClr val="C00000"/>
                </a:solidFill>
                <a:latin typeface="+mn-lt"/>
                <a:cs typeface="Times New Roman" pitchFamily="18" charset="0"/>
              </a:rPr>
              <a:t>n Tabular for</a:t>
            </a:r>
            <a:r>
              <a:rPr lang="en-US" sz="2000" b="1" dirty="0">
                <a:solidFill>
                  <a:srgbClr val="C00000"/>
                </a:solidFill>
                <a:cs typeface="Times New Roman" pitchFamily="18" charset="0"/>
              </a:rPr>
              <a:t>m</a:t>
            </a:r>
            <a:endParaRPr lang="en-US" sz="2000" b="1" dirty="0">
              <a:solidFill>
                <a:srgbClr val="C00000"/>
              </a:solidFill>
              <a:latin typeface="+mn-lt"/>
              <a:cs typeface="Times New Roman" pitchFamily="18" charset="0"/>
            </a:endParaRPr>
          </a:p>
        </p:txBody>
      </p:sp>
      <p:sp>
        <p:nvSpPr>
          <p:cNvPr id="4" name="Horizontal Scroll 3"/>
          <p:cNvSpPr/>
          <p:nvPr/>
        </p:nvSpPr>
        <p:spPr>
          <a:xfrm>
            <a:off x="1371600" y="270804"/>
            <a:ext cx="7162800" cy="7620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solidFill>
                <a:srgbClr val="FFC000"/>
              </a:solidFill>
            </a:endParaRPr>
          </a:p>
        </p:txBody>
      </p:sp>
      <p:graphicFrame>
        <p:nvGraphicFramePr>
          <p:cNvPr id="8" name="Diagram 7"/>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65</a:t>
            </a:fld>
            <a:r>
              <a:rPr lang="en-US" b="1" dirty="0">
                <a:solidFill>
                  <a:srgbClr val="7030A0"/>
                </a:solidFill>
              </a:rPr>
              <a:t> out of 118</a:t>
            </a:r>
          </a:p>
        </p:txBody>
      </p:sp>
      <p:pic>
        <p:nvPicPr>
          <p:cNvPr id="11" name="Picture 10"/>
          <p:cNvPicPr/>
          <p:nvPr/>
        </p:nvPicPr>
        <p:blipFill>
          <a:blip r:embed="rId6"/>
          <a:srcRect/>
          <a:stretch>
            <a:fillRect/>
          </a:stretch>
        </p:blipFill>
        <p:spPr bwMode="auto">
          <a:xfrm>
            <a:off x="-76200" y="6477000"/>
            <a:ext cx="2133600" cy="381000"/>
          </a:xfrm>
          <a:prstGeom prst="rect">
            <a:avLst/>
          </a:prstGeom>
          <a:noFill/>
          <a:ln w="9525">
            <a:noFill/>
            <a:miter lim="800000"/>
            <a:headEnd/>
            <a:tailEnd/>
          </a:ln>
        </p:spPr>
      </p:pic>
      <p:sp>
        <p:nvSpPr>
          <p:cNvPr id="13" name="TextBox 12"/>
          <p:cNvSpPr txBox="1"/>
          <p:nvPr/>
        </p:nvSpPr>
        <p:spPr>
          <a:xfrm>
            <a:off x="5029200" y="4572000"/>
            <a:ext cx="3505200" cy="830997"/>
          </a:xfrm>
          <a:prstGeom prst="rect">
            <a:avLst/>
          </a:prstGeom>
          <a:solidFill>
            <a:srgbClr val="002060"/>
          </a:solidFill>
        </p:spPr>
        <p:txBody>
          <a:bodyPr wrap="square" rtlCol="0">
            <a:spAutoFit/>
          </a:bodyPr>
          <a:lstStyle/>
          <a:p>
            <a:r>
              <a:rPr lang="en-US" sz="1600" b="1" i="1" u="sng" dirty="0">
                <a:solidFill>
                  <a:srgbClr val="07A939"/>
                </a:solidFill>
                <a:latin typeface="Times New Roman" pitchFamily="18" charset="0"/>
                <a:cs typeface="Times New Roman" pitchFamily="18" charset="0"/>
              </a:rPr>
              <a:t>NB →The criteria for OD/Past Due &amp; SMA of any CMSME will be same as illustrated in BRPD 3/2019 &amp; 14/2012 </a:t>
            </a:r>
          </a:p>
        </p:txBody>
      </p:sp>
      <p:grpSp>
        <p:nvGrpSpPr>
          <p:cNvPr id="9" name="Group 8">
            <a:extLst>
              <a:ext uri="{FF2B5EF4-FFF2-40B4-BE49-F238E27FC236}">
                <a16:creationId xmlns:a16="http://schemas.microsoft.com/office/drawing/2014/main" xmlns="" id="{5D0C6C4D-B8CC-F2BD-5FEA-7641AF817B8C}"/>
              </a:ext>
            </a:extLst>
          </p:cNvPr>
          <p:cNvGrpSpPr/>
          <p:nvPr/>
        </p:nvGrpSpPr>
        <p:grpSpPr>
          <a:xfrm>
            <a:off x="304800" y="1371600"/>
            <a:ext cx="8839200" cy="4953000"/>
            <a:chOff x="304800" y="1371600"/>
            <a:chExt cx="8839200" cy="4953000"/>
          </a:xfrm>
        </p:grpSpPr>
        <p:grpSp>
          <p:nvGrpSpPr>
            <p:cNvPr id="12" name="Group 11"/>
            <p:cNvGrpSpPr/>
            <p:nvPr/>
          </p:nvGrpSpPr>
          <p:grpSpPr>
            <a:xfrm>
              <a:off x="304800" y="1371600"/>
              <a:ext cx="8839200" cy="4953000"/>
              <a:chOff x="1066800" y="1366838"/>
              <a:chExt cx="8001000" cy="4729162"/>
            </a:xfrm>
          </p:grpSpPr>
          <p:pic>
            <p:nvPicPr>
              <p:cNvPr id="1026" name="Picture 2"/>
              <p:cNvPicPr>
                <a:picLocks noChangeAspect="1" noChangeArrowheads="1"/>
              </p:cNvPicPr>
              <p:nvPr/>
            </p:nvPicPr>
            <p:blipFill>
              <a:blip r:embed="rId7"/>
              <a:srcRect/>
              <a:stretch>
                <a:fillRect/>
              </a:stretch>
            </p:blipFill>
            <p:spPr bwMode="auto">
              <a:xfrm>
                <a:off x="1066800" y="1366838"/>
                <a:ext cx="7924800" cy="4729162"/>
              </a:xfrm>
              <a:prstGeom prst="rect">
                <a:avLst/>
              </a:prstGeom>
              <a:noFill/>
              <a:ln w="9525">
                <a:noFill/>
                <a:miter lim="800000"/>
                <a:headEnd/>
                <a:tailEnd/>
              </a:ln>
              <a:effectLst/>
            </p:spPr>
          </p:pic>
          <p:pic>
            <p:nvPicPr>
              <p:cNvPr id="1027" name="Picture 3"/>
              <p:cNvPicPr>
                <a:picLocks noChangeAspect="1" noChangeArrowheads="1"/>
              </p:cNvPicPr>
              <p:nvPr/>
            </p:nvPicPr>
            <p:blipFill>
              <a:blip r:embed="rId8"/>
              <a:srcRect/>
              <a:stretch>
                <a:fillRect/>
              </a:stretch>
            </p:blipFill>
            <p:spPr bwMode="auto">
              <a:xfrm>
                <a:off x="4876800" y="3899848"/>
                <a:ext cx="4191000" cy="2133600"/>
              </a:xfrm>
              <a:prstGeom prst="rect">
                <a:avLst/>
              </a:prstGeom>
              <a:noFill/>
              <a:ln w="9525">
                <a:noFill/>
                <a:miter lim="800000"/>
                <a:headEnd/>
                <a:tailEnd/>
              </a:ln>
              <a:effectLst/>
            </p:spPr>
          </p:pic>
        </p:grpSp>
        <p:pic>
          <p:nvPicPr>
            <p:cNvPr id="7" name="Picture 6">
              <a:extLst>
                <a:ext uri="{FF2B5EF4-FFF2-40B4-BE49-F238E27FC236}">
                  <a16:creationId xmlns:a16="http://schemas.microsoft.com/office/drawing/2014/main" xmlns="" id="{583D3869-7DBB-9837-1748-AB01915F9CCD}"/>
                </a:ext>
              </a:extLst>
            </p:cNvPr>
            <p:cNvPicPr>
              <a:picLocks noChangeAspect="1"/>
            </p:cNvPicPr>
            <p:nvPr/>
          </p:nvPicPr>
          <p:blipFill>
            <a:blip r:embed="rId9"/>
            <a:stretch>
              <a:fillRect/>
            </a:stretch>
          </p:blipFill>
          <p:spPr>
            <a:xfrm>
              <a:off x="2376268" y="1458034"/>
              <a:ext cx="704850" cy="161925"/>
            </a:xfrm>
            <a:prstGeom prst="rect">
              <a:avLst/>
            </a:prstGeom>
          </p:spPr>
        </p:pic>
      </p:grpSp>
      <p:sp>
        <p:nvSpPr>
          <p:cNvPr id="14" name="TextBox 13">
            <a:extLst>
              <a:ext uri="{FF2B5EF4-FFF2-40B4-BE49-F238E27FC236}">
                <a16:creationId xmlns:a16="http://schemas.microsoft.com/office/drawing/2014/main" xmlns="" id="{7F5402AB-3909-FB02-8578-AF839B34B876}"/>
              </a:ext>
            </a:extLst>
          </p:cNvPr>
          <p:cNvSpPr txBox="1"/>
          <p:nvPr/>
        </p:nvSpPr>
        <p:spPr>
          <a:xfrm>
            <a:off x="5181600" y="4724400"/>
            <a:ext cx="3505200" cy="830997"/>
          </a:xfrm>
          <a:prstGeom prst="rect">
            <a:avLst/>
          </a:prstGeom>
          <a:solidFill>
            <a:srgbClr val="002060"/>
          </a:solidFill>
        </p:spPr>
        <p:txBody>
          <a:bodyPr wrap="square" rtlCol="0">
            <a:spAutoFit/>
          </a:bodyPr>
          <a:lstStyle/>
          <a:p>
            <a:r>
              <a:rPr lang="en-US" sz="1600" b="1" i="1" u="sng" dirty="0">
                <a:solidFill>
                  <a:srgbClr val="07A939"/>
                </a:solidFill>
                <a:latin typeface="Times New Roman" pitchFamily="18" charset="0"/>
                <a:cs typeface="Times New Roman" pitchFamily="18" charset="0"/>
              </a:rPr>
              <a:t>NB →The criteria for OD/Past Due &amp; SMA of any CMSME will be same as illustrated in BRPD 3/2019 &amp; 14/2012 </a:t>
            </a:r>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
            <a:ext cx="4114800" cy="792162"/>
          </a:xfrm>
        </p:spPr>
        <p:txBody>
          <a:bodyPr>
            <a:noAutofit/>
          </a:bodyPr>
          <a:lstStyle/>
          <a:p>
            <a:r>
              <a:rPr lang="en-US" sz="3600" b="1" dirty="0">
                <a:solidFill>
                  <a:srgbClr val="C00000"/>
                </a:solidFill>
                <a:latin typeface="+mn-lt"/>
                <a:cs typeface="Times New Roman" pitchFamily="18" charset="0"/>
              </a:rPr>
              <a:t>Defaulted Loan</a:t>
            </a:r>
          </a:p>
        </p:txBody>
      </p:sp>
      <p:sp>
        <p:nvSpPr>
          <p:cNvPr id="4" name="Horizontal Scroll 3"/>
          <p:cNvSpPr/>
          <p:nvPr/>
        </p:nvSpPr>
        <p:spPr>
          <a:xfrm>
            <a:off x="2514600" y="76200"/>
            <a:ext cx="4495800" cy="9144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6" name="Diagram 5"/>
          <p:cNvGraphicFramePr/>
          <p:nvPr/>
        </p:nvGraphicFramePr>
        <p:xfrm>
          <a:off x="1524000" y="2133600"/>
          <a:ext cx="6400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6"/>
          <p:cNvGrpSpPr/>
          <p:nvPr/>
        </p:nvGrpSpPr>
        <p:grpSpPr>
          <a:xfrm>
            <a:off x="990600" y="1143745"/>
            <a:ext cx="4800600" cy="989855"/>
            <a:chOff x="1520554" y="744"/>
            <a:chExt cx="6099444" cy="761255"/>
          </a:xfrm>
        </p:grpSpPr>
        <p:sp>
          <p:nvSpPr>
            <p:cNvPr id="8" name="Rounded Rectangle 7"/>
            <p:cNvSpPr/>
            <p:nvPr/>
          </p:nvSpPr>
          <p:spPr>
            <a:xfrm>
              <a:off x="1520554" y="744"/>
              <a:ext cx="6099444" cy="761255"/>
            </a:xfrm>
            <a:prstGeom prst="roundRect">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ounded Rectangle 4"/>
            <p:cNvSpPr/>
            <p:nvPr/>
          </p:nvSpPr>
          <p:spPr>
            <a:xfrm>
              <a:off x="1557716" y="37905"/>
              <a:ext cx="6025122" cy="686933"/>
            </a:xfrm>
            <a:prstGeom prst="rect">
              <a:avLst/>
            </a:prstGeom>
            <a:solidFill>
              <a:schemeClr val="accent3">
                <a:lumMod val="20000"/>
                <a:lumOff val="8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en-US" sz="1600" dirty="0">
                  <a:solidFill>
                    <a:schemeClr val="tx1"/>
                  </a:solidFill>
                </a:rPr>
                <a:t>Loans have to be treated as defaulted loan as per Section 5 (</a:t>
              </a:r>
              <a:r>
                <a:rPr lang="en-US" sz="1600" dirty="0" err="1">
                  <a:solidFill>
                    <a:schemeClr val="tx1"/>
                  </a:solidFill>
                </a:rPr>
                <a:t>GaGa</a:t>
              </a:r>
              <a:r>
                <a:rPr lang="en-US" sz="1600" dirty="0">
                  <a:solidFill>
                    <a:schemeClr val="tx1"/>
                  </a:solidFill>
                </a:rPr>
                <a:t>) of The Banking Company Act, 1991. “defaulter borrower” means loan which remains overdue for 06 (six) months. </a:t>
              </a:r>
              <a:endParaRPr lang="en-US" sz="1600" kern="1200" dirty="0">
                <a:solidFill>
                  <a:schemeClr val="tx1"/>
                </a:solidFill>
              </a:endParaRPr>
            </a:p>
          </p:txBody>
        </p:sp>
      </p:grpSp>
      <p:sp>
        <p:nvSpPr>
          <p:cNvPr id="11" name="Rounded Rectangle 4"/>
          <p:cNvSpPr/>
          <p:nvPr/>
        </p:nvSpPr>
        <p:spPr>
          <a:xfrm>
            <a:off x="6248400" y="5638800"/>
            <a:ext cx="2743200" cy="761999"/>
          </a:xfrm>
          <a:prstGeom prst="rect">
            <a:avLst/>
          </a:prstGeom>
          <a:solidFill>
            <a:srgbClr val="3BF775"/>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just" defTabSz="889000">
              <a:lnSpc>
                <a:spcPct val="90000"/>
              </a:lnSpc>
              <a:spcBef>
                <a:spcPct val="0"/>
              </a:spcBef>
              <a:spcAft>
                <a:spcPct val="35000"/>
              </a:spcAft>
            </a:pPr>
            <a:r>
              <a:rPr lang="en-US" sz="1600" dirty="0">
                <a:solidFill>
                  <a:schemeClr val="tx1"/>
                </a:solidFill>
              </a:rPr>
              <a:t>Note that- all defaulted loan are classified but all classified loan are not defaulted loan.</a:t>
            </a:r>
            <a:endParaRPr lang="en-US" sz="1600" kern="1200" dirty="0">
              <a:solidFill>
                <a:schemeClr val="tx1"/>
              </a:solidFill>
            </a:endParaRPr>
          </a:p>
        </p:txBody>
      </p:sp>
      <p:graphicFrame>
        <p:nvGraphicFramePr>
          <p:cNvPr id="12" name="Diagram 11"/>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66</a:t>
            </a:fld>
            <a:r>
              <a:rPr lang="en-US" b="1" dirty="0">
                <a:solidFill>
                  <a:srgbClr val="7030A0"/>
                </a:solidFill>
              </a:rPr>
              <a:t> out of 118</a:t>
            </a:r>
          </a:p>
        </p:txBody>
      </p:sp>
      <p:pic>
        <p:nvPicPr>
          <p:cNvPr id="14" name="Picture 13"/>
          <p:cNvPicPr/>
          <p:nvPr/>
        </p:nvPicPr>
        <p:blipFill>
          <a:blip r:embed="rId11"/>
          <a:srcRect/>
          <a:stretch>
            <a:fillRect/>
          </a:stretch>
        </p:blipFill>
        <p:spPr bwMode="auto">
          <a:xfrm>
            <a:off x="-76200" y="6477000"/>
            <a:ext cx="2133600" cy="381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120" y="76200"/>
            <a:ext cx="6659880" cy="762000"/>
          </a:xfrm>
        </p:spPr>
        <p:txBody>
          <a:bodyPr>
            <a:normAutofit/>
          </a:bodyPr>
          <a:lstStyle/>
          <a:p>
            <a:r>
              <a:rPr lang="en-US" sz="4000" b="1" dirty="0">
                <a:solidFill>
                  <a:srgbClr val="C00000"/>
                </a:solidFill>
              </a:rPr>
              <a:t>Maintenance of provision</a:t>
            </a:r>
            <a:endParaRPr lang="en-US" sz="4000" dirty="0">
              <a:solidFill>
                <a:srgbClr val="C00000"/>
              </a:solidFill>
            </a:endParaRPr>
          </a:p>
        </p:txBody>
      </p:sp>
      <p:graphicFrame>
        <p:nvGraphicFramePr>
          <p:cNvPr id="5" name="Content Placeholder 4"/>
          <p:cNvGraphicFramePr>
            <a:graphicFrameLocks noGrp="1"/>
          </p:cNvGraphicFramePr>
          <p:nvPr>
            <p:ph idx="1"/>
          </p:nvPr>
        </p:nvGraphicFramePr>
        <p:xfrm>
          <a:off x="1066801" y="1143000"/>
          <a:ext cx="7924798" cy="3365500"/>
        </p:xfrm>
        <a:graphic>
          <a:graphicData uri="http://schemas.openxmlformats.org/drawingml/2006/table">
            <a:tbl>
              <a:tblPr firstRow="1" bandRow="1">
                <a:tableStyleId>{5C22544A-7EE6-4342-B048-85BDC9FD1C3A}</a:tableStyleId>
              </a:tblPr>
              <a:tblGrid>
                <a:gridCol w="519543">
                  <a:extLst>
                    <a:ext uri="{9D8B030D-6E8A-4147-A177-3AD203B41FA5}">
                      <a16:colId xmlns:a16="http://schemas.microsoft.com/office/drawing/2014/main" xmlns="" val="20000"/>
                    </a:ext>
                  </a:extLst>
                </a:gridCol>
                <a:gridCol w="944195">
                  <a:extLst>
                    <a:ext uri="{9D8B030D-6E8A-4147-A177-3AD203B41FA5}">
                      <a16:colId xmlns:a16="http://schemas.microsoft.com/office/drawing/2014/main" xmlns="" val="20001"/>
                    </a:ext>
                  </a:extLst>
                </a:gridCol>
                <a:gridCol w="873723">
                  <a:extLst>
                    <a:ext uri="{9D8B030D-6E8A-4147-A177-3AD203B41FA5}">
                      <a16:colId xmlns:a16="http://schemas.microsoft.com/office/drawing/2014/main" xmlns="" val="20002"/>
                    </a:ext>
                  </a:extLst>
                </a:gridCol>
                <a:gridCol w="746108">
                  <a:extLst>
                    <a:ext uri="{9D8B030D-6E8A-4147-A177-3AD203B41FA5}">
                      <a16:colId xmlns:a16="http://schemas.microsoft.com/office/drawing/2014/main" xmlns="" val="20003"/>
                    </a:ext>
                  </a:extLst>
                </a:gridCol>
                <a:gridCol w="616095">
                  <a:extLst>
                    <a:ext uri="{9D8B030D-6E8A-4147-A177-3AD203B41FA5}">
                      <a16:colId xmlns:a16="http://schemas.microsoft.com/office/drawing/2014/main" xmlns="" val="20004"/>
                    </a:ext>
                  </a:extLst>
                </a:gridCol>
                <a:gridCol w="628876">
                  <a:extLst>
                    <a:ext uri="{9D8B030D-6E8A-4147-A177-3AD203B41FA5}">
                      <a16:colId xmlns:a16="http://schemas.microsoft.com/office/drawing/2014/main" xmlns="" val="20005"/>
                    </a:ext>
                  </a:extLst>
                </a:gridCol>
                <a:gridCol w="774439">
                  <a:extLst>
                    <a:ext uri="{9D8B030D-6E8A-4147-A177-3AD203B41FA5}">
                      <a16:colId xmlns:a16="http://schemas.microsoft.com/office/drawing/2014/main" xmlns="" val="20006"/>
                    </a:ext>
                  </a:extLst>
                </a:gridCol>
                <a:gridCol w="915418">
                  <a:extLst>
                    <a:ext uri="{9D8B030D-6E8A-4147-A177-3AD203B41FA5}">
                      <a16:colId xmlns:a16="http://schemas.microsoft.com/office/drawing/2014/main" xmlns="" val="20007"/>
                    </a:ext>
                  </a:extLst>
                </a:gridCol>
                <a:gridCol w="915418">
                  <a:extLst>
                    <a:ext uri="{9D8B030D-6E8A-4147-A177-3AD203B41FA5}">
                      <a16:colId xmlns:a16="http://schemas.microsoft.com/office/drawing/2014/main" xmlns="" val="20008"/>
                    </a:ext>
                  </a:extLst>
                </a:gridCol>
                <a:gridCol w="990983">
                  <a:extLst>
                    <a:ext uri="{9D8B030D-6E8A-4147-A177-3AD203B41FA5}">
                      <a16:colId xmlns:a16="http://schemas.microsoft.com/office/drawing/2014/main" xmlns="" val="20009"/>
                    </a:ext>
                  </a:extLst>
                </a:gridCol>
              </a:tblGrid>
              <a:tr h="469900">
                <a:tc rowSpan="2" gridSpan="2">
                  <a:txBody>
                    <a:bodyPr/>
                    <a:lstStyle/>
                    <a:p>
                      <a:pPr algn="ctr"/>
                      <a:endParaRPr lang="en-US" sz="1600" b="0" dirty="0">
                        <a:solidFill>
                          <a:schemeClr val="tx1"/>
                        </a:solidFill>
                      </a:endParaRPr>
                    </a:p>
                    <a:p>
                      <a:pPr algn="ctr"/>
                      <a:endParaRPr lang="en-US" sz="1600" b="0" dirty="0">
                        <a:solidFill>
                          <a:schemeClr val="tx1"/>
                        </a:solidFill>
                      </a:endParaRPr>
                    </a:p>
                    <a:p>
                      <a:pPr algn="ctr"/>
                      <a:r>
                        <a:rPr lang="en-US" sz="1600" b="0" dirty="0">
                          <a:solidFill>
                            <a:schemeClr val="tx1"/>
                          </a:solidFill>
                        </a:rPr>
                        <a:t>Particulars</a:t>
                      </a:r>
                    </a:p>
                  </a:txBody>
                  <a:tcPr>
                    <a:solidFill>
                      <a:schemeClr val="tx2">
                        <a:lumMod val="40000"/>
                        <a:lumOff val="60000"/>
                      </a:schemeClr>
                    </a:solidFill>
                  </a:tcPr>
                </a:tc>
                <a:tc rowSpan="2" hMerge="1">
                  <a:txBody>
                    <a:bodyPr/>
                    <a:lstStyle/>
                    <a:p>
                      <a:endParaRPr lang="en-US" dirty="0"/>
                    </a:p>
                  </a:txBody>
                  <a:tcPr/>
                </a:tc>
                <a:tc rowSpan="2">
                  <a:txBody>
                    <a:bodyPr/>
                    <a:lstStyle/>
                    <a:p>
                      <a:pPr algn="ctr"/>
                      <a:r>
                        <a:rPr lang="en-US" sz="1600" b="0" dirty="0">
                          <a:solidFill>
                            <a:schemeClr val="tx1"/>
                          </a:solidFill>
                        </a:rPr>
                        <a:t>Short Term Agri. Credit</a:t>
                      </a:r>
                    </a:p>
                  </a:txBody>
                  <a:tcPr>
                    <a:solidFill>
                      <a:schemeClr val="tx2">
                        <a:lumMod val="40000"/>
                        <a:lumOff val="60000"/>
                      </a:schemeClr>
                    </a:solidFill>
                  </a:tcPr>
                </a:tc>
                <a:tc gridSpan="3">
                  <a:txBody>
                    <a:bodyPr/>
                    <a:lstStyle/>
                    <a:p>
                      <a:pPr algn="ctr"/>
                      <a:r>
                        <a:rPr lang="en-US" sz="1600" b="0" dirty="0">
                          <a:solidFill>
                            <a:schemeClr val="tx1"/>
                          </a:solidFill>
                          <a:latin typeface="Times New Roman" pitchFamily="18" charset="0"/>
                          <a:cs typeface="Times New Roman" pitchFamily="18" charset="0"/>
                        </a:rPr>
                        <a:t>Consumer Financing</a:t>
                      </a:r>
                      <a:endParaRPr lang="en-US" sz="1600" b="0" dirty="0">
                        <a:solidFill>
                          <a:schemeClr val="tx1"/>
                        </a:solidFill>
                      </a:endParaRPr>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rowSpan="2">
                  <a:txBody>
                    <a:bodyPr/>
                    <a:lstStyle/>
                    <a:p>
                      <a:pPr algn="ctr"/>
                      <a:endParaRPr lang="en-US" sz="1600" b="0" dirty="0">
                        <a:solidFill>
                          <a:schemeClr val="tx1"/>
                        </a:solidFill>
                      </a:endParaRPr>
                    </a:p>
                    <a:p>
                      <a:pPr algn="ctr"/>
                      <a:endParaRPr lang="en-US" sz="1600" b="0" dirty="0">
                        <a:solidFill>
                          <a:schemeClr val="tx1"/>
                        </a:solidFill>
                      </a:endParaRPr>
                    </a:p>
                    <a:p>
                      <a:pPr algn="ctr"/>
                      <a:r>
                        <a:rPr lang="en-US" sz="1600" b="0" dirty="0">
                          <a:solidFill>
                            <a:schemeClr val="tx1"/>
                          </a:solidFill>
                        </a:rPr>
                        <a:t>SMEF</a:t>
                      </a:r>
                    </a:p>
                  </a:txBody>
                  <a:tcPr>
                    <a:solidFill>
                      <a:schemeClr val="tx2">
                        <a:lumMod val="40000"/>
                        <a:lumOff val="60000"/>
                      </a:schemeClr>
                    </a:solidFill>
                  </a:tcPr>
                </a:tc>
                <a:tc rowSpan="2">
                  <a:txBody>
                    <a:bodyPr/>
                    <a:lstStyle/>
                    <a:p>
                      <a:pPr algn="ctr"/>
                      <a:r>
                        <a:rPr lang="en-US" sz="1600" b="0" dirty="0">
                          <a:solidFill>
                            <a:schemeClr val="tx1"/>
                          </a:solidFill>
                        </a:rPr>
                        <a:t>Loans to BHs/ MBs/ SDs</a:t>
                      </a:r>
                    </a:p>
                  </a:txBody>
                  <a:tcPr>
                    <a:solidFill>
                      <a:schemeClr val="tx2">
                        <a:lumMod val="40000"/>
                        <a:lumOff val="60000"/>
                      </a:schemeClr>
                    </a:solidFill>
                  </a:tcPr>
                </a:tc>
                <a:tc rowSpan="2">
                  <a:txBody>
                    <a:bodyPr/>
                    <a:lstStyle/>
                    <a:p>
                      <a:pPr algn="ctr"/>
                      <a:r>
                        <a:rPr lang="en-US" sz="1600" b="0" dirty="0">
                          <a:solidFill>
                            <a:schemeClr val="tx1"/>
                          </a:solidFill>
                        </a:rPr>
                        <a:t>All</a:t>
                      </a:r>
                      <a:r>
                        <a:rPr lang="en-US" sz="1600" b="0" baseline="0" dirty="0">
                          <a:solidFill>
                            <a:schemeClr val="tx1"/>
                          </a:solidFill>
                        </a:rPr>
                        <a:t> Other Credit</a:t>
                      </a:r>
                      <a:endParaRPr lang="en-US" sz="1600" b="0" dirty="0">
                        <a:solidFill>
                          <a:schemeClr val="tx1"/>
                        </a:solidFill>
                      </a:endParaRPr>
                    </a:p>
                  </a:txBody>
                  <a:tcPr>
                    <a:solidFill>
                      <a:schemeClr val="tx2">
                        <a:lumMod val="40000"/>
                        <a:lumOff val="60000"/>
                      </a:schemeClr>
                    </a:solidFill>
                  </a:tcPr>
                </a:tc>
                <a:tc rowSpan="2">
                  <a:txBody>
                    <a:bodyPr/>
                    <a:lstStyle/>
                    <a:p>
                      <a:pPr algn="ctr"/>
                      <a:endParaRPr kumimoji="0" lang="en-US" sz="1400" b="0" kern="1200" dirty="0">
                        <a:solidFill>
                          <a:schemeClr val="tx1"/>
                        </a:solidFill>
                        <a:latin typeface="+mn-lt"/>
                        <a:ea typeface="+mn-ea"/>
                        <a:cs typeface="+mn-cs"/>
                      </a:endParaRPr>
                    </a:p>
                    <a:p>
                      <a:pPr algn="ctr"/>
                      <a:r>
                        <a:rPr kumimoji="0" lang="en-US" sz="1400" b="0" kern="1200" dirty="0">
                          <a:solidFill>
                            <a:schemeClr val="tx1"/>
                          </a:solidFill>
                          <a:latin typeface="+mn-lt"/>
                          <a:ea typeface="+mn-ea"/>
                          <a:cs typeface="+mn-cs"/>
                        </a:rPr>
                        <a:t>Types of Provision</a:t>
                      </a:r>
                      <a:endParaRPr lang="en-US" sz="1400" b="0" dirty="0">
                        <a:solidFill>
                          <a:schemeClr val="tx1"/>
                        </a:solidFill>
                      </a:endParaRPr>
                    </a:p>
                  </a:txBody>
                  <a:tcPr>
                    <a:solidFill>
                      <a:schemeClr val="tx2">
                        <a:lumMod val="40000"/>
                        <a:lumOff val="60000"/>
                      </a:schemeClr>
                    </a:solidFill>
                  </a:tcPr>
                </a:tc>
                <a:extLst>
                  <a:ext uri="{0D108BD9-81ED-4DB2-BD59-A6C34878D82A}">
                    <a16:rowId xmlns:a16="http://schemas.microsoft.com/office/drawing/2014/main" xmlns="" val="10000"/>
                  </a:ext>
                </a:extLst>
              </a:tr>
              <a:tr h="469900">
                <a:tc gridSpan="2" vMerge="1">
                  <a:txBody>
                    <a:bodyPr/>
                    <a:lstStyle/>
                    <a:p>
                      <a:endParaRPr lang="en-US" dirty="0"/>
                    </a:p>
                  </a:txBody>
                  <a:tcPr/>
                </a:tc>
                <a:tc hMerge="1" vMerge="1">
                  <a:txBody>
                    <a:bodyPr/>
                    <a:lstStyle/>
                    <a:p>
                      <a:endParaRPr lang="en-US" dirty="0"/>
                    </a:p>
                  </a:txBody>
                  <a:tcPr/>
                </a:tc>
                <a:tc vMerge="1">
                  <a:txBody>
                    <a:bodyPr/>
                    <a:lstStyle/>
                    <a:p>
                      <a:endParaRPr lang="en-US" dirty="0"/>
                    </a:p>
                  </a:txBody>
                  <a:tcPr/>
                </a:tc>
                <a:tc>
                  <a:txBody>
                    <a:bodyPr/>
                    <a:lstStyle/>
                    <a:p>
                      <a:pPr algn="ctr"/>
                      <a:r>
                        <a:rPr lang="en-US" sz="1600" b="0" dirty="0">
                          <a:solidFill>
                            <a:schemeClr val="tx1"/>
                          </a:solidFill>
                        </a:rPr>
                        <a:t>Other</a:t>
                      </a:r>
                      <a:r>
                        <a:rPr lang="en-US" sz="1600" b="0" baseline="0" dirty="0">
                          <a:solidFill>
                            <a:schemeClr val="tx1"/>
                          </a:solidFill>
                        </a:rPr>
                        <a:t> </a:t>
                      </a:r>
                      <a:r>
                        <a:rPr lang="en-US" sz="1600" b="0" dirty="0">
                          <a:solidFill>
                            <a:schemeClr val="tx1"/>
                          </a:solidFill>
                        </a:rPr>
                        <a:t>than HF,LP</a:t>
                      </a:r>
                    </a:p>
                  </a:txBody>
                  <a:tcPr>
                    <a:solidFill>
                      <a:schemeClr val="tx2">
                        <a:lumMod val="40000"/>
                        <a:lumOff val="60000"/>
                      </a:schemeClr>
                    </a:solidFill>
                  </a:tcPr>
                </a:tc>
                <a:tc>
                  <a:txBody>
                    <a:bodyPr/>
                    <a:lstStyle/>
                    <a:p>
                      <a:pPr algn="ctr"/>
                      <a:endParaRPr lang="en-US" sz="1400" b="0" dirty="0">
                        <a:solidFill>
                          <a:schemeClr val="tx1"/>
                        </a:solidFill>
                        <a:latin typeface="+mn-lt"/>
                      </a:endParaRPr>
                    </a:p>
                    <a:p>
                      <a:pPr algn="ctr"/>
                      <a:r>
                        <a:rPr lang="en-US" sz="1400" b="0" dirty="0">
                          <a:solidFill>
                            <a:schemeClr val="tx1"/>
                          </a:solidFill>
                          <a:latin typeface="+mn-lt"/>
                        </a:rPr>
                        <a:t>HF</a:t>
                      </a:r>
                    </a:p>
                  </a:txBody>
                  <a:tcPr>
                    <a:solidFill>
                      <a:schemeClr val="tx2">
                        <a:lumMod val="40000"/>
                        <a:lumOff val="60000"/>
                      </a:schemeClr>
                    </a:solidFill>
                  </a:tcPr>
                </a:tc>
                <a:tc>
                  <a:txBody>
                    <a:bodyPr/>
                    <a:lstStyle/>
                    <a:p>
                      <a:pPr algn="ctr"/>
                      <a:endParaRPr lang="en-US" sz="1600" b="0" dirty="0">
                        <a:solidFill>
                          <a:schemeClr val="tx1"/>
                        </a:solidFill>
                      </a:endParaRPr>
                    </a:p>
                    <a:p>
                      <a:pPr algn="ctr"/>
                      <a:r>
                        <a:rPr lang="en-US" sz="1600" b="0" dirty="0">
                          <a:solidFill>
                            <a:schemeClr val="tx1"/>
                          </a:solidFill>
                        </a:rPr>
                        <a:t>LP</a:t>
                      </a:r>
                    </a:p>
                  </a:txBody>
                  <a:tcPr>
                    <a:solidFill>
                      <a:schemeClr val="tx2">
                        <a:lumMod val="40000"/>
                        <a:lumOff val="60000"/>
                      </a:schemeClr>
                    </a:solidFill>
                  </a:tcPr>
                </a:tc>
                <a:tc vMerge="1">
                  <a:txBody>
                    <a:bodyPr/>
                    <a:lstStyle/>
                    <a:p>
                      <a:endParaRPr lang="en-US" dirty="0"/>
                    </a:p>
                  </a:txBody>
                  <a:tcPr/>
                </a:tc>
                <a:tc vMerge="1">
                  <a:txBody>
                    <a:bodyPr/>
                    <a:lstStyle/>
                    <a:p>
                      <a:endParaRPr lang="en-US" dirty="0"/>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83540">
                <a:tc rowSpan="2">
                  <a:txBody>
                    <a:bodyPr/>
                    <a:lstStyle/>
                    <a:p>
                      <a:pPr algn="ctr"/>
                      <a:endParaRPr lang="en-US" sz="1600" b="0" dirty="0">
                        <a:solidFill>
                          <a:schemeClr val="tx1"/>
                        </a:solidFill>
                      </a:endParaRPr>
                    </a:p>
                    <a:p>
                      <a:pPr algn="ctr"/>
                      <a:r>
                        <a:rPr lang="en-US" sz="1600" b="0" dirty="0">
                          <a:solidFill>
                            <a:schemeClr val="tx1"/>
                          </a:solidFill>
                        </a:rPr>
                        <a:t>UC</a:t>
                      </a:r>
                    </a:p>
                  </a:txBody>
                  <a:tcPr/>
                </a:tc>
                <a:tc>
                  <a:txBody>
                    <a:bodyPr/>
                    <a:lstStyle/>
                    <a:p>
                      <a:pPr algn="ctr"/>
                      <a:r>
                        <a:rPr lang="en-US" sz="1600" b="0" dirty="0">
                          <a:solidFill>
                            <a:schemeClr val="tx1"/>
                          </a:solidFill>
                        </a:rPr>
                        <a:t>Standard</a:t>
                      </a:r>
                    </a:p>
                  </a:txBody>
                  <a:tcPr/>
                </a:tc>
                <a:tc>
                  <a:txBody>
                    <a:bodyPr/>
                    <a:lstStyle/>
                    <a:p>
                      <a:pPr algn="ctr"/>
                      <a:r>
                        <a:rPr lang="en-US" sz="1600" b="0" dirty="0">
                          <a:solidFill>
                            <a:schemeClr val="tx1"/>
                          </a:solidFill>
                        </a:rPr>
                        <a:t>1%</a:t>
                      </a:r>
                    </a:p>
                  </a:txBody>
                  <a:tcPr/>
                </a:tc>
                <a:tc>
                  <a:txBody>
                    <a:bodyPr/>
                    <a:lstStyle/>
                    <a:p>
                      <a:pPr algn="ctr"/>
                      <a:r>
                        <a:rPr lang="en-US" sz="1600" b="0" dirty="0">
                          <a:solidFill>
                            <a:schemeClr val="tx1"/>
                          </a:solidFill>
                        </a:rPr>
                        <a:t>5%</a:t>
                      </a:r>
                    </a:p>
                  </a:txBody>
                  <a:tcPr/>
                </a:tc>
                <a:tc>
                  <a:txBody>
                    <a:bodyPr/>
                    <a:lstStyle/>
                    <a:p>
                      <a:pPr algn="ctr"/>
                      <a:r>
                        <a:rPr lang="en-US" sz="1600" b="0" dirty="0">
                          <a:solidFill>
                            <a:schemeClr val="tx1"/>
                          </a:solidFill>
                        </a:rPr>
                        <a:t>1%</a:t>
                      </a:r>
                    </a:p>
                  </a:txBody>
                  <a:tcPr/>
                </a:tc>
                <a:tc>
                  <a:txBody>
                    <a:bodyPr/>
                    <a:lstStyle/>
                    <a:p>
                      <a:pPr algn="ctr"/>
                      <a:r>
                        <a:rPr lang="en-US" sz="1600" b="0" dirty="0">
                          <a:solidFill>
                            <a:schemeClr val="tx1"/>
                          </a:solidFill>
                        </a:rPr>
                        <a:t>2%</a:t>
                      </a:r>
                    </a:p>
                  </a:txBody>
                  <a:tcPr/>
                </a:tc>
                <a:tc>
                  <a:txBody>
                    <a:bodyPr/>
                    <a:lstStyle/>
                    <a:p>
                      <a:pPr algn="ctr"/>
                      <a:r>
                        <a:rPr lang="en-US" sz="1600" b="0" dirty="0">
                          <a:solidFill>
                            <a:schemeClr val="tx1"/>
                          </a:solidFill>
                        </a:rPr>
                        <a:t>0.25%</a:t>
                      </a:r>
                    </a:p>
                  </a:txBody>
                  <a:tcPr/>
                </a:tc>
                <a:tc>
                  <a:txBody>
                    <a:bodyPr/>
                    <a:lstStyle/>
                    <a:p>
                      <a:pPr algn="ctr"/>
                      <a:r>
                        <a:rPr lang="en-US" sz="1600" b="0" dirty="0">
                          <a:solidFill>
                            <a:schemeClr val="tx1"/>
                          </a:solidFill>
                        </a:rPr>
                        <a:t>*1%</a:t>
                      </a:r>
                    </a:p>
                  </a:txBody>
                  <a:tcPr/>
                </a:tc>
                <a:tc>
                  <a:txBody>
                    <a:bodyPr/>
                    <a:lstStyle/>
                    <a:p>
                      <a:pPr algn="ctr"/>
                      <a:r>
                        <a:rPr lang="en-US" sz="1600" b="0" dirty="0">
                          <a:solidFill>
                            <a:schemeClr val="tx1"/>
                          </a:solidFill>
                        </a:rPr>
                        <a:t>1%</a:t>
                      </a:r>
                    </a:p>
                  </a:txBody>
                  <a:tcPr/>
                </a:tc>
                <a:tc rowSpan="2">
                  <a:txBody>
                    <a:bodyPr/>
                    <a:lstStyle/>
                    <a:p>
                      <a:pPr algn="ctr"/>
                      <a:endParaRPr kumimoji="0" lang="en-US" sz="1600" b="0" kern="1200" dirty="0">
                        <a:solidFill>
                          <a:schemeClr val="dk1"/>
                        </a:solidFill>
                        <a:latin typeface="+mn-lt"/>
                        <a:ea typeface="+mn-ea"/>
                        <a:cs typeface="+mn-cs"/>
                      </a:endParaRPr>
                    </a:p>
                    <a:p>
                      <a:pPr algn="ctr"/>
                      <a:r>
                        <a:rPr kumimoji="0" lang="en-US" sz="1600" b="0" kern="1200" dirty="0">
                          <a:solidFill>
                            <a:schemeClr val="dk1"/>
                          </a:solidFill>
                          <a:latin typeface="+mn-lt"/>
                          <a:ea typeface="+mn-ea"/>
                          <a:cs typeface="+mn-cs"/>
                        </a:rPr>
                        <a:t>General Provision </a:t>
                      </a:r>
                      <a:endParaRPr lang="en-US" sz="1600" b="0" dirty="0">
                        <a:solidFill>
                          <a:schemeClr val="tx1"/>
                        </a:solidFill>
                      </a:endParaRPr>
                    </a:p>
                  </a:txBody>
                  <a:tcPr/>
                </a:tc>
                <a:extLst>
                  <a:ext uri="{0D108BD9-81ED-4DB2-BD59-A6C34878D82A}">
                    <a16:rowId xmlns:a16="http://schemas.microsoft.com/office/drawing/2014/main" xmlns="" val="10002"/>
                  </a:ext>
                </a:extLst>
              </a:tr>
              <a:tr h="370840">
                <a:tc vMerge="1">
                  <a:txBody>
                    <a:bodyPr/>
                    <a:lstStyle/>
                    <a:p>
                      <a:endParaRPr lang="en-US" dirty="0"/>
                    </a:p>
                  </a:txBody>
                  <a:tcPr/>
                </a:tc>
                <a:tc>
                  <a:txBody>
                    <a:bodyPr/>
                    <a:lstStyle/>
                    <a:p>
                      <a:pPr algn="ctr"/>
                      <a:r>
                        <a:rPr lang="en-US" sz="1600" b="0" dirty="0">
                          <a:solidFill>
                            <a:schemeClr val="tx1"/>
                          </a:solidFill>
                        </a:rPr>
                        <a:t>SMA</a:t>
                      </a:r>
                    </a:p>
                  </a:txBody>
                  <a:tcPr/>
                </a:tc>
                <a:tc>
                  <a:txBody>
                    <a:bodyPr/>
                    <a:lstStyle/>
                    <a:p>
                      <a:pPr algn="ctr"/>
                      <a:r>
                        <a:rPr lang="en-US" sz="1600" b="0" dirty="0">
                          <a:solidFill>
                            <a:schemeClr val="tx1"/>
                          </a:solidFill>
                        </a:rPr>
                        <a:t>--</a:t>
                      </a:r>
                    </a:p>
                  </a:txBody>
                  <a:tcPr/>
                </a:tc>
                <a:tc>
                  <a:txBody>
                    <a:bodyPr/>
                    <a:lstStyle/>
                    <a:p>
                      <a:pPr algn="ctr"/>
                      <a:r>
                        <a:rPr lang="en-US" sz="1600" b="0" dirty="0">
                          <a:solidFill>
                            <a:schemeClr val="tx1"/>
                          </a:solidFill>
                        </a:rPr>
                        <a:t>5%</a:t>
                      </a:r>
                    </a:p>
                  </a:txBody>
                  <a:tcPr/>
                </a:tc>
                <a:tc>
                  <a:txBody>
                    <a:bodyPr/>
                    <a:lstStyle/>
                    <a:p>
                      <a:pPr algn="ctr"/>
                      <a:r>
                        <a:rPr lang="en-US" sz="1600" b="0" dirty="0">
                          <a:solidFill>
                            <a:schemeClr val="tx1"/>
                          </a:solidFill>
                        </a:rPr>
                        <a:t>1%</a:t>
                      </a:r>
                    </a:p>
                  </a:txBody>
                  <a:tcPr/>
                </a:tc>
                <a:tc>
                  <a:txBody>
                    <a:bodyPr/>
                    <a:lstStyle/>
                    <a:p>
                      <a:pPr algn="ctr"/>
                      <a:r>
                        <a:rPr lang="en-US" sz="1600" b="0" dirty="0">
                          <a:solidFill>
                            <a:schemeClr val="tx1"/>
                          </a:solidFill>
                        </a:rPr>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0.25%</a:t>
                      </a:r>
                    </a:p>
                  </a:txBody>
                  <a:tcPr/>
                </a:tc>
                <a:tc>
                  <a:txBody>
                    <a:bodyPr/>
                    <a:lstStyle/>
                    <a:p>
                      <a:pPr algn="ctr"/>
                      <a:r>
                        <a:rPr lang="en-US" sz="1600" b="0" dirty="0">
                          <a:solidFill>
                            <a:schemeClr val="tx1"/>
                          </a:solidFill>
                        </a:rPr>
                        <a:t>*1%</a:t>
                      </a:r>
                    </a:p>
                  </a:txBody>
                  <a:tcPr/>
                </a:tc>
                <a:tc>
                  <a:txBody>
                    <a:bodyPr/>
                    <a:lstStyle/>
                    <a:p>
                      <a:pPr algn="ctr"/>
                      <a:r>
                        <a:rPr lang="en-US" sz="1600" b="0" dirty="0">
                          <a:solidFill>
                            <a:schemeClr val="tx1"/>
                          </a:solidFill>
                        </a:rPr>
                        <a:t>1%</a:t>
                      </a:r>
                    </a:p>
                  </a:txBody>
                  <a:tcPr/>
                </a:tc>
                <a:tc vMerge="1">
                  <a:txBody>
                    <a:bodyPr/>
                    <a:lstStyle/>
                    <a:p>
                      <a:pPr algn="ctr"/>
                      <a:endParaRPr lang="en-US" sz="1600" dirty="0">
                        <a:solidFill>
                          <a:schemeClr val="tx1"/>
                        </a:solidFill>
                      </a:endParaRPr>
                    </a:p>
                  </a:txBody>
                  <a:tcPr/>
                </a:tc>
                <a:extLst>
                  <a:ext uri="{0D108BD9-81ED-4DB2-BD59-A6C34878D82A}">
                    <a16:rowId xmlns:a16="http://schemas.microsoft.com/office/drawing/2014/main" xmlns="" val="10003"/>
                  </a:ext>
                </a:extLst>
              </a:tr>
              <a:tr h="325120">
                <a:tc rowSpan="3">
                  <a:txBody>
                    <a:bodyPr/>
                    <a:lstStyle/>
                    <a:p>
                      <a:pPr algn="ctr"/>
                      <a:endParaRPr lang="en-US" sz="1600" b="0" dirty="0">
                        <a:solidFill>
                          <a:schemeClr val="tx1"/>
                        </a:solidFill>
                      </a:endParaRPr>
                    </a:p>
                    <a:p>
                      <a:pPr algn="ctr"/>
                      <a:r>
                        <a:rPr lang="en-US" sz="1600" b="0" dirty="0">
                          <a:solidFill>
                            <a:schemeClr val="tx1"/>
                          </a:solidFill>
                        </a:rPr>
                        <a:t>CL</a:t>
                      </a:r>
                    </a:p>
                  </a:txBody>
                  <a:tcPr/>
                </a:tc>
                <a:tc>
                  <a:txBody>
                    <a:bodyPr/>
                    <a:lstStyle/>
                    <a:p>
                      <a:pPr algn="ctr"/>
                      <a:r>
                        <a:rPr lang="en-US" sz="1600" b="0" dirty="0">
                          <a:solidFill>
                            <a:schemeClr val="tx1"/>
                          </a:solidFill>
                        </a:rPr>
                        <a:t>SS</a:t>
                      </a:r>
                    </a:p>
                  </a:txBody>
                  <a:tcPr/>
                </a:tc>
                <a:tc>
                  <a:txBody>
                    <a:bodyPr/>
                    <a:lstStyle/>
                    <a:p>
                      <a:pPr algn="ctr"/>
                      <a:r>
                        <a:rPr lang="en-US" sz="1600" b="0" dirty="0">
                          <a:solidFill>
                            <a:schemeClr val="tx1"/>
                          </a:solidFill>
                        </a:rPr>
                        <a:t>5%</a:t>
                      </a:r>
                    </a:p>
                  </a:txBody>
                  <a:tcPr/>
                </a:tc>
                <a:tc>
                  <a:txBody>
                    <a:bodyPr/>
                    <a:lstStyle/>
                    <a:p>
                      <a:pPr algn="ctr"/>
                      <a:r>
                        <a:rPr lang="en-US" sz="1600" b="0" dirty="0">
                          <a:solidFill>
                            <a:schemeClr val="tx1"/>
                          </a:solidFill>
                        </a:rPr>
                        <a:t>20%</a:t>
                      </a:r>
                    </a:p>
                  </a:txBody>
                  <a:tcPr/>
                </a:tc>
                <a:tc>
                  <a:txBody>
                    <a:bodyPr/>
                    <a:lstStyle/>
                    <a:p>
                      <a:pPr algn="ctr"/>
                      <a:r>
                        <a:rPr lang="en-US" sz="1600" b="0" dirty="0">
                          <a:solidFill>
                            <a:schemeClr val="tx1"/>
                          </a:solidFill>
                        </a:rPr>
                        <a:t>20%</a:t>
                      </a:r>
                    </a:p>
                  </a:txBody>
                  <a:tcPr/>
                </a:tc>
                <a:tc>
                  <a:txBody>
                    <a:bodyPr/>
                    <a:lstStyle/>
                    <a:p>
                      <a:pPr algn="ctr"/>
                      <a:r>
                        <a:rPr lang="en-US" sz="1600" b="0" dirty="0">
                          <a:solidFill>
                            <a:schemeClr val="tx1"/>
                          </a:solidFill>
                        </a:rPr>
                        <a:t>20%</a:t>
                      </a:r>
                    </a:p>
                  </a:txBody>
                  <a:tcPr/>
                </a:tc>
                <a:tc>
                  <a:txBody>
                    <a:bodyPr/>
                    <a:lstStyle/>
                    <a:p>
                      <a:pPr algn="ctr"/>
                      <a:r>
                        <a:rPr lang="en-US" sz="1600" b="0" dirty="0">
                          <a:solidFill>
                            <a:schemeClr val="tx1"/>
                          </a:solidFill>
                        </a:rPr>
                        <a:t>5%</a:t>
                      </a:r>
                    </a:p>
                  </a:txBody>
                  <a:tcPr/>
                </a:tc>
                <a:tc>
                  <a:txBody>
                    <a:bodyPr/>
                    <a:lstStyle/>
                    <a:p>
                      <a:pPr algn="ctr"/>
                      <a:r>
                        <a:rPr lang="en-US" sz="1600" b="0" dirty="0">
                          <a:solidFill>
                            <a:schemeClr val="tx1"/>
                          </a:solidFill>
                        </a:rPr>
                        <a:t>20%</a:t>
                      </a:r>
                    </a:p>
                  </a:txBody>
                  <a:tcPr/>
                </a:tc>
                <a:tc>
                  <a:txBody>
                    <a:bodyPr/>
                    <a:lstStyle/>
                    <a:p>
                      <a:pPr algn="ctr"/>
                      <a:r>
                        <a:rPr lang="en-US" sz="1600" b="0" dirty="0">
                          <a:solidFill>
                            <a:schemeClr val="tx1"/>
                          </a:solidFill>
                        </a:rPr>
                        <a:t>20%</a:t>
                      </a:r>
                    </a:p>
                  </a:txBody>
                  <a:tcPr/>
                </a:tc>
                <a:tc rowSpan="3">
                  <a:txBody>
                    <a:bodyPr/>
                    <a:lstStyle/>
                    <a:p>
                      <a:pPr algn="ctr"/>
                      <a:endParaRPr kumimoji="0" lang="en-US" sz="1600" b="0" kern="1200" dirty="0">
                        <a:solidFill>
                          <a:schemeClr val="dk1"/>
                        </a:solidFill>
                        <a:latin typeface="+mn-lt"/>
                        <a:ea typeface="+mn-ea"/>
                        <a:cs typeface="+mn-cs"/>
                      </a:endParaRPr>
                    </a:p>
                    <a:p>
                      <a:pPr algn="ctr"/>
                      <a:r>
                        <a:rPr kumimoji="0" lang="en-US" sz="1600" b="0" kern="1200" dirty="0">
                          <a:solidFill>
                            <a:schemeClr val="dk1"/>
                          </a:solidFill>
                          <a:latin typeface="+mn-lt"/>
                          <a:ea typeface="+mn-ea"/>
                          <a:cs typeface="+mn-cs"/>
                        </a:rPr>
                        <a:t>Specific provision </a:t>
                      </a:r>
                      <a:endParaRPr lang="en-US" sz="1600" b="0" dirty="0">
                        <a:solidFill>
                          <a:schemeClr val="tx1"/>
                        </a:solidFill>
                      </a:endParaRPr>
                    </a:p>
                  </a:txBody>
                  <a:tcPr/>
                </a:tc>
                <a:extLst>
                  <a:ext uri="{0D108BD9-81ED-4DB2-BD59-A6C34878D82A}">
                    <a16:rowId xmlns:a16="http://schemas.microsoft.com/office/drawing/2014/main" xmlns="" val="10004"/>
                  </a:ext>
                </a:extLst>
              </a:tr>
              <a:tr h="312420">
                <a:tc vMerge="1">
                  <a:txBody>
                    <a:bodyPr/>
                    <a:lstStyle/>
                    <a:p>
                      <a:endParaRPr lang="en-US" dirty="0"/>
                    </a:p>
                  </a:txBody>
                  <a:tcPr/>
                </a:tc>
                <a:tc>
                  <a:txBody>
                    <a:bodyPr/>
                    <a:lstStyle/>
                    <a:p>
                      <a:pPr algn="ctr"/>
                      <a:r>
                        <a:rPr lang="en-US" sz="1600" b="0" dirty="0">
                          <a:solidFill>
                            <a:schemeClr val="tx1"/>
                          </a:solidFill>
                        </a:rPr>
                        <a:t>DF</a:t>
                      </a:r>
                    </a:p>
                  </a:txBody>
                  <a:tcPr/>
                </a:tc>
                <a:tc>
                  <a:txBody>
                    <a:bodyPr/>
                    <a:lstStyle/>
                    <a:p>
                      <a:pPr algn="ctr"/>
                      <a:r>
                        <a:rPr lang="en-US" sz="1600" b="0" dirty="0">
                          <a:solidFill>
                            <a:schemeClr val="tx1"/>
                          </a:solidFill>
                        </a:rPr>
                        <a:t>5%</a:t>
                      </a:r>
                    </a:p>
                  </a:txBody>
                  <a:tcPr/>
                </a:tc>
                <a:tc>
                  <a:txBody>
                    <a:bodyPr/>
                    <a:lstStyle/>
                    <a:p>
                      <a:pPr algn="ctr"/>
                      <a:r>
                        <a:rPr lang="en-US" sz="1600" b="0" dirty="0">
                          <a:solidFill>
                            <a:schemeClr val="tx1"/>
                          </a:solidFill>
                        </a:rPr>
                        <a:t>50%</a:t>
                      </a:r>
                    </a:p>
                  </a:txBody>
                  <a:tcPr/>
                </a:tc>
                <a:tc>
                  <a:txBody>
                    <a:bodyPr/>
                    <a:lstStyle/>
                    <a:p>
                      <a:pPr algn="ctr"/>
                      <a:r>
                        <a:rPr lang="en-US" sz="1600" b="0" dirty="0">
                          <a:solidFill>
                            <a:schemeClr val="tx1"/>
                          </a:solidFill>
                        </a:rPr>
                        <a:t>50%</a:t>
                      </a:r>
                    </a:p>
                  </a:txBody>
                  <a:tcPr/>
                </a:tc>
                <a:tc>
                  <a:txBody>
                    <a:bodyPr/>
                    <a:lstStyle/>
                    <a:p>
                      <a:pPr algn="ctr"/>
                      <a:r>
                        <a:rPr lang="en-US" sz="1600" b="0" dirty="0">
                          <a:solidFill>
                            <a:schemeClr val="tx1"/>
                          </a:solidFill>
                        </a:rPr>
                        <a:t>50%</a:t>
                      </a:r>
                    </a:p>
                  </a:txBody>
                  <a:tcPr/>
                </a:tc>
                <a:tc>
                  <a:txBody>
                    <a:bodyPr/>
                    <a:lstStyle/>
                    <a:p>
                      <a:pPr algn="ctr"/>
                      <a:r>
                        <a:rPr lang="en-US" sz="1600" b="0" dirty="0">
                          <a:solidFill>
                            <a:schemeClr val="tx1"/>
                          </a:solidFill>
                        </a:rPr>
                        <a:t>20%</a:t>
                      </a:r>
                    </a:p>
                  </a:txBody>
                  <a:tcPr/>
                </a:tc>
                <a:tc>
                  <a:txBody>
                    <a:bodyPr/>
                    <a:lstStyle/>
                    <a:p>
                      <a:pPr algn="ctr"/>
                      <a:r>
                        <a:rPr lang="en-US" sz="1600" b="0" dirty="0">
                          <a:solidFill>
                            <a:schemeClr val="tx1"/>
                          </a:solidFill>
                        </a:rPr>
                        <a:t>50%</a:t>
                      </a:r>
                    </a:p>
                  </a:txBody>
                  <a:tcPr/>
                </a:tc>
                <a:tc>
                  <a:txBody>
                    <a:bodyPr/>
                    <a:lstStyle/>
                    <a:p>
                      <a:pPr algn="ctr"/>
                      <a:r>
                        <a:rPr lang="en-US" sz="1600" b="0" dirty="0">
                          <a:solidFill>
                            <a:schemeClr val="tx1"/>
                          </a:solidFill>
                        </a:rPr>
                        <a:t>50%</a:t>
                      </a:r>
                    </a:p>
                  </a:txBody>
                  <a:tcPr/>
                </a:tc>
                <a:tc vMerge="1">
                  <a:txBody>
                    <a:bodyPr/>
                    <a:lstStyle/>
                    <a:p>
                      <a:pPr algn="ctr"/>
                      <a:endParaRPr lang="en-US" sz="1600" dirty="0">
                        <a:solidFill>
                          <a:schemeClr val="tx1"/>
                        </a:solidFill>
                      </a:endParaRPr>
                    </a:p>
                  </a:txBody>
                  <a:tcPr/>
                </a:tc>
                <a:extLst>
                  <a:ext uri="{0D108BD9-81ED-4DB2-BD59-A6C34878D82A}">
                    <a16:rowId xmlns:a16="http://schemas.microsoft.com/office/drawing/2014/main" xmlns="" val="10005"/>
                  </a:ext>
                </a:extLst>
              </a:tr>
              <a:tr h="375920">
                <a:tc vMerge="1">
                  <a:txBody>
                    <a:bodyPr/>
                    <a:lstStyle/>
                    <a:p>
                      <a:pPr algn="ctr"/>
                      <a:endParaRPr lang="en-US" sz="1600" dirty="0">
                        <a:solidFill>
                          <a:schemeClr val="tx1"/>
                        </a:solidFill>
                      </a:endParaRPr>
                    </a:p>
                  </a:txBody>
                  <a:tcPr/>
                </a:tc>
                <a:tc>
                  <a:txBody>
                    <a:bodyPr/>
                    <a:lstStyle/>
                    <a:p>
                      <a:pPr algn="ctr"/>
                      <a:r>
                        <a:rPr lang="en-US" sz="1600" b="0" dirty="0">
                          <a:solidFill>
                            <a:schemeClr val="tx1"/>
                          </a:solidFill>
                        </a:rPr>
                        <a:t>B L</a:t>
                      </a:r>
                    </a:p>
                  </a:txBody>
                  <a:tcPr/>
                </a:tc>
                <a:tc>
                  <a:txBody>
                    <a:bodyPr/>
                    <a:lstStyle/>
                    <a:p>
                      <a:pPr algn="ctr"/>
                      <a:r>
                        <a:rPr lang="en-US" sz="1600" b="0" dirty="0">
                          <a:solidFill>
                            <a:schemeClr val="tx1"/>
                          </a:solidFill>
                        </a:rPr>
                        <a:t>100%</a:t>
                      </a:r>
                    </a:p>
                  </a:txBody>
                  <a:tcPr/>
                </a:tc>
                <a:tc>
                  <a:txBody>
                    <a:bodyPr/>
                    <a:lstStyle/>
                    <a:p>
                      <a:pPr algn="ctr"/>
                      <a:r>
                        <a:rPr lang="en-US" sz="1600" b="0">
                          <a:solidFill>
                            <a:schemeClr val="tx1"/>
                          </a:solidFill>
                        </a:rPr>
                        <a:t>100%</a:t>
                      </a:r>
                      <a:endParaRPr lang="en-US" sz="1600" b="0" dirty="0">
                        <a:solidFill>
                          <a:schemeClr val="tx1"/>
                        </a:solidFill>
                      </a:endParaRPr>
                    </a:p>
                  </a:txBody>
                  <a:tcPr/>
                </a:tc>
                <a:tc>
                  <a:txBody>
                    <a:bodyPr/>
                    <a:lstStyle/>
                    <a:p>
                      <a:pPr algn="ctr"/>
                      <a:r>
                        <a:rPr lang="en-US" sz="1600" b="0" dirty="0">
                          <a:solidFill>
                            <a:schemeClr val="tx1"/>
                          </a:solidFill>
                        </a:rPr>
                        <a:t>100%</a:t>
                      </a:r>
                    </a:p>
                  </a:txBody>
                  <a:tcPr/>
                </a:tc>
                <a:tc>
                  <a:txBody>
                    <a:bodyPr/>
                    <a:lstStyle/>
                    <a:p>
                      <a:pPr algn="ctr"/>
                      <a:r>
                        <a:rPr lang="en-US" sz="1600" b="0">
                          <a:solidFill>
                            <a:schemeClr val="tx1"/>
                          </a:solidFill>
                        </a:rPr>
                        <a:t>100%</a:t>
                      </a:r>
                      <a:endParaRPr lang="en-US" sz="1600" b="0" dirty="0">
                        <a:solidFill>
                          <a:schemeClr val="tx1"/>
                        </a:solidFill>
                      </a:endParaRPr>
                    </a:p>
                  </a:txBody>
                  <a:tcPr/>
                </a:tc>
                <a:tc>
                  <a:txBody>
                    <a:bodyPr/>
                    <a:lstStyle/>
                    <a:p>
                      <a:pPr algn="ctr"/>
                      <a:r>
                        <a:rPr lang="en-US" sz="1600" b="0">
                          <a:solidFill>
                            <a:schemeClr val="tx1"/>
                          </a:solidFill>
                        </a:rPr>
                        <a:t>100%</a:t>
                      </a:r>
                      <a:endParaRPr lang="en-US" sz="1600" b="0" dirty="0">
                        <a:solidFill>
                          <a:schemeClr val="tx1"/>
                        </a:solidFill>
                      </a:endParaRPr>
                    </a:p>
                  </a:txBody>
                  <a:tcPr/>
                </a:tc>
                <a:tc>
                  <a:txBody>
                    <a:bodyPr/>
                    <a:lstStyle/>
                    <a:p>
                      <a:pPr algn="ctr"/>
                      <a:r>
                        <a:rPr lang="en-US" sz="1600" b="0" dirty="0">
                          <a:solidFill>
                            <a:schemeClr val="tx1"/>
                          </a:solidFill>
                        </a:rPr>
                        <a:t>100%</a:t>
                      </a:r>
                    </a:p>
                  </a:txBody>
                  <a:tcPr/>
                </a:tc>
                <a:tc>
                  <a:txBody>
                    <a:bodyPr/>
                    <a:lstStyle/>
                    <a:p>
                      <a:pPr algn="ctr"/>
                      <a:r>
                        <a:rPr lang="en-US" sz="1600" b="0" dirty="0">
                          <a:solidFill>
                            <a:schemeClr val="tx1"/>
                          </a:solidFill>
                        </a:rPr>
                        <a:t>100%</a:t>
                      </a:r>
                    </a:p>
                  </a:txBody>
                  <a:tcPr/>
                </a:tc>
                <a:tc vMerge="1">
                  <a:txBody>
                    <a:bodyPr/>
                    <a:lstStyle/>
                    <a:p>
                      <a:pPr algn="ctr"/>
                      <a:endParaRPr lang="en-US" sz="1600" dirty="0">
                        <a:solidFill>
                          <a:schemeClr val="tx1"/>
                        </a:solidFill>
                      </a:endParaRPr>
                    </a:p>
                  </a:txBody>
                  <a:tcPr/>
                </a:tc>
                <a:extLst>
                  <a:ext uri="{0D108BD9-81ED-4DB2-BD59-A6C34878D82A}">
                    <a16:rowId xmlns:a16="http://schemas.microsoft.com/office/drawing/2014/main" xmlns="" val="10006"/>
                  </a:ext>
                </a:extLst>
              </a:tr>
            </a:tbl>
          </a:graphicData>
        </a:graphic>
      </p:graphicFrame>
      <p:sp>
        <p:nvSpPr>
          <p:cNvPr id="6" name="Horizontal Scroll 5"/>
          <p:cNvSpPr/>
          <p:nvPr/>
        </p:nvSpPr>
        <p:spPr>
          <a:xfrm>
            <a:off x="1524000" y="76200"/>
            <a:ext cx="6629400" cy="9144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C00000"/>
              </a:solidFill>
            </a:endParaRPr>
          </a:p>
        </p:txBody>
      </p:sp>
      <p:grpSp>
        <p:nvGrpSpPr>
          <p:cNvPr id="3" name="Group 10"/>
          <p:cNvGrpSpPr/>
          <p:nvPr/>
        </p:nvGrpSpPr>
        <p:grpSpPr>
          <a:xfrm>
            <a:off x="1066800" y="4712497"/>
            <a:ext cx="7772400" cy="697703"/>
            <a:chOff x="0" y="27877"/>
            <a:chExt cx="4495800" cy="392903"/>
          </a:xfrm>
          <a:solidFill>
            <a:schemeClr val="accent3">
              <a:lumMod val="75000"/>
            </a:schemeClr>
          </a:solidFill>
        </p:grpSpPr>
        <p:sp>
          <p:nvSpPr>
            <p:cNvPr id="12" name="Rounded Rectangle 11"/>
            <p:cNvSpPr/>
            <p:nvPr/>
          </p:nvSpPr>
          <p:spPr>
            <a:xfrm>
              <a:off x="0" y="27877"/>
              <a:ext cx="4495800" cy="39290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19180" y="47057"/>
              <a:ext cx="4457440" cy="3545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dirty="0">
                  <a:cs typeface="Times New Roman" pitchFamily="18" charset="0"/>
                </a:rPr>
                <a:t>HF-Housing Finance, LP- Loans for Professionals to set up business under Consumer Financing Scheme , BHs-loans to Brokerage House, MB- Merchant Banks, SD- Stock Dealers </a:t>
              </a:r>
              <a:endParaRPr lang="en-US" sz="1600" kern="1200" dirty="0"/>
            </a:p>
          </p:txBody>
        </p:sp>
      </p:grpSp>
      <p:grpSp>
        <p:nvGrpSpPr>
          <p:cNvPr id="4" name="Group 13"/>
          <p:cNvGrpSpPr/>
          <p:nvPr/>
        </p:nvGrpSpPr>
        <p:grpSpPr>
          <a:xfrm>
            <a:off x="1066800" y="5562600"/>
            <a:ext cx="7772400" cy="1066800"/>
            <a:chOff x="0" y="27877"/>
            <a:chExt cx="4495800" cy="429111"/>
          </a:xfrm>
          <a:solidFill>
            <a:schemeClr val="accent6">
              <a:lumMod val="50000"/>
            </a:schemeClr>
          </a:solidFill>
        </p:grpSpPr>
        <p:sp>
          <p:nvSpPr>
            <p:cNvPr id="15" name="Rounded Rectangle 14"/>
            <p:cNvSpPr/>
            <p:nvPr/>
          </p:nvSpPr>
          <p:spPr>
            <a:xfrm>
              <a:off x="0" y="27877"/>
              <a:ext cx="4495800" cy="392903"/>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19180" y="27877"/>
              <a:ext cx="4476620" cy="4291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defTabSz="711200">
                <a:lnSpc>
                  <a:spcPct val="90000"/>
                </a:lnSpc>
                <a:spcBef>
                  <a:spcPct val="0"/>
                </a:spcBef>
                <a:spcAft>
                  <a:spcPct val="35000"/>
                </a:spcAft>
              </a:pPr>
              <a:r>
                <a:rPr lang="en-US" sz="1600" dirty="0">
                  <a:solidFill>
                    <a:schemeClr val="bg1"/>
                  </a:solidFill>
                </a:rPr>
                <a:t>NOTE THAT- @1% on the off-balance sheet exposures. -Provision will be on the total exposure and amount of cash margin or value of eligible collateral will not be deducted while computing Off balance sheet exposure.  * as per BRPD letter -3, 02-02-2023</a:t>
              </a:r>
              <a:endParaRPr lang="en-US" sz="1600" kern="1200" dirty="0">
                <a:solidFill>
                  <a:schemeClr val="bg1"/>
                </a:solidFill>
              </a:endParaRPr>
            </a:p>
          </p:txBody>
        </p:sp>
      </p:grpSp>
      <p:graphicFrame>
        <p:nvGraphicFramePr>
          <p:cNvPr id="18" name="Diagram 17"/>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67</a:t>
            </a:fld>
            <a:r>
              <a:rPr lang="en-US" b="1" dirty="0">
                <a:solidFill>
                  <a:srgbClr val="7030A0"/>
                </a:solidFill>
              </a:rPr>
              <a:t> out of 118</a:t>
            </a:r>
          </a:p>
        </p:txBody>
      </p:sp>
      <p:pic>
        <p:nvPicPr>
          <p:cNvPr id="20" name="Picture 19"/>
          <p:cNvPicPr/>
          <p:nvPr/>
        </p:nvPicPr>
        <p:blipFill>
          <a:blip r:embed="rId6"/>
          <a:srcRect/>
          <a:stretch>
            <a:fillRect/>
          </a:stretch>
        </p:blipFill>
        <p:spPr bwMode="auto">
          <a:xfrm>
            <a:off x="-76200" y="6477000"/>
            <a:ext cx="2133600" cy="381000"/>
          </a:xfrm>
          <a:prstGeom prst="rect">
            <a:avLst/>
          </a:prstGeom>
          <a:noFill/>
          <a:ln w="9525">
            <a:noFill/>
            <a:miter lim="800000"/>
            <a:headEnd/>
            <a:tailEnd/>
          </a:ln>
        </p:spPr>
      </p:pic>
    </p:spTree>
  </p:cSld>
  <p:clrMapOvr>
    <a:masterClrMapping/>
  </p:clrMapOvr>
  <p:transition>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905000" y="76200"/>
            <a:ext cx="5715000" cy="9144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spc="-150" dirty="0">
                <a:solidFill>
                  <a:srgbClr val="C00000"/>
                </a:solidFill>
                <a:effectLst>
                  <a:outerShdw blurRad="38100" dist="38100" dir="2700000" algn="tl">
                    <a:srgbClr val="000000">
                      <a:alpha val="43137"/>
                    </a:srgbClr>
                  </a:outerShdw>
                </a:effectLst>
              </a:rPr>
              <a:t>Base for Provision –Case (A)</a:t>
            </a:r>
          </a:p>
        </p:txBody>
      </p:sp>
      <p:graphicFrame>
        <p:nvGraphicFramePr>
          <p:cNvPr id="6" name="Diagram 5"/>
          <p:cNvGraphicFramePr/>
          <p:nvPr/>
        </p:nvGraphicFramePr>
        <p:xfrm>
          <a:off x="1828800" y="1574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68</a:t>
            </a:fld>
            <a:r>
              <a:rPr lang="en-US" b="1" dirty="0">
                <a:solidFill>
                  <a:srgbClr val="7030A0"/>
                </a:solidFill>
              </a:rPr>
              <a:t> out of 118</a:t>
            </a:r>
          </a:p>
        </p:txBody>
      </p:sp>
      <p:pic>
        <p:nvPicPr>
          <p:cNvPr id="8" name="Picture 7"/>
          <p:cNvPicPr/>
          <p:nvPr/>
        </p:nvPicPr>
        <p:blipFill>
          <a:blip r:embed="rId10"/>
          <a:srcRect/>
          <a:stretch>
            <a:fillRect/>
          </a:stretch>
        </p:blipFill>
        <p:spPr bwMode="auto">
          <a:xfrm>
            <a:off x="-76200" y="6477000"/>
            <a:ext cx="2133600" cy="381000"/>
          </a:xfrm>
          <a:prstGeom prst="rect">
            <a:avLst/>
          </a:prstGeom>
          <a:noFill/>
          <a:ln w="9525">
            <a:noFill/>
            <a:miter lim="800000"/>
            <a:headEnd/>
            <a:tailEnd/>
          </a:ln>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Cash  Remittance by Vault Transaction</a:t>
            </a:r>
            <a:endParaRPr lang="en-US" sz="2000" b="1" i="1" dirty="0">
              <a:solidFill>
                <a:srgbClr val="C00000"/>
              </a:solidFill>
            </a:endParaRPr>
          </a:p>
        </p:txBody>
      </p:sp>
      <p:sp>
        <p:nvSpPr>
          <p:cNvPr id="4" name="Horizontal Scroll 3"/>
          <p:cNvSpPr/>
          <p:nvPr/>
        </p:nvSpPr>
        <p:spPr>
          <a:xfrm>
            <a:off x="2590800" y="373040"/>
            <a:ext cx="5105400" cy="9144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4478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6</a:t>
            </a:fld>
            <a:r>
              <a:rPr lang="en-US" sz="1100" i="1" dirty="0"/>
              <a:t> of 118</a:t>
            </a:r>
          </a:p>
        </p:txBody>
      </p:sp>
      <p:pic>
        <p:nvPicPr>
          <p:cNvPr id="9" name="Picture 3"/>
          <p:cNvPicPr>
            <a:picLocks noChangeAspect="1" noChangeArrowheads="1"/>
          </p:cNvPicPr>
          <p:nvPr/>
        </p:nvPicPr>
        <p:blipFill>
          <a:blip r:embed="rId8"/>
          <a:srcRect/>
          <a:stretch>
            <a:fillRect/>
          </a:stretch>
        </p:blipFill>
        <p:spPr bwMode="auto">
          <a:xfrm>
            <a:off x="1143000" y="1524000"/>
            <a:ext cx="7772400" cy="4476750"/>
          </a:xfrm>
          <a:prstGeom prst="roundRect">
            <a:avLst/>
          </a:prstGeom>
          <a:ln>
            <a:noFill/>
          </a:ln>
          <a:effectLst>
            <a:outerShdw blurRad="292100" dist="139700" dir="2700000" algn="tl" rotWithShape="0">
              <a:srgbClr val="333333">
                <a:alpha val="65000"/>
              </a:srgbClr>
            </a:outerShdw>
          </a:effectLst>
        </p:spPr>
      </p:pic>
      <p:sp>
        <p:nvSpPr>
          <p:cNvPr id="11" name="Oval 10"/>
          <p:cNvSpPr/>
          <p:nvPr/>
        </p:nvSpPr>
        <p:spPr>
          <a:xfrm>
            <a:off x="3166404" y="3429000"/>
            <a:ext cx="9906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1905000" y="76200"/>
            <a:ext cx="5715000" cy="9144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spc="-150" dirty="0">
                <a:solidFill>
                  <a:srgbClr val="C00000"/>
                </a:solidFill>
                <a:effectLst>
                  <a:outerShdw blurRad="38100" dist="38100" dir="2700000" algn="tl">
                    <a:srgbClr val="000000">
                      <a:alpha val="43137"/>
                    </a:srgbClr>
                  </a:outerShdw>
                </a:effectLst>
              </a:rPr>
              <a:t>Base for Provision –Case (B)</a:t>
            </a:r>
          </a:p>
        </p:txBody>
      </p:sp>
      <p:graphicFrame>
        <p:nvGraphicFramePr>
          <p:cNvPr id="6" name="Diagram 5"/>
          <p:cNvGraphicFramePr/>
          <p:nvPr/>
        </p:nvGraphicFramePr>
        <p:xfrm>
          <a:off x="1828800" y="1371600"/>
          <a:ext cx="6477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4"/>
          <p:cNvGrpSpPr/>
          <p:nvPr/>
        </p:nvGrpSpPr>
        <p:grpSpPr>
          <a:xfrm>
            <a:off x="1981200" y="5334000"/>
            <a:ext cx="6692274" cy="533400"/>
            <a:chOff x="1522570" y="2494403"/>
            <a:chExt cx="4939674" cy="1195149"/>
          </a:xfrm>
        </p:grpSpPr>
        <p:sp>
          <p:nvSpPr>
            <p:cNvPr id="7" name="Rounded Rectangle 6"/>
            <p:cNvSpPr/>
            <p:nvPr/>
          </p:nvSpPr>
          <p:spPr>
            <a:xfrm>
              <a:off x="1522570" y="2494403"/>
              <a:ext cx="4939674" cy="1195149"/>
            </a:xfrm>
            <a:prstGeom prst="roundRect">
              <a:avLst/>
            </a:prstGeom>
            <a:ln>
              <a:solidFill>
                <a:srgbClr val="FF3399"/>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1580912" y="2552745"/>
              <a:ext cx="4822990" cy="10784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000" kern="1200" dirty="0">
                  <a:solidFill>
                    <a:srgbClr val="0070C0"/>
                  </a:solidFill>
                </a:rPr>
                <a:t>Provision should be minimum 15% or higher as per guideline.</a:t>
              </a:r>
            </a:p>
          </p:txBody>
        </p:sp>
      </p:grpSp>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Slide Number Placeholder 4"/>
          <p:cNvSpPr>
            <a:spLocks noGrp="1"/>
          </p:cNvSpPr>
          <p:nvPr>
            <p:ph type="sldNum" sz="quarter" idx="4294967295"/>
          </p:nvPr>
        </p:nvSpPr>
        <p:spPr>
          <a:xfrm>
            <a:off x="7315200" y="65532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69</a:t>
            </a:fld>
            <a:r>
              <a:rPr lang="en-US" b="1" dirty="0">
                <a:solidFill>
                  <a:srgbClr val="7030A0"/>
                </a:solidFill>
              </a:rPr>
              <a:t> out of 118</a:t>
            </a:r>
          </a:p>
        </p:txBody>
      </p:sp>
      <p:pic>
        <p:nvPicPr>
          <p:cNvPr id="11" name="Picture 10"/>
          <p:cNvPicPr/>
          <p:nvPr/>
        </p:nvPicPr>
        <p:blipFill>
          <a:blip r:embed="rId10"/>
          <a:srcRect/>
          <a:stretch>
            <a:fillRect/>
          </a:stretch>
        </p:blipFill>
        <p:spPr bwMode="auto">
          <a:xfrm>
            <a:off x="-76200" y="6477000"/>
            <a:ext cx="2133600" cy="381000"/>
          </a:xfrm>
          <a:prstGeom prst="rect">
            <a:avLst/>
          </a:prstGeom>
          <a:noFill/>
          <a:ln w="9525">
            <a:noFill/>
            <a:miter lim="800000"/>
            <a:headEnd/>
            <a:tailEnd/>
          </a:ln>
        </p:spPr>
      </p:pic>
    </p:spTree>
  </p:cSld>
  <p:clrMapOvr>
    <a:masterClrMapping/>
  </p:clrMapOvr>
  <p:transition>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98438"/>
            <a:ext cx="5181600" cy="715962"/>
          </a:xfrm>
        </p:spPr>
        <p:txBody>
          <a:bodyPr>
            <a:normAutofit/>
          </a:bodyPr>
          <a:lstStyle/>
          <a:p>
            <a:pPr lvl="0" algn="ctr"/>
            <a:r>
              <a:rPr lang="en-US" sz="1800" b="1" dirty="0">
                <a:solidFill>
                  <a:srgbClr val="C00000"/>
                </a:solidFill>
                <a:effectLst/>
              </a:rPr>
              <a:t>Loan module in CBS (auto recovery a/c)</a:t>
            </a:r>
            <a:endParaRPr lang="en-US" sz="1800" b="1" dirty="0">
              <a:solidFill>
                <a:srgbClr val="C00000"/>
              </a:solidFill>
            </a:endParaRP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70</a:t>
            </a:fld>
            <a:r>
              <a:rPr lang="en-US" b="1" dirty="0">
                <a:solidFill>
                  <a:srgbClr val="7030A0"/>
                </a:solidFill>
              </a:rPr>
              <a:t> out of 118</a:t>
            </a:r>
          </a:p>
        </p:txBody>
      </p:sp>
      <p:sp>
        <p:nvSpPr>
          <p:cNvPr id="12" name="Decagon 11"/>
          <p:cNvSpPr/>
          <p:nvPr/>
        </p:nvSpPr>
        <p:spPr>
          <a:xfrm>
            <a:off x="26670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pic>
        <p:nvPicPr>
          <p:cNvPr id="8194" name="Picture 2"/>
          <p:cNvPicPr>
            <a:picLocks noChangeAspect="1" noChangeArrowheads="1"/>
          </p:cNvPicPr>
          <p:nvPr/>
        </p:nvPicPr>
        <p:blipFill>
          <a:blip r:embed="rId7"/>
          <a:srcRect/>
          <a:stretch>
            <a:fillRect/>
          </a:stretch>
        </p:blipFill>
        <p:spPr bwMode="auto">
          <a:xfrm>
            <a:off x="1143000" y="1095375"/>
            <a:ext cx="7772400" cy="5076825"/>
          </a:xfrm>
          <a:prstGeom prst="roundRect">
            <a:avLst/>
          </a:prstGeom>
          <a:ln>
            <a:noFill/>
          </a:ln>
          <a:effectLst>
            <a:outerShdw blurRad="292100" dist="139700" dir="2700000" algn="tl" rotWithShape="0">
              <a:srgbClr val="333333">
                <a:alpha val="65000"/>
              </a:srgbClr>
            </a:outerShdw>
          </a:effectLst>
        </p:spPr>
      </p:pic>
      <p:sp>
        <p:nvSpPr>
          <p:cNvPr id="11" name="Oval 10"/>
          <p:cNvSpPr/>
          <p:nvPr/>
        </p:nvSpPr>
        <p:spPr>
          <a:xfrm>
            <a:off x="1447800" y="3429000"/>
            <a:ext cx="2209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19532" y="4024532"/>
            <a:ext cx="1676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47800" y="1656472"/>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Limit Line Creation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3"/>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71</a:t>
            </a:fld>
            <a:r>
              <a:rPr lang="en-US" b="1" dirty="0">
                <a:solidFill>
                  <a:srgbClr val="7030A0"/>
                </a:solidFill>
              </a:rPr>
              <a:t> out of 118</a:t>
            </a:r>
          </a:p>
        </p:txBody>
      </p:sp>
      <p:sp>
        <p:nvSpPr>
          <p:cNvPr id="13" name="Decagon 12"/>
          <p:cNvSpPr/>
          <p:nvPr/>
        </p:nvSpPr>
        <p:spPr>
          <a:xfrm>
            <a:off x="31242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pic>
        <p:nvPicPr>
          <p:cNvPr id="16" name="Picture 2"/>
          <p:cNvPicPr>
            <a:picLocks noChangeAspect="1" noChangeArrowheads="1"/>
          </p:cNvPicPr>
          <p:nvPr/>
        </p:nvPicPr>
        <p:blipFill>
          <a:blip r:embed="rId8"/>
          <a:srcRect/>
          <a:stretch>
            <a:fillRect/>
          </a:stretch>
        </p:blipFill>
        <p:spPr bwMode="auto">
          <a:xfrm>
            <a:off x="1371600" y="1143000"/>
            <a:ext cx="7505700" cy="4905375"/>
          </a:xfrm>
          <a:prstGeom prst="roundRect">
            <a:avLst/>
          </a:prstGeom>
          <a:ln>
            <a:noFill/>
          </a:ln>
          <a:effectLst>
            <a:outerShdw blurRad="292100" dist="139700" dir="2700000" algn="tl" rotWithShape="0">
              <a:srgbClr val="333333">
                <a:alpha val="65000"/>
              </a:srgbClr>
            </a:outerShdw>
          </a:effectLst>
        </p:spPr>
      </p:pic>
      <p:sp>
        <p:nvSpPr>
          <p:cNvPr id="11" name="Oval 10"/>
          <p:cNvSpPr/>
          <p:nvPr/>
        </p:nvSpPr>
        <p:spPr>
          <a:xfrm>
            <a:off x="5105400" y="53340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Limit Line Creation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3"/>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72</a:t>
            </a:fld>
            <a:r>
              <a:rPr lang="en-US" b="1" dirty="0">
                <a:solidFill>
                  <a:srgbClr val="7030A0"/>
                </a:solidFill>
              </a:rPr>
              <a:t> out of 118</a:t>
            </a:r>
          </a:p>
        </p:txBody>
      </p:sp>
      <p:sp>
        <p:nvSpPr>
          <p:cNvPr id="13" name="Decagon 12"/>
          <p:cNvSpPr/>
          <p:nvPr/>
        </p:nvSpPr>
        <p:spPr>
          <a:xfrm>
            <a:off x="31242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pic>
        <p:nvPicPr>
          <p:cNvPr id="11" name="Picture 2"/>
          <p:cNvPicPr>
            <a:picLocks noChangeAspect="1" noChangeArrowheads="1"/>
          </p:cNvPicPr>
          <p:nvPr/>
        </p:nvPicPr>
        <p:blipFill>
          <a:blip r:embed="rId8"/>
          <a:srcRect/>
          <a:stretch>
            <a:fillRect/>
          </a:stretch>
        </p:blipFill>
        <p:spPr bwMode="auto">
          <a:xfrm>
            <a:off x="1214437" y="1219200"/>
            <a:ext cx="7472363" cy="4972050"/>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1219200" y="4323472"/>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Account Assign to Limit Line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73</a:t>
            </a:fld>
            <a:r>
              <a:rPr lang="en-US" b="1" dirty="0">
                <a:solidFill>
                  <a:srgbClr val="7030A0"/>
                </a:solidFill>
              </a:rPr>
              <a:t> out of 118</a:t>
            </a:r>
          </a:p>
        </p:txBody>
      </p:sp>
      <p:pic>
        <p:nvPicPr>
          <p:cNvPr id="11" name="Picture 2"/>
          <p:cNvPicPr>
            <a:picLocks noChangeAspect="1" noChangeArrowheads="1"/>
          </p:cNvPicPr>
          <p:nvPr/>
        </p:nvPicPr>
        <p:blipFill>
          <a:blip r:embed="rId7"/>
          <a:srcRect/>
          <a:stretch>
            <a:fillRect/>
          </a:stretch>
        </p:blipFill>
        <p:spPr bwMode="auto">
          <a:xfrm>
            <a:off x="1157287" y="1143000"/>
            <a:ext cx="7605713" cy="5076825"/>
          </a:xfrm>
          <a:prstGeom prst="roundRect">
            <a:avLst/>
          </a:prstGeom>
          <a:ln>
            <a:noFill/>
          </a:ln>
          <a:effectLst>
            <a:outerShdw blurRad="292100" dist="139700" dir="2700000" algn="tl" rotWithShape="0">
              <a:srgbClr val="333333">
                <a:alpha val="65000"/>
              </a:srgbClr>
            </a:outerShdw>
          </a:effectLst>
        </p:spPr>
      </p:pic>
      <p:sp>
        <p:nvSpPr>
          <p:cNvPr id="13" name="Decagon 12"/>
          <p:cNvSpPr/>
          <p:nvPr/>
        </p:nvSpPr>
        <p:spPr>
          <a:xfrm>
            <a:off x="26670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2" name="Oval 11"/>
          <p:cNvSpPr/>
          <p:nvPr/>
        </p:nvSpPr>
        <p:spPr>
          <a:xfrm>
            <a:off x="2286000" y="3471204"/>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447800" y="2514600"/>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74</a:t>
            </a:fld>
            <a:r>
              <a:rPr lang="en-US" b="1" dirty="0">
                <a:solidFill>
                  <a:srgbClr val="7030A0"/>
                </a:solidFill>
              </a:rPr>
              <a:t> out of 118</a:t>
            </a:r>
          </a:p>
        </p:txBody>
      </p:sp>
      <p:pic>
        <p:nvPicPr>
          <p:cNvPr id="12" name="Picture 2"/>
          <p:cNvPicPr>
            <a:picLocks noChangeAspect="1" noChangeArrowheads="1"/>
          </p:cNvPicPr>
          <p:nvPr/>
        </p:nvPicPr>
        <p:blipFill>
          <a:blip r:embed="rId7"/>
          <a:srcRect/>
          <a:stretch>
            <a:fillRect/>
          </a:stretch>
        </p:blipFill>
        <p:spPr bwMode="auto">
          <a:xfrm>
            <a:off x="1095375" y="1085850"/>
            <a:ext cx="7896225" cy="5086350"/>
          </a:xfrm>
          <a:prstGeom prst="roundRect">
            <a:avLst/>
          </a:prstGeom>
          <a:ln>
            <a:noFill/>
          </a:ln>
          <a:effectLst>
            <a:outerShdw blurRad="292100" dist="139700" dir="2700000" algn="tl" rotWithShape="0">
              <a:srgbClr val="333333">
                <a:alpha val="65000"/>
              </a:srgbClr>
            </a:outerShdw>
          </a:effectLst>
        </p:spPr>
      </p:pic>
      <p:sp>
        <p:nvSpPr>
          <p:cNvPr id="15" name="Decagon 14"/>
          <p:cNvSpPr/>
          <p:nvPr/>
        </p:nvSpPr>
        <p:spPr>
          <a:xfrm>
            <a:off x="29718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1" name="Oval 10"/>
          <p:cNvSpPr/>
          <p:nvPr/>
        </p:nvSpPr>
        <p:spPr>
          <a:xfrm>
            <a:off x="1219200" y="2590800"/>
            <a:ext cx="1600200" cy="214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219200" y="4010464"/>
            <a:ext cx="141614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75</a:t>
            </a:fld>
            <a:r>
              <a:rPr lang="en-US" b="1" dirty="0">
                <a:solidFill>
                  <a:srgbClr val="7030A0"/>
                </a:solidFill>
              </a:rPr>
              <a:t> out of 118</a:t>
            </a:r>
          </a:p>
        </p:txBody>
      </p:sp>
      <p:pic>
        <p:nvPicPr>
          <p:cNvPr id="11" name="Picture 2"/>
          <p:cNvPicPr>
            <a:picLocks noChangeAspect="1" noChangeArrowheads="1"/>
          </p:cNvPicPr>
          <p:nvPr/>
        </p:nvPicPr>
        <p:blipFill>
          <a:blip r:embed="rId7"/>
          <a:srcRect/>
          <a:stretch>
            <a:fillRect/>
          </a:stretch>
        </p:blipFill>
        <p:spPr bwMode="auto">
          <a:xfrm>
            <a:off x="1219200" y="1219200"/>
            <a:ext cx="7419974" cy="4876800"/>
          </a:xfrm>
          <a:prstGeom prst="roundRect">
            <a:avLst/>
          </a:prstGeom>
          <a:ln>
            <a:noFill/>
          </a:ln>
          <a:effectLst>
            <a:outerShdw blurRad="292100" dist="139700" dir="2700000" algn="tl" rotWithShape="0">
              <a:srgbClr val="333333">
                <a:alpha val="65000"/>
              </a:srgbClr>
            </a:outerShdw>
          </a:effectLst>
        </p:spPr>
      </p:pic>
      <p:sp>
        <p:nvSpPr>
          <p:cNvPr id="13" name="Decagon 12"/>
          <p:cNvSpPr/>
          <p:nvPr/>
        </p:nvSpPr>
        <p:spPr>
          <a:xfrm>
            <a:off x="29718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2" name="Oval 11"/>
          <p:cNvSpPr/>
          <p:nvPr/>
        </p:nvSpPr>
        <p:spPr>
          <a:xfrm>
            <a:off x="3536852" y="2438400"/>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61052" y="3180472"/>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Limit Line Creation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3"/>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76</a:t>
            </a:fld>
            <a:r>
              <a:rPr lang="en-US" b="1" dirty="0">
                <a:solidFill>
                  <a:srgbClr val="7030A0"/>
                </a:solidFill>
              </a:rPr>
              <a:t> out of 118</a:t>
            </a:r>
          </a:p>
        </p:txBody>
      </p:sp>
      <p:sp>
        <p:nvSpPr>
          <p:cNvPr id="13" name="Decagon 12"/>
          <p:cNvSpPr/>
          <p:nvPr/>
        </p:nvSpPr>
        <p:spPr>
          <a:xfrm>
            <a:off x="31242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pic>
        <p:nvPicPr>
          <p:cNvPr id="12" name="Picture 3"/>
          <p:cNvPicPr>
            <a:picLocks noGrp="1" noChangeAspect="1" noChangeArrowheads="1"/>
          </p:cNvPicPr>
          <p:nvPr>
            <p:ph idx="1"/>
          </p:nvPr>
        </p:nvPicPr>
        <p:blipFill>
          <a:blip r:embed="rId8"/>
          <a:srcRect/>
          <a:stretch>
            <a:fillRect/>
          </a:stretch>
        </p:blipFill>
        <p:spPr bwMode="auto">
          <a:xfrm>
            <a:off x="1219200" y="1371600"/>
            <a:ext cx="7499350" cy="4648200"/>
          </a:xfrm>
          <a:prstGeom prst="roundRect">
            <a:avLst/>
          </a:prstGeom>
          <a:ln>
            <a:noFill/>
          </a:ln>
          <a:effectLst>
            <a:outerShdw blurRad="292100" dist="139700" dir="2700000" algn="tl" rotWithShape="0">
              <a:srgbClr val="333333">
                <a:alpha val="65000"/>
              </a:srgbClr>
            </a:outerShdw>
          </a:effectLst>
        </p:spPr>
      </p:pic>
      <p:sp>
        <p:nvSpPr>
          <p:cNvPr id="11" name="Oval 10"/>
          <p:cNvSpPr/>
          <p:nvPr/>
        </p:nvSpPr>
        <p:spPr>
          <a:xfrm>
            <a:off x="2362200" y="3733800"/>
            <a:ext cx="1295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86600" y="35814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Limit Line Creation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3"/>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77</a:t>
            </a:fld>
            <a:r>
              <a:rPr lang="en-US" b="1" dirty="0">
                <a:solidFill>
                  <a:srgbClr val="7030A0"/>
                </a:solidFill>
              </a:rPr>
              <a:t> out of 118</a:t>
            </a:r>
          </a:p>
        </p:txBody>
      </p:sp>
      <p:sp>
        <p:nvSpPr>
          <p:cNvPr id="13" name="Decagon 12"/>
          <p:cNvSpPr/>
          <p:nvPr/>
        </p:nvSpPr>
        <p:spPr>
          <a:xfrm>
            <a:off x="31242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pic>
        <p:nvPicPr>
          <p:cNvPr id="14" name="Picture 4"/>
          <p:cNvPicPr>
            <a:picLocks noGrp="1" noChangeAspect="1" noChangeArrowheads="1"/>
          </p:cNvPicPr>
          <p:nvPr>
            <p:ph idx="1"/>
          </p:nvPr>
        </p:nvPicPr>
        <p:blipFill>
          <a:blip r:embed="rId8"/>
          <a:srcRect/>
          <a:stretch>
            <a:fillRect/>
          </a:stretch>
        </p:blipFill>
        <p:spPr bwMode="auto">
          <a:xfrm>
            <a:off x="1219200" y="1219200"/>
            <a:ext cx="7558307" cy="4800600"/>
          </a:xfrm>
          <a:prstGeom prst="roundRect">
            <a:avLst/>
          </a:prstGeom>
          <a:ln>
            <a:noFill/>
          </a:ln>
          <a:effectLst>
            <a:outerShdw blurRad="292100" dist="139700" dir="2700000" algn="tl" rotWithShape="0">
              <a:srgbClr val="333333">
                <a:alpha val="65000"/>
              </a:srgbClr>
            </a:outerShdw>
          </a:effectLst>
        </p:spPr>
      </p:pic>
      <p:sp>
        <p:nvSpPr>
          <p:cNvPr id="11" name="Oval 10"/>
          <p:cNvSpPr/>
          <p:nvPr/>
        </p:nvSpPr>
        <p:spPr>
          <a:xfrm>
            <a:off x="1171136" y="1447800"/>
            <a:ext cx="1295400" cy="13997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Limit Line Creation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3"/>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78</a:t>
            </a:fld>
            <a:r>
              <a:rPr lang="en-US" b="1" dirty="0">
                <a:solidFill>
                  <a:srgbClr val="7030A0"/>
                </a:solidFill>
              </a:rPr>
              <a:t> out of 118</a:t>
            </a:r>
          </a:p>
        </p:txBody>
      </p:sp>
      <p:sp>
        <p:nvSpPr>
          <p:cNvPr id="13" name="Decagon 12"/>
          <p:cNvSpPr/>
          <p:nvPr/>
        </p:nvSpPr>
        <p:spPr>
          <a:xfrm>
            <a:off x="31242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pic>
        <p:nvPicPr>
          <p:cNvPr id="12" name="Picture 3"/>
          <p:cNvPicPr>
            <a:picLocks noGrp="1" noChangeAspect="1" noChangeArrowheads="1"/>
          </p:cNvPicPr>
          <p:nvPr>
            <p:ph idx="1"/>
          </p:nvPr>
        </p:nvPicPr>
        <p:blipFill>
          <a:blip r:embed="rId8"/>
          <a:srcRect/>
          <a:stretch>
            <a:fillRect/>
          </a:stretch>
        </p:blipFill>
        <p:spPr bwMode="auto">
          <a:xfrm>
            <a:off x="1143000" y="1219200"/>
            <a:ext cx="7772400" cy="4800600"/>
          </a:xfrm>
          <a:prstGeom prst="roundRect">
            <a:avLst/>
          </a:prstGeom>
          <a:ln>
            <a:noFill/>
          </a:ln>
          <a:effectLst>
            <a:outerShdw blurRad="292100" dist="139700" dir="2700000" algn="tl" rotWithShape="0">
              <a:srgbClr val="333333">
                <a:alpha val="65000"/>
              </a:srgbClr>
            </a:outerShdw>
          </a:effectLst>
        </p:spPr>
      </p:pic>
      <p:sp>
        <p:nvSpPr>
          <p:cNvPr id="11" name="Oval 10"/>
          <p:cNvSpPr/>
          <p:nvPr/>
        </p:nvSpPr>
        <p:spPr>
          <a:xfrm>
            <a:off x="5099540" y="4433668"/>
            <a:ext cx="137746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Acknowledgement of Cash  Remittance by Receiver</a:t>
            </a:r>
            <a:endParaRPr lang="en-US" sz="2000" b="1" i="1" dirty="0">
              <a:solidFill>
                <a:srgbClr val="C00000"/>
              </a:solidFill>
            </a:endParaRPr>
          </a:p>
        </p:txBody>
      </p:sp>
      <p:sp>
        <p:nvSpPr>
          <p:cNvPr id="4" name="Horizontal Scroll 3"/>
          <p:cNvSpPr/>
          <p:nvPr/>
        </p:nvSpPr>
        <p:spPr>
          <a:xfrm>
            <a:off x="1828800" y="413984"/>
            <a:ext cx="6629400" cy="9144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4478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7</a:t>
            </a:fld>
            <a:r>
              <a:rPr lang="en-US" sz="1100" i="1" dirty="0"/>
              <a:t> of 118</a:t>
            </a:r>
          </a:p>
        </p:txBody>
      </p:sp>
      <p:grpSp>
        <p:nvGrpSpPr>
          <p:cNvPr id="3" name="Group 13"/>
          <p:cNvGrpSpPr/>
          <p:nvPr/>
        </p:nvGrpSpPr>
        <p:grpSpPr>
          <a:xfrm>
            <a:off x="1143000" y="1524000"/>
            <a:ext cx="7848600" cy="4714875"/>
            <a:chOff x="1143000" y="1524000"/>
            <a:chExt cx="7848600" cy="4714875"/>
          </a:xfrm>
        </p:grpSpPr>
        <p:pic>
          <p:nvPicPr>
            <p:cNvPr id="10" name="Picture 2"/>
            <p:cNvPicPr>
              <a:picLocks noChangeAspect="1" noChangeArrowheads="1"/>
            </p:cNvPicPr>
            <p:nvPr/>
          </p:nvPicPr>
          <p:blipFill>
            <a:blip r:embed="rId8"/>
            <a:srcRect/>
            <a:stretch>
              <a:fillRect/>
            </a:stretch>
          </p:blipFill>
          <p:spPr bwMode="auto">
            <a:xfrm>
              <a:off x="1143000" y="1524000"/>
              <a:ext cx="7848600" cy="4714875"/>
            </a:xfrm>
            <a:prstGeom prst="round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9"/>
            <a:srcRect/>
            <a:stretch>
              <a:fillRect/>
            </a:stretch>
          </p:blipFill>
          <p:spPr bwMode="auto">
            <a:xfrm>
              <a:off x="1357532" y="3657600"/>
              <a:ext cx="7509804" cy="718918"/>
            </a:xfrm>
            <a:prstGeom prst="rect">
              <a:avLst/>
            </a:prstGeom>
            <a:noFill/>
            <a:ln w="9525">
              <a:noFill/>
              <a:miter lim="800000"/>
              <a:headEnd/>
              <a:tailEnd/>
            </a:ln>
            <a:effectLst/>
          </p:spPr>
        </p:pic>
        <p:pic>
          <p:nvPicPr>
            <p:cNvPr id="13" name="Picture 4"/>
            <p:cNvPicPr>
              <a:picLocks noChangeAspect="1" noChangeArrowheads="1"/>
            </p:cNvPicPr>
            <p:nvPr/>
          </p:nvPicPr>
          <p:blipFill>
            <a:blip r:embed="rId10"/>
            <a:srcRect/>
            <a:stretch>
              <a:fillRect/>
            </a:stretch>
          </p:blipFill>
          <p:spPr bwMode="auto">
            <a:xfrm>
              <a:off x="5101207" y="1772528"/>
              <a:ext cx="3072121" cy="1447800"/>
            </a:xfrm>
            <a:prstGeom prst="rect">
              <a:avLst/>
            </a:prstGeom>
            <a:noFill/>
            <a:ln w="9525">
              <a:noFill/>
              <a:miter lim="800000"/>
              <a:headEnd/>
              <a:tailEnd/>
            </a:ln>
            <a:effectLst/>
          </p:spPr>
        </p:pic>
      </p:grpSp>
      <p:sp>
        <p:nvSpPr>
          <p:cNvPr id="15" name="Oval 14"/>
          <p:cNvSpPr/>
          <p:nvPr/>
        </p:nvSpPr>
        <p:spPr>
          <a:xfrm>
            <a:off x="3290668" y="2695136"/>
            <a:ext cx="1905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248400" y="1905000"/>
            <a:ext cx="1066800" cy="3329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a:solidFill>
                  <a:srgbClr val="C00000"/>
                </a:solidFill>
              </a:rPr>
              <a:t>Loan A/C opening Term (</a:t>
            </a:r>
            <a:r>
              <a:rPr lang="en-US" sz="1800" b="1" dirty="0">
                <a:solidFill>
                  <a:srgbClr val="C00000"/>
                </a:solidFill>
                <a:effectLst/>
              </a:rPr>
              <a:t>IDCP</a:t>
            </a:r>
            <a:r>
              <a:rPr lang="en-US" sz="1800" b="1" dirty="0">
                <a:solidFill>
                  <a:srgbClr val="C00000"/>
                </a:solidFill>
              </a:rPr>
              <a:t>)</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79</a:t>
            </a:fld>
            <a:r>
              <a:rPr lang="en-US" b="1" dirty="0">
                <a:solidFill>
                  <a:srgbClr val="7030A0"/>
                </a:solidFill>
              </a:rPr>
              <a:t> out of 118</a:t>
            </a:r>
          </a:p>
        </p:txBody>
      </p:sp>
      <p:pic>
        <p:nvPicPr>
          <p:cNvPr id="11" name="Picture 2"/>
          <p:cNvPicPr>
            <a:picLocks noChangeAspect="1" noChangeArrowheads="1"/>
          </p:cNvPicPr>
          <p:nvPr/>
        </p:nvPicPr>
        <p:blipFill>
          <a:blip r:embed="rId7"/>
          <a:srcRect/>
          <a:stretch>
            <a:fillRect/>
          </a:stretch>
        </p:blipFill>
        <p:spPr bwMode="auto">
          <a:xfrm>
            <a:off x="1219200" y="1143000"/>
            <a:ext cx="7467600" cy="4972050"/>
          </a:xfrm>
          <a:prstGeom prst="roundRect">
            <a:avLst/>
          </a:prstGeom>
          <a:ln>
            <a:noFill/>
          </a:ln>
          <a:effectLst>
            <a:outerShdw blurRad="292100" dist="139700" dir="2700000" algn="tl" rotWithShape="0">
              <a:srgbClr val="333333">
                <a:alpha val="65000"/>
              </a:srgbClr>
            </a:outerShdw>
          </a:effectLst>
        </p:spPr>
      </p:pic>
      <p:sp>
        <p:nvSpPr>
          <p:cNvPr id="13" name="Decagon 12"/>
          <p:cNvSpPr/>
          <p:nvPr/>
        </p:nvSpPr>
        <p:spPr>
          <a:xfrm>
            <a:off x="2971800" y="443132"/>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A1</a:t>
            </a:r>
            <a:endParaRPr lang="en-US" sz="1100" dirty="0"/>
          </a:p>
          <a:p>
            <a:endParaRPr lang="en-US" sz="1100" dirty="0"/>
          </a:p>
        </p:txBody>
      </p:sp>
      <p:sp>
        <p:nvSpPr>
          <p:cNvPr id="12" name="Oval 11"/>
          <p:cNvSpPr/>
          <p:nvPr/>
        </p:nvSpPr>
        <p:spPr>
          <a:xfrm>
            <a:off x="3155852" y="3657600"/>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8438"/>
            <a:ext cx="6096000" cy="715962"/>
          </a:xfrm>
        </p:spPr>
        <p:txBody>
          <a:bodyPr>
            <a:normAutofit/>
          </a:bodyPr>
          <a:lstStyle/>
          <a:p>
            <a:r>
              <a:rPr lang="en-US" sz="2000" b="1" dirty="0">
                <a:solidFill>
                  <a:srgbClr val="C00000"/>
                </a:solidFill>
              </a:rPr>
              <a:t>               NPA Continuous Loan Rescheduling</a:t>
            </a:r>
          </a:p>
        </p:txBody>
      </p:sp>
      <p:sp>
        <p:nvSpPr>
          <p:cNvPr id="4" name="Horizontal Scroll 3"/>
          <p:cNvSpPr/>
          <p:nvPr/>
        </p:nvSpPr>
        <p:spPr>
          <a:xfrm>
            <a:off x="1981200" y="186396"/>
            <a:ext cx="56388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477000"/>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80</a:t>
            </a:fld>
            <a:r>
              <a:rPr lang="en-US" b="1" dirty="0">
                <a:solidFill>
                  <a:srgbClr val="7030A0"/>
                </a:solidFill>
              </a:rPr>
              <a:t> out of 118</a:t>
            </a:r>
          </a:p>
        </p:txBody>
      </p:sp>
      <p:sp>
        <p:nvSpPr>
          <p:cNvPr id="11" name="Decagon 10"/>
          <p:cNvSpPr/>
          <p:nvPr/>
        </p:nvSpPr>
        <p:spPr>
          <a:xfrm>
            <a:off x="22860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B1</a:t>
            </a:r>
            <a:endParaRPr lang="en-US" sz="1100" dirty="0"/>
          </a:p>
          <a:p>
            <a:endParaRPr lang="en-US" sz="1100" dirty="0"/>
          </a:p>
        </p:txBody>
      </p:sp>
      <p:pic>
        <p:nvPicPr>
          <p:cNvPr id="3" name="Picture 2">
            <a:extLst>
              <a:ext uri="{FF2B5EF4-FFF2-40B4-BE49-F238E27FC236}">
                <a16:creationId xmlns:a16="http://schemas.microsoft.com/office/drawing/2014/main" xmlns="" id="{AB9B5713-76D1-AC35-B31A-506463B44D55}"/>
              </a:ext>
            </a:extLst>
          </p:cNvPr>
          <p:cNvPicPr>
            <a:picLocks noChangeAspect="1" noChangeArrowheads="1"/>
          </p:cNvPicPr>
          <p:nvPr/>
        </p:nvPicPr>
        <p:blipFill>
          <a:blip r:embed="rId7"/>
          <a:srcRect/>
          <a:stretch>
            <a:fillRect/>
          </a:stretch>
        </p:blipFill>
        <p:spPr bwMode="auto">
          <a:xfrm>
            <a:off x="152400" y="1524000"/>
            <a:ext cx="8915400" cy="4267200"/>
          </a:xfrm>
          <a:prstGeom prst="rect">
            <a:avLst/>
          </a:prstGeom>
          <a:noFill/>
          <a:ln w="9525">
            <a:noFill/>
            <a:miter lim="800000"/>
            <a:headEnd/>
            <a:tailEnd/>
          </a:ln>
          <a:effectLst/>
        </p:spPr>
      </p:pic>
    </p:spTree>
    <p:extLst>
      <p:ext uri="{BB962C8B-B14F-4D97-AF65-F5344CB8AC3E}">
        <p14:creationId xmlns:p14="http://schemas.microsoft.com/office/powerpoint/2010/main" xmlns="" val="457074133"/>
      </p:ext>
    </p:extLst>
  </p:cSld>
  <p:clrMapOvr>
    <a:masterClrMapping/>
  </p:clrMapOvr>
  <p:transition>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err="1">
                <a:solidFill>
                  <a:srgbClr val="C00000"/>
                </a:solidFill>
              </a:rPr>
              <a:t>Rephasement</a:t>
            </a:r>
            <a:r>
              <a:rPr lang="en-US" sz="1800" b="1" dirty="0">
                <a:solidFill>
                  <a:srgbClr val="C00000"/>
                </a:solidFill>
              </a:rPr>
              <a:t> of Term Loan Entry</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81</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A2</a:t>
            </a:r>
            <a:endParaRPr lang="en-US" sz="1100" dirty="0"/>
          </a:p>
          <a:p>
            <a:endParaRPr lang="en-US" sz="1100" dirty="0"/>
          </a:p>
        </p:txBody>
      </p:sp>
      <p:pic>
        <p:nvPicPr>
          <p:cNvPr id="12" name="Picture 2"/>
          <p:cNvPicPr>
            <a:picLocks noGrp="1" noChangeAspect="1" noChangeArrowheads="1"/>
          </p:cNvPicPr>
          <p:nvPr>
            <p:ph idx="1"/>
          </p:nvPr>
        </p:nvPicPr>
        <p:blipFill>
          <a:blip r:embed="rId7"/>
          <a:srcRect/>
          <a:stretch>
            <a:fillRect/>
          </a:stretch>
        </p:blipFill>
        <p:spPr bwMode="auto">
          <a:xfrm>
            <a:off x="1143000" y="1219200"/>
            <a:ext cx="7715250" cy="4782880"/>
          </a:xfrm>
          <a:prstGeom prst="roundRect">
            <a:avLst/>
          </a:prstGeom>
          <a:ln>
            <a:noFill/>
          </a:ln>
          <a:effectLst>
            <a:outerShdw blurRad="292100" dist="139700" dir="2700000" algn="tl" rotWithShape="0">
              <a:srgbClr val="333333">
                <a:alpha val="65000"/>
              </a:srgbClr>
            </a:outerShdw>
          </a:effectLst>
        </p:spPr>
      </p:pic>
      <p:sp>
        <p:nvSpPr>
          <p:cNvPr id="13" name="Oval 12"/>
          <p:cNvSpPr/>
          <p:nvPr/>
        </p:nvSpPr>
        <p:spPr>
          <a:xfrm>
            <a:off x="8229600" y="3657600"/>
            <a:ext cx="654148"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981200" y="4543864"/>
            <a:ext cx="1187548"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err="1">
                <a:solidFill>
                  <a:srgbClr val="C00000"/>
                </a:solidFill>
              </a:rPr>
              <a:t>Rephasement</a:t>
            </a:r>
            <a:r>
              <a:rPr lang="en-US" sz="1800" b="1" dirty="0">
                <a:solidFill>
                  <a:srgbClr val="C00000"/>
                </a:solidFill>
              </a:rPr>
              <a:t> of Term Loan Entry</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82</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A2</a:t>
            </a:r>
            <a:endParaRPr lang="en-US" sz="1100" dirty="0"/>
          </a:p>
          <a:p>
            <a:endParaRPr lang="en-US" sz="1100" dirty="0"/>
          </a:p>
        </p:txBody>
      </p:sp>
      <p:pic>
        <p:nvPicPr>
          <p:cNvPr id="13" name="Picture 2"/>
          <p:cNvPicPr>
            <a:picLocks noGrp="1" noChangeAspect="1" noChangeArrowheads="1"/>
          </p:cNvPicPr>
          <p:nvPr>
            <p:ph idx="1"/>
          </p:nvPr>
        </p:nvPicPr>
        <p:blipFill>
          <a:blip r:embed="rId7"/>
          <a:srcRect/>
          <a:stretch>
            <a:fillRect/>
          </a:stretch>
        </p:blipFill>
        <p:spPr bwMode="auto">
          <a:xfrm>
            <a:off x="1185204" y="1143000"/>
            <a:ext cx="7499350" cy="4954935"/>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5867400" y="3886200"/>
            <a:ext cx="12192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err="1">
                <a:solidFill>
                  <a:srgbClr val="C00000"/>
                </a:solidFill>
              </a:rPr>
              <a:t>Rephasement</a:t>
            </a:r>
            <a:r>
              <a:rPr lang="en-US" sz="1800" b="1" dirty="0">
                <a:solidFill>
                  <a:srgbClr val="C00000"/>
                </a:solidFill>
              </a:rPr>
              <a:t> of Term Loan Entry</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83</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A2</a:t>
            </a:r>
            <a:endParaRPr lang="en-US" sz="1100" dirty="0"/>
          </a:p>
          <a:p>
            <a:endParaRPr lang="en-US" sz="1100" dirty="0"/>
          </a:p>
        </p:txBody>
      </p:sp>
      <p:pic>
        <p:nvPicPr>
          <p:cNvPr id="13" name="Picture 4"/>
          <p:cNvPicPr>
            <a:picLocks noChangeAspect="1" noChangeArrowheads="1"/>
          </p:cNvPicPr>
          <p:nvPr/>
        </p:nvPicPr>
        <p:blipFill>
          <a:blip r:embed="rId7"/>
          <a:srcRect/>
          <a:stretch>
            <a:fillRect/>
          </a:stretch>
        </p:blipFill>
        <p:spPr bwMode="auto">
          <a:xfrm>
            <a:off x="1219200" y="1143000"/>
            <a:ext cx="7620000" cy="4867275"/>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3717388" y="3685736"/>
            <a:ext cx="131181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err="1">
                <a:solidFill>
                  <a:srgbClr val="C00000"/>
                </a:solidFill>
              </a:rPr>
              <a:t>Rephasement</a:t>
            </a:r>
            <a:r>
              <a:rPr lang="en-US" sz="1800" b="1" dirty="0">
                <a:solidFill>
                  <a:srgbClr val="C00000"/>
                </a:solidFill>
              </a:rPr>
              <a:t> of Term Loan Entry</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84</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A2</a:t>
            </a:r>
            <a:endParaRPr lang="en-US" sz="1100" dirty="0"/>
          </a:p>
          <a:p>
            <a:endParaRPr lang="en-US" sz="1100" dirty="0"/>
          </a:p>
        </p:txBody>
      </p:sp>
      <p:pic>
        <p:nvPicPr>
          <p:cNvPr id="12" name="Picture 2"/>
          <p:cNvPicPr>
            <a:picLocks noGrp="1" noChangeAspect="1" noChangeArrowheads="1"/>
          </p:cNvPicPr>
          <p:nvPr>
            <p:ph idx="1"/>
          </p:nvPr>
        </p:nvPicPr>
        <p:blipFill>
          <a:blip r:embed="rId7"/>
          <a:srcRect/>
          <a:stretch>
            <a:fillRect/>
          </a:stretch>
        </p:blipFill>
        <p:spPr bwMode="auto">
          <a:xfrm>
            <a:off x="1143000" y="1143000"/>
            <a:ext cx="7695164" cy="4953000"/>
          </a:xfrm>
          <a:prstGeom prst="roundRect">
            <a:avLst/>
          </a:prstGeom>
          <a:ln>
            <a:noFill/>
          </a:ln>
          <a:effectLst>
            <a:outerShdw blurRad="292100" dist="139700" dir="2700000" algn="tl" rotWithShape="0">
              <a:srgbClr val="333333">
                <a:alpha val="65000"/>
              </a:srgbClr>
            </a:outerShdw>
          </a:effectLst>
        </p:spPr>
      </p:pic>
      <p:sp>
        <p:nvSpPr>
          <p:cNvPr id="13" name="Oval 12"/>
          <p:cNvSpPr/>
          <p:nvPr/>
        </p:nvSpPr>
        <p:spPr>
          <a:xfrm>
            <a:off x="2514600" y="3671668"/>
            <a:ext cx="2514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err="1">
                <a:solidFill>
                  <a:srgbClr val="C00000"/>
                </a:solidFill>
              </a:rPr>
              <a:t>Rephasement</a:t>
            </a:r>
            <a:r>
              <a:rPr lang="en-US" sz="1800" b="1" dirty="0">
                <a:solidFill>
                  <a:srgbClr val="C00000"/>
                </a:solidFill>
              </a:rPr>
              <a:t> of Term Loan Entry</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85</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A2</a:t>
            </a:r>
            <a:endParaRPr lang="en-US" sz="1100" dirty="0"/>
          </a:p>
          <a:p>
            <a:endParaRPr lang="en-US" sz="1100" dirty="0"/>
          </a:p>
        </p:txBody>
      </p:sp>
      <p:pic>
        <p:nvPicPr>
          <p:cNvPr id="14" name="Picture 2"/>
          <p:cNvPicPr>
            <a:picLocks noChangeAspect="1" noChangeArrowheads="1"/>
          </p:cNvPicPr>
          <p:nvPr/>
        </p:nvPicPr>
        <p:blipFill>
          <a:blip r:embed="rId7"/>
          <a:srcRect/>
          <a:stretch>
            <a:fillRect/>
          </a:stretch>
        </p:blipFill>
        <p:spPr bwMode="auto">
          <a:xfrm>
            <a:off x="1143000" y="1219200"/>
            <a:ext cx="7626264" cy="5029200"/>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2556804" y="3818208"/>
            <a:ext cx="2438400" cy="2625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err="1">
                <a:solidFill>
                  <a:srgbClr val="C00000"/>
                </a:solidFill>
              </a:rPr>
              <a:t>Rephasement</a:t>
            </a:r>
            <a:r>
              <a:rPr lang="en-US" sz="1800" b="1" dirty="0">
                <a:solidFill>
                  <a:srgbClr val="C00000"/>
                </a:solidFill>
              </a:rPr>
              <a:t> of Term Loan Entry</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86</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A2</a:t>
            </a:r>
            <a:endParaRPr lang="en-US" sz="1100" dirty="0"/>
          </a:p>
          <a:p>
            <a:endParaRPr lang="en-US" sz="1100" dirty="0"/>
          </a:p>
        </p:txBody>
      </p:sp>
      <p:pic>
        <p:nvPicPr>
          <p:cNvPr id="12" name="Picture 2"/>
          <p:cNvPicPr>
            <a:picLocks noGrp="1" noChangeAspect="1" noChangeArrowheads="1"/>
          </p:cNvPicPr>
          <p:nvPr>
            <p:ph idx="1"/>
          </p:nvPr>
        </p:nvPicPr>
        <p:blipFill>
          <a:blip r:embed="rId7"/>
          <a:srcRect/>
          <a:stretch>
            <a:fillRect/>
          </a:stretch>
        </p:blipFill>
        <p:spPr bwMode="auto">
          <a:xfrm>
            <a:off x="1143000" y="1143000"/>
            <a:ext cx="7696200" cy="5029200"/>
          </a:xfrm>
          <a:prstGeom prst="roundRect">
            <a:avLst/>
          </a:prstGeom>
          <a:ln>
            <a:noFill/>
          </a:ln>
          <a:effectLst>
            <a:outerShdw blurRad="292100" dist="139700" dir="2700000" algn="tl" rotWithShape="0">
              <a:srgbClr val="333333">
                <a:alpha val="65000"/>
              </a:srgbClr>
            </a:outerShdw>
          </a:effectLst>
        </p:spPr>
      </p:pic>
      <p:sp>
        <p:nvSpPr>
          <p:cNvPr id="13" name="Oval 12"/>
          <p:cNvSpPr/>
          <p:nvPr/>
        </p:nvSpPr>
        <p:spPr>
          <a:xfrm>
            <a:off x="5909604" y="2700996"/>
            <a:ext cx="141614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lgn="ctr"/>
            <a:r>
              <a:rPr lang="en-US" sz="1800" b="1" dirty="0" err="1">
                <a:solidFill>
                  <a:srgbClr val="C00000"/>
                </a:solidFill>
              </a:rPr>
              <a:t>Rephasement</a:t>
            </a:r>
            <a:r>
              <a:rPr lang="en-US" sz="1800" b="1" dirty="0">
                <a:solidFill>
                  <a:srgbClr val="C00000"/>
                </a:solidFill>
              </a:rPr>
              <a:t> of Term Loan Entry</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87</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A2</a:t>
            </a:r>
            <a:endParaRPr lang="en-US" sz="1100" dirty="0"/>
          </a:p>
          <a:p>
            <a:endParaRPr lang="en-US" sz="1100" dirty="0"/>
          </a:p>
        </p:txBody>
      </p:sp>
      <p:pic>
        <p:nvPicPr>
          <p:cNvPr id="15" name="Picture 2"/>
          <p:cNvPicPr>
            <a:picLocks noGrp="1" noChangeAspect="1" noChangeArrowheads="1"/>
          </p:cNvPicPr>
          <p:nvPr>
            <p:ph idx="1"/>
          </p:nvPr>
        </p:nvPicPr>
        <p:blipFill>
          <a:blip r:embed="rId7"/>
          <a:srcRect/>
          <a:stretch>
            <a:fillRect/>
          </a:stretch>
        </p:blipFill>
        <p:spPr bwMode="auto">
          <a:xfrm>
            <a:off x="1143000" y="1219200"/>
            <a:ext cx="7639050" cy="4953000"/>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4876800" y="1219200"/>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r>
              <a:rPr lang="en-US" sz="1800" b="1" dirty="0">
                <a:solidFill>
                  <a:srgbClr val="C00000"/>
                </a:solidFill>
              </a:rPr>
              <a:t>          OD against Deposit account opening.</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88</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A3</a:t>
            </a:r>
            <a:endParaRPr lang="en-US" sz="1100" dirty="0"/>
          </a:p>
          <a:p>
            <a:endParaRPr lang="en-US" sz="1100" dirty="0"/>
          </a:p>
        </p:txBody>
      </p:sp>
      <p:pic>
        <p:nvPicPr>
          <p:cNvPr id="14" name="Picture 2"/>
          <p:cNvPicPr>
            <a:picLocks noGrp="1" noChangeAspect="1" noChangeArrowheads="1"/>
          </p:cNvPicPr>
          <p:nvPr>
            <p:ph idx="1"/>
          </p:nvPr>
        </p:nvPicPr>
        <p:blipFill>
          <a:blip r:embed="rId7"/>
          <a:srcRect/>
          <a:stretch>
            <a:fillRect/>
          </a:stretch>
        </p:blipFill>
        <p:spPr bwMode="auto">
          <a:xfrm>
            <a:off x="1219200" y="1445637"/>
            <a:ext cx="7499350" cy="4497963"/>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2971800" y="1967132"/>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000" b="1" dirty="0">
                <a:solidFill>
                  <a:srgbClr val="046823"/>
                </a:solidFill>
              </a:rPr>
              <a:t>Acknowledgement of Cash  Remittance by Receiver</a:t>
            </a:r>
            <a:endParaRPr lang="en-US" sz="2000" b="1" i="1" dirty="0">
              <a:solidFill>
                <a:srgbClr val="C00000"/>
              </a:solidFill>
            </a:endParaRPr>
          </a:p>
        </p:txBody>
      </p:sp>
      <p:sp>
        <p:nvSpPr>
          <p:cNvPr id="4" name="Horizontal Scroll 3"/>
          <p:cNvSpPr/>
          <p:nvPr/>
        </p:nvSpPr>
        <p:spPr>
          <a:xfrm>
            <a:off x="1828800" y="413984"/>
            <a:ext cx="6629400" cy="9144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21" name="TextBox 20"/>
          <p:cNvSpPr txBox="1"/>
          <p:nvPr/>
        </p:nvSpPr>
        <p:spPr>
          <a:xfrm>
            <a:off x="990600" y="6596390"/>
            <a:ext cx="14478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8</a:t>
            </a:fld>
            <a:r>
              <a:rPr lang="en-US" sz="1100" i="1" dirty="0"/>
              <a:t> of 118</a:t>
            </a:r>
          </a:p>
        </p:txBody>
      </p:sp>
      <p:pic>
        <p:nvPicPr>
          <p:cNvPr id="14" name="Picture 2"/>
          <p:cNvPicPr>
            <a:picLocks noChangeAspect="1" noChangeArrowheads="1"/>
          </p:cNvPicPr>
          <p:nvPr/>
        </p:nvPicPr>
        <p:blipFill>
          <a:blip r:embed="rId8"/>
          <a:srcRect/>
          <a:stretch>
            <a:fillRect/>
          </a:stretch>
        </p:blipFill>
        <p:spPr bwMode="auto">
          <a:xfrm>
            <a:off x="1143000" y="1524000"/>
            <a:ext cx="7791450" cy="4681538"/>
          </a:xfrm>
          <a:prstGeom prst="roundRect">
            <a:avLst/>
          </a:prstGeom>
          <a:ln>
            <a:noFill/>
          </a:ln>
          <a:effectLst>
            <a:outerShdw blurRad="292100" dist="139700" dir="2700000" algn="tl" rotWithShape="0">
              <a:srgbClr val="333333">
                <a:alpha val="65000"/>
              </a:srgbClr>
            </a:outerShdw>
          </a:effectLst>
        </p:spPr>
      </p:pic>
      <p:sp>
        <p:nvSpPr>
          <p:cNvPr id="15" name="Oval 14"/>
          <p:cNvSpPr/>
          <p:nvPr/>
        </p:nvSpPr>
        <p:spPr>
          <a:xfrm>
            <a:off x="4343400" y="2057400"/>
            <a:ext cx="2209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r>
              <a:rPr lang="en-US" sz="1800" b="1" dirty="0">
                <a:solidFill>
                  <a:srgbClr val="C00000"/>
                </a:solidFill>
              </a:rPr>
              <a:t>          OD against Deposit account opening.</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89</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A3</a:t>
            </a:r>
            <a:endParaRPr lang="en-US" sz="1100" dirty="0"/>
          </a:p>
          <a:p>
            <a:endParaRPr lang="en-US" sz="1100" dirty="0"/>
          </a:p>
        </p:txBody>
      </p:sp>
      <p:pic>
        <p:nvPicPr>
          <p:cNvPr id="13" name="Picture 2"/>
          <p:cNvPicPr>
            <a:picLocks noGrp="1" noChangeAspect="1" noChangeArrowheads="1"/>
          </p:cNvPicPr>
          <p:nvPr>
            <p:ph idx="1"/>
          </p:nvPr>
        </p:nvPicPr>
        <p:blipFill>
          <a:blip r:embed="rId7"/>
          <a:srcRect/>
          <a:stretch>
            <a:fillRect/>
          </a:stretch>
        </p:blipFill>
        <p:spPr bwMode="auto">
          <a:xfrm>
            <a:off x="1295400" y="1371600"/>
            <a:ext cx="7639050" cy="4435285"/>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1295400" y="1828800"/>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495800" y="2957732"/>
            <a:ext cx="2514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r>
              <a:rPr lang="en-US" sz="1800" b="1" dirty="0">
                <a:solidFill>
                  <a:srgbClr val="C00000"/>
                </a:solidFill>
              </a:rPr>
              <a:t>          OD against Deposit account opening.</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90</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A3</a:t>
            </a:r>
            <a:endParaRPr lang="en-US" sz="1100" dirty="0"/>
          </a:p>
          <a:p>
            <a:endParaRPr lang="en-US" sz="1100" dirty="0"/>
          </a:p>
        </p:txBody>
      </p:sp>
      <p:pic>
        <p:nvPicPr>
          <p:cNvPr id="16" name="Picture 2"/>
          <p:cNvPicPr>
            <a:picLocks noChangeAspect="1" noChangeArrowheads="1"/>
          </p:cNvPicPr>
          <p:nvPr/>
        </p:nvPicPr>
        <p:blipFill>
          <a:blip r:embed="rId7"/>
          <a:srcRect/>
          <a:stretch>
            <a:fillRect/>
          </a:stretch>
        </p:blipFill>
        <p:spPr bwMode="auto">
          <a:xfrm>
            <a:off x="1219200" y="1295400"/>
            <a:ext cx="7499350" cy="4571999"/>
          </a:xfrm>
          <a:prstGeom prst="round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8"/>
          <a:srcRect/>
          <a:stretch>
            <a:fillRect/>
          </a:stretch>
        </p:blipFill>
        <p:spPr bwMode="auto">
          <a:xfrm>
            <a:off x="6953250" y="1447800"/>
            <a:ext cx="1504950" cy="1352550"/>
          </a:xfrm>
          <a:prstGeom prst="rect">
            <a:avLst/>
          </a:prstGeom>
          <a:noFill/>
          <a:ln w="9525">
            <a:noFill/>
            <a:miter lim="800000"/>
            <a:headEnd/>
            <a:tailEnd/>
          </a:ln>
          <a:effectLst/>
        </p:spPr>
      </p:pic>
      <p:sp>
        <p:nvSpPr>
          <p:cNvPr id="12" name="Oval 11"/>
          <p:cNvSpPr/>
          <p:nvPr/>
        </p:nvSpPr>
        <p:spPr>
          <a:xfrm>
            <a:off x="7194452" y="1575580"/>
            <a:ext cx="1416148" cy="501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20000" y="3186332"/>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88588" y="4572000"/>
            <a:ext cx="1416148" cy="214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r>
              <a:rPr lang="en-US" sz="1800" b="1" dirty="0">
                <a:solidFill>
                  <a:srgbClr val="C00000"/>
                </a:solidFill>
              </a:rPr>
              <a:t>          OD against Deposit account opening.</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91</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A3</a:t>
            </a:r>
            <a:endParaRPr lang="en-US" sz="1100" dirty="0"/>
          </a:p>
          <a:p>
            <a:endParaRPr lang="en-US" sz="1100" dirty="0"/>
          </a:p>
        </p:txBody>
      </p:sp>
      <p:pic>
        <p:nvPicPr>
          <p:cNvPr id="12" name="Picture 2"/>
          <p:cNvPicPr>
            <a:picLocks noGrp="1" noChangeAspect="1" noChangeArrowheads="1"/>
          </p:cNvPicPr>
          <p:nvPr>
            <p:ph idx="1"/>
          </p:nvPr>
        </p:nvPicPr>
        <p:blipFill>
          <a:blip r:embed="rId7"/>
          <a:srcRect/>
          <a:stretch>
            <a:fillRect/>
          </a:stretch>
        </p:blipFill>
        <p:spPr bwMode="auto">
          <a:xfrm>
            <a:off x="1143000" y="1295400"/>
            <a:ext cx="7791450" cy="4648199"/>
          </a:xfrm>
          <a:prstGeom prst="roundRect">
            <a:avLst/>
          </a:prstGeom>
          <a:ln>
            <a:noFill/>
          </a:ln>
          <a:effectLst>
            <a:outerShdw blurRad="292100" dist="139700" dir="2700000" algn="tl" rotWithShape="0">
              <a:srgbClr val="333333">
                <a:alpha val="65000"/>
              </a:srgbClr>
            </a:outerShdw>
          </a:effectLst>
        </p:spPr>
      </p:pic>
      <p:sp>
        <p:nvSpPr>
          <p:cNvPr id="13" name="Oval 12"/>
          <p:cNvSpPr/>
          <p:nvPr/>
        </p:nvSpPr>
        <p:spPr>
          <a:xfrm>
            <a:off x="2147668" y="2638864"/>
            <a:ext cx="19050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44304" y="2534528"/>
            <a:ext cx="177136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r>
              <a:rPr lang="en-US" sz="1800" b="1" dirty="0">
                <a:solidFill>
                  <a:srgbClr val="C00000"/>
                </a:solidFill>
              </a:rPr>
              <a:t>          OD against Deposit account opening.</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92</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A3</a:t>
            </a:r>
            <a:endParaRPr lang="en-US" sz="1100" dirty="0"/>
          </a:p>
          <a:p>
            <a:endParaRPr lang="en-US" sz="1100" dirty="0"/>
          </a:p>
        </p:txBody>
      </p:sp>
      <p:pic>
        <p:nvPicPr>
          <p:cNvPr id="14" name="Picture 2"/>
          <p:cNvPicPr>
            <a:picLocks noGrp="1" noChangeAspect="1" noChangeArrowheads="1"/>
          </p:cNvPicPr>
          <p:nvPr>
            <p:ph idx="1"/>
          </p:nvPr>
        </p:nvPicPr>
        <p:blipFill>
          <a:blip r:embed="rId7"/>
          <a:srcRect/>
          <a:stretch>
            <a:fillRect/>
          </a:stretch>
        </p:blipFill>
        <p:spPr bwMode="auto">
          <a:xfrm>
            <a:off x="1295400" y="1371600"/>
            <a:ext cx="7639050" cy="4648200"/>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2599008" y="3110132"/>
            <a:ext cx="1600200" cy="352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98438"/>
            <a:ext cx="5181600" cy="715962"/>
          </a:xfrm>
        </p:spPr>
        <p:txBody>
          <a:bodyPr>
            <a:normAutofit/>
          </a:bodyPr>
          <a:lstStyle/>
          <a:p>
            <a:pPr lvl="0"/>
            <a:r>
              <a:rPr lang="en-US" sz="1800" b="1" dirty="0">
                <a:solidFill>
                  <a:srgbClr val="C00000"/>
                </a:solidFill>
              </a:rPr>
              <a:t>          OD against Deposit account opening.</a:t>
            </a:r>
          </a:p>
        </p:txBody>
      </p:sp>
      <p:sp>
        <p:nvSpPr>
          <p:cNvPr id="4" name="Horizontal Scroll 3"/>
          <p:cNvSpPr/>
          <p:nvPr/>
        </p:nvSpPr>
        <p:spPr>
          <a:xfrm>
            <a:off x="2286000" y="186396"/>
            <a:ext cx="57912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93</a:t>
            </a:fld>
            <a:r>
              <a:rPr lang="en-US" b="1" dirty="0">
                <a:solidFill>
                  <a:srgbClr val="7030A0"/>
                </a:solidFill>
              </a:rPr>
              <a:t> out of 118</a:t>
            </a:r>
          </a:p>
        </p:txBody>
      </p:sp>
      <p:sp>
        <p:nvSpPr>
          <p:cNvPr id="11" name="Decagon 10"/>
          <p:cNvSpPr/>
          <p:nvPr/>
        </p:nvSpPr>
        <p:spPr>
          <a:xfrm>
            <a:off x="2743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A3</a:t>
            </a:r>
            <a:endParaRPr lang="en-US" sz="1100" dirty="0"/>
          </a:p>
          <a:p>
            <a:endParaRPr lang="en-US" sz="1100" dirty="0"/>
          </a:p>
        </p:txBody>
      </p:sp>
      <p:pic>
        <p:nvPicPr>
          <p:cNvPr id="13" name="Picture 2"/>
          <p:cNvPicPr>
            <a:picLocks noGrp="1" noChangeAspect="1" noChangeArrowheads="1"/>
          </p:cNvPicPr>
          <p:nvPr>
            <p:ph idx="1"/>
          </p:nvPr>
        </p:nvPicPr>
        <p:blipFill>
          <a:blip r:embed="rId7"/>
          <a:srcRect/>
          <a:stretch>
            <a:fillRect/>
          </a:stretch>
        </p:blipFill>
        <p:spPr bwMode="auto">
          <a:xfrm>
            <a:off x="1339850" y="1371600"/>
            <a:ext cx="7499350" cy="4495800"/>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5303520" y="2071468"/>
            <a:ext cx="1416148"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32936"/>
            <a:ext cx="4495800" cy="457200"/>
          </a:xfrm>
        </p:spPr>
        <p:txBody>
          <a:bodyPr>
            <a:normAutofit/>
          </a:bodyPr>
          <a:lstStyle/>
          <a:p>
            <a:r>
              <a:rPr lang="en-US" sz="2400" dirty="0">
                <a:solidFill>
                  <a:srgbClr val="C00000"/>
                </a:solidFill>
              </a:rPr>
              <a:t>          Drawing Power Change.     </a:t>
            </a:r>
          </a:p>
        </p:txBody>
      </p:sp>
      <p:sp>
        <p:nvSpPr>
          <p:cNvPr id="4" name="Horizontal Scroll 3"/>
          <p:cNvSpPr/>
          <p:nvPr/>
        </p:nvSpPr>
        <p:spPr>
          <a:xfrm>
            <a:off x="2895600" y="180536"/>
            <a:ext cx="49530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94</a:t>
            </a:fld>
            <a:r>
              <a:rPr lang="en-US" b="1" dirty="0">
                <a:solidFill>
                  <a:srgbClr val="7030A0"/>
                </a:solidFill>
              </a:rPr>
              <a:t> out of 118</a:t>
            </a:r>
          </a:p>
        </p:txBody>
      </p:sp>
      <p:sp>
        <p:nvSpPr>
          <p:cNvPr id="11" name="Decagon 10"/>
          <p:cNvSpPr/>
          <p:nvPr/>
        </p:nvSpPr>
        <p:spPr>
          <a:xfrm>
            <a:off x="33528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A4</a:t>
            </a:r>
            <a:endParaRPr lang="en-US" sz="1100" dirty="0"/>
          </a:p>
          <a:p>
            <a:endParaRPr lang="en-US" sz="1100" dirty="0"/>
          </a:p>
        </p:txBody>
      </p:sp>
      <p:pic>
        <p:nvPicPr>
          <p:cNvPr id="10242" name="Picture 2"/>
          <p:cNvPicPr>
            <a:picLocks noChangeAspect="1" noChangeArrowheads="1"/>
          </p:cNvPicPr>
          <p:nvPr/>
        </p:nvPicPr>
        <p:blipFill>
          <a:blip r:embed="rId7"/>
          <a:srcRect/>
          <a:stretch>
            <a:fillRect/>
          </a:stretch>
        </p:blipFill>
        <p:spPr bwMode="auto">
          <a:xfrm>
            <a:off x="1143000" y="1152525"/>
            <a:ext cx="7667625" cy="4943475"/>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914400" y="4205068"/>
            <a:ext cx="141614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32936"/>
            <a:ext cx="4495800" cy="457200"/>
          </a:xfrm>
        </p:spPr>
        <p:txBody>
          <a:bodyPr>
            <a:normAutofit/>
          </a:bodyPr>
          <a:lstStyle/>
          <a:p>
            <a:r>
              <a:rPr lang="en-US" sz="2400" dirty="0">
                <a:solidFill>
                  <a:srgbClr val="C00000"/>
                </a:solidFill>
              </a:rPr>
              <a:t>          Drawing Power Change.     </a:t>
            </a:r>
          </a:p>
        </p:txBody>
      </p:sp>
      <p:sp>
        <p:nvSpPr>
          <p:cNvPr id="4" name="Horizontal Scroll 3"/>
          <p:cNvSpPr/>
          <p:nvPr/>
        </p:nvSpPr>
        <p:spPr>
          <a:xfrm>
            <a:off x="2895600" y="180536"/>
            <a:ext cx="49530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287064" y="6505136"/>
            <a:ext cx="1828800" cy="304800"/>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95</a:t>
            </a:fld>
            <a:r>
              <a:rPr lang="en-US" b="1" dirty="0">
                <a:solidFill>
                  <a:srgbClr val="7030A0"/>
                </a:solidFill>
              </a:rPr>
              <a:t> out of 118</a:t>
            </a:r>
          </a:p>
        </p:txBody>
      </p:sp>
      <p:sp>
        <p:nvSpPr>
          <p:cNvPr id="11" name="Decagon 10"/>
          <p:cNvSpPr/>
          <p:nvPr/>
        </p:nvSpPr>
        <p:spPr>
          <a:xfrm>
            <a:off x="33528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A4</a:t>
            </a:r>
            <a:endParaRPr lang="en-US" sz="1100" dirty="0"/>
          </a:p>
          <a:p>
            <a:endParaRPr lang="en-US" sz="1100" dirty="0"/>
          </a:p>
        </p:txBody>
      </p:sp>
      <p:pic>
        <p:nvPicPr>
          <p:cNvPr id="11266" name="Picture 2"/>
          <p:cNvPicPr>
            <a:picLocks noChangeAspect="1" noChangeArrowheads="1"/>
          </p:cNvPicPr>
          <p:nvPr/>
        </p:nvPicPr>
        <p:blipFill>
          <a:blip r:embed="rId7"/>
          <a:srcRect/>
          <a:stretch>
            <a:fillRect/>
          </a:stretch>
        </p:blipFill>
        <p:spPr bwMode="auto">
          <a:xfrm>
            <a:off x="1066800" y="1371600"/>
            <a:ext cx="7924800" cy="4419600"/>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4038600" y="5300004"/>
            <a:ext cx="1416148"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32936"/>
            <a:ext cx="5715000" cy="457200"/>
          </a:xfrm>
        </p:spPr>
        <p:txBody>
          <a:bodyPr>
            <a:normAutofit fontScale="90000"/>
          </a:bodyPr>
          <a:lstStyle/>
          <a:p>
            <a:r>
              <a:rPr lang="en-US" sz="2400" b="1" dirty="0">
                <a:solidFill>
                  <a:srgbClr val="C00000"/>
                </a:solidFill>
              </a:rPr>
              <a:t>Manual loan a/c interest rate maintenance</a:t>
            </a:r>
            <a:r>
              <a:rPr lang="en-US" sz="2400" dirty="0">
                <a:solidFill>
                  <a:srgbClr val="C00000"/>
                </a:solidFill>
              </a:rPr>
              <a:t>     </a:t>
            </a:r>
          </a:p>
        </p:txBody>
      </p:sp>
      <p:sp>
        <p:nvSpPr>
          <p:cNvPr id="4" name="Horizontal Scroll 3"/>
          <p:cNvSpPr/>
          <p:nvPr/>
        </p:nvSpPr>
        <p:spPr>
          <a:xfrm>
            <a:off x="1600200" y="180536"/>
            <a:ext cx="68580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010400" y="6505136"/>
            <a:ext cx="2105464" cy="352864"/>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96</a:t>
            </a:fld>
            <a:r>
              <a:rPr lang="en-US" b="1" dirty="0">
                <a:solidFill>
                  <a:srgbClr val="7030A0"/>
                </a:solidFill>
              </a:rPr>
              <a:t> out of 118</a:t>
            </a:r>
          </a:p>
        </p:txBody>
      </p:sp>
      <p:sp>
        <p:nvSpPr>
          <p:cNvPr id="11" name="Decagon 10"/>
          <p:cNvSpPr/>
          <p:nvPr/>
        </p:nvSpPr>
        <p:spPr>
          <a:xfrm>
            <a:off x="1981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A5</a:t>
            </a:r>
            <a:endParaRPr lang="en-US" sz="1100" dirty="0"/>
          </a:p>
          <a:p>
            <a:endParaRPr lang="en-US" sz="1100" dirty="0"/>
          </a:p>
        </p:txBody>
      </p:sp>
      <p:pic>
        <p:nvPicPr>
          <p:cNvPr id="15362" name="Picture 2"/>
          <p:cNvPicPr>
            <a:picLocks noChangeAspect="1" noChangeArrowheads="1"/>
          </p:cNvPicPr>
          <p:nvPr/>
        </p:nvPicPr>
        <p:blipFill>
          <a:blip r:embed="rId7"/>
          <a:srcRect/>
          <a:stretch>
            <a:fillRect/>
          </a:stretch>
        </p:blipFill>
        <p:spPr bwMode="auto">
          <a:xfrm>
            <a:off x="1109004" y="1143000"/>
            <a:ext cx="7791450" cy="5000625"/>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1173484" y="2999936"/>
            <a:ext cx="2819400" cy="254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32936"/>
            <a:ext cx="5715000" cy="457200"/>
          </a:xfrm>
        </p:spPr>
        <p:txBody>
          <a:bodyPr>
            <a:normAutofit fontScale="90000"/>
          </a:bodyPr>
          <a:lstStyle/>
          <a:p>
            <a:r>
              <a:rPr lang="en-US" sz="2400" b="1" dirty="0">
                <a:solidFill>
                  <a:srgbClr val="C00000"/>
                </a:solidFill>
              </a:rPr>
              <a:t>Manual loan a/c interest rate maintenance</a:t>
            </a:r>
            <a:r>
              <a:rPr lang="en-US" sz="2400" dirty="0">
                <a:solidFill>
                  <a:srgbClr val="C00000"/>
                </a:solidFill>
              </a:rPr>
              <a:t>     </a:t>
            </a:r>
          </a:p>
        </p:txBody>
      </p:sp>
      <p:sp>
        <p:nvSpPr>
          <p:cNvPr id="4" name="Horizontal Scroll 3"/>
          <p:cNvSpPr/>
          <p:nvPr/>
        </p:nvSpPr>
        <p:spPr>
          <a:xfrm>
            <a:off x="1600200" y="180536"/>
            <a:ext cx="6858000" cy="838200"/>
          </a:xfrm>
          <a:prstGeom prst="horizontalScroll">
            <a:avLst/>
          </a:prstGeom>
          <a:noFill/>
          <a:ln>
            <a:solidFill>
              <a:srgbClr val="04682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srgbClr val="FFC000"/>
              </a:solidFill>
            </a:endParaRPr>
          </a:p>
        </p:txBody>
      </p:sp>
      <p:pic>
        <p:nvPicPr>
          <p:cNvPr id="8" name="Picture 7"/>
          <p:cNvPicPr/>
          <p:nvPr/>
        </p:nvPicPr>
        <p:blipFill>
          <a:blip r:embed="rId2"/>
          <a:srcRect/>
          <a:stretch>
            <a:fillRect/>
          </a:stretch>
        </p:blipFill>
        <p:spPr bwMode="auto">
          <a:xfrm>
            <a:off x="4230856" y="6428936"/>
            <a:ext cx="2133600" cy="381000"/>
          </a:xfrm>
          <a:prstGeom prst="rect">
            <a:avLst/>
          </a:prstGeom>
          <a:noFill/>
          <a:ln w="9525">
            <a:noFill/>
            <a:miter lim="800000"/>
            <a:headEnd/>
            <a:tailEnd/>
          </a:ln>
        </p:spPr>
      </p:pic>
      <p:graphicFrame>
        <p:nvGraphicFramePr>
          <p:cNvPr id="9" name="Diagram 8"/>
          <p:cNvGraphicFramePr/>
          <p:nvPr/>
        </p:nvGraphicFramePr>
        <p:xfrm>
          <a:off x="76200" y="7620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4"/>
          <p:cNvSpPr>
            <a:spLocks noGrp="1"/>
          </p:cNvSpPr>
          <p:nvPr>
            <p:ph type="sldNum" sz="quarter" idx="4294967295"/>
          </p:nvPr>
        </p:nvSpPr>
        <p:spPr>
          <a:xfrm>
            <a:off x="7162800" y="6505136"/>
            <a:ext cx="1953064" cy="352864"/>
          </a:xfrm>
          <a:prstGeom prst="rect">
            <a:avLst/>
          </a:prstGeom>
        </p:spPr>
        <p:txBody>
          <a:bodyPr vert="horz" lIns="91440" tIns="45720" rIns="91440" bIns="45720" rtlCol="0" anchor="b"/>
          <a:lstStyle>
            <a:lvl1pPr algn="r">
              <a:defRPr sz="1200"/>
            </a:lvl1pPr>
          </a:lstStyle>
          <a:p>
            <a:pPr algn="ctr"/>
            <a:r>
              <a:rPr lang="en-US" b="1" dirty="0">
                <a:solidFill>
                  <a:srgbClr val="7030A0"/>
                </a:solidFill>
              </a:rPr>
              <a:t>Slide no. </a:t>
            </a:r>
            <a:fld id="{D235684D-39F2-41A2-88EB-5A74AD1701B8}" type="slidenum">
              <a:rPr lang="en-US" b="1" smtClean="0">
                <a:solidFill>
                  <a:srgbClr val="7030A0"/>
                </a:solidFill>
              </a:rPr>
              <a:pPr algn="ctr"/>
              <a:t>97</a:t>
            </a:fld>
            <a:r>
              <a:rPr lang="en-US" b="1" dirty="0">
                <a:solidFill>
                  <a:srgbClr val="7030A0"/>
                </a:solidFill>
              </a:rPr>
              <a:t> out of 118</a:t>
            </a:r>
          </a:p>
        </p:txBody>
      </p:sp>
      <p:sp>
        <p:nvSpPr>
          <p:cNvPr id="11" name="Decagon 10"/>
          <p:cNvSpPr/>
          <p:nvPr/>
        </p:nvSpPr>
        <p:spPr>
          <a:xfrm>
            <a:off x="1981200" y="429064"/>
            <a:ext cx="533400" cy="304800"/>
          </a:xfrm>
          <a:prstGeom prst="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dirty="0">
              <a:solidFill>
                <a:srgbClr val="C00000"/>
              </a:solidFill>
            </a:endParaRPr>
          </a:p>
          <a:p>
            <a:r>
              <a:rPr lang="en-US" sz="1100" b="1" dirty="0">
                <a:solidFill>
                  <a:srgbClr val="C00000"/>
                </a:solidFill>
              </a:rPr>
              <a:t> A5</a:t>
            </a:r>
            <a:endParaRPr lang="en-US" sz="1100" dirty="0"/>
          </a:p>
          <a:p>
            <a:endParaRPr lang="en-US" sz="1100" dirty="0"/>
          </a:p>
        </p:txBody>
      </p:sp>
      <p:pic>
        <p:nvPicPr>
          <p:cNvPr id="16386" name="Picture 2"/>
          <p:cNvPicPr>
            <a:picLocks noChangeAspect="1" noChangeArrowheads="1"/>
          </p:cNvPicPr>
          <p:nvPr/>
        </p:nvPicPr>
        <p:blipFill>
          <a:blip r:embed="rId7"/>
          <a:srcRect/>
          <a:stretch>
            <a:fillRect/>
          </a:stretch>
        </p:blipFill>
        <p:spPr bwMode="auto">
          <a:xfrm>
            <a:off x="1080868" y="1162489"/>
            <a:ext cx="7824788" cy="5057775"/>
          </a:xfrm>
          <a:prstGeom prst="roundRect">
            <a:avLst/>
          </a:prstGeom>
          <a:ln>
            <a:noFill/>
          </a:ln>
          <a:effectLst>
            <a:outerShdw blurRad="292100" dist="139700" dir="2700000" algn="tl" rotWithShape="0">
              <a:srgbClr val="333333">
                <a:alpha val="65000"/>
              </a:srgbClr>
            </a:outerShdw>
          </a:effectLst>
        </p:spPr>
      </p:pic>
      <p:sp>
        <p:nvSpPr>
          <p:cNvPr id="12" name="Oval 11"/>
          <p:cNvSpPr/>
          <p:nvPr/>
        </p:nvSpPr>
        <p:spPr>
          <a:xfrm>
            <a:off x="1233268" y="4634132"/>
            <a:ext cx="1524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1435608" y="228600"/>
            <a:ext cx="7498080" cy="1143000"/>
          </a:xfrm>
        </p:spPr>
        <p:txBody>
          <a:bodyPr>
            <a:normAutofit/>
          </a:bodyPr>
          <a:lstStyle/>
          <a:p>
            <a:pPr algn="ctr"/>
            <a:r>
              <a:rPr lang="en-US" sz="2800" b="1" dirty="0">
                <a:solidFill>
                  <a:srgbClr val="C00000"/>
                </a:solidFill>
              </a:rPr>
              <a:t> Security module </a:t>
            </a:r>
          </a:p>
        </p:txBody>
      </p:sp>
      <p:sp>
        <p:nvSpPr>
          <p:cNvPr id="12" name="Horizontal Scroll 11"/>
          <p:cNvSpPr/>
          <p:nvPr/>
        </p:nvSpPr>
        <p:spPr>
          <a:xfrm>
            <a:off x="3276600" y="485336"/>
            <a:ext cx="3810000" cy="685800"/>
          </a:xfrm>
          <a:prstGeom prst="horizontalScroll">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FFC000"/>
              </a:solidFill>
            </a:endParaRPr>
          </a:p>
        </p:txBody>
      </p:sp>
      <p:pic>
        <p:nvPicPr>
          <p:cNvPr id="14338" name="Picture 2"/>
          <p:cNvPicPr>
            <a:picLocks noGrp="1" noChangeAspect="1" noChangeArrowheads="1"/>
          </p:cNvPicPr>
          <p:nvPr>
            <p:ph idx="1"/>
          </p:nvPr>
        </p:nvPicPr>
        <p:blipFill>
          <a:blip r:embed="rId2"/>
          <a:srcRect/>
          <a:stretch>
            <a:fillRect/>
          </a:stretch>
        </p:blipFill>
        <p:spPr bwMode="auto">
          <a:xfrm>
            <a:off x="1295400" y="1524000"/>
            <a:ext cx="7499350" cy="4419599"/>
          </a:xfrm>
          <a:prstGeom prst="roundRect">
            <a:avLst/>
          </a:prstGeom>
          <a:ln>
            <a:noFill/>
          </a:ln>
          <a:effectLst>
            <a:outerShdw blurRad="292100" dist="139700" dir="2700000" algn="tl" rotWithShape="0">
              <a:srgbClr val="333333">
                <a:alpha val="65000"/>
              </a:srgbClr>
            </a:outerShdw>
          </a:effectLst>
        </p:spPr>
      </p:pic>
      <p:graphicFrame>
        <p:nvGraphicFramePr>
          <p:cNvPr id="8" name="Diagram 7"/>
          <p:cNvGraphicFramePr/>
          <p:nvPr/>
        </p:nvGraphicFramePr>
        <p:xfrm>
          <a:off x="76200" y="0"/>
          <a:ext cx="1143000"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p:nvPr/>
        </p:nvPicPr>
        <p:blipFill>
          <a:blip r:embed="rId7"/>
          <a:srcRect/>
          <a:stretch>
            <a:fillRect/>
          </a:stretch>
        </p:blipFill>
        <p:spPr bwMode="auto">
          <a:xfrm>
            <a:off x="7010400" y="6477000"/>
            <a:ext cx="2133600" cy="381000"/>
          </a:xfrm>
          <a:prstGeom prst="rect">
            <a:avLst/>
          </a:prstGeom>
          <a:noFill/>
          <a:ln w="9525">
            <a:noFill/>
            <a:miter lim="800000"/>
            <a:headEnd/>
            <a:tailEnd/>
          </a:ln>
        </p:spPr>
      </p:pic>
      <p:sp>
        <p:nvSpPr>
          <p:cNvPr id="18" name="TextBox 17"/>
          <p:cNvSpPr txBox="1"/>
          <p:nvPr/>
        </p:nvSpPr>
        <p:spPr>
          <a:xfrm>
            <a:off x="990600" y="6596390"/>
            <a:ext cx="1524000" cy="261610"/>
          </a:xfrm>
          <a:prstGeom prst="rect">
            <a:avLst/>
          </a:prstGeom>
          <a:solidFill>
            <a:schemeClr val="accent2">
              <a:lumMod val="40000"/>
              <a:lumOff val="60000"/>
            </a:schemeClr>
          </a:solidFill>
        </p:spPr>
        <p:txBody>
          <a:bodyPr wrap="square" rtlCol="0">
            <a:spAutoFit/>
          </a:bodyPr>
          <a:lstStyle/>
          <a:p>
            <a:r>
              <a:rPr lang="en-US" sz="1100" i="1" dirty="0"/>
              <a:t>Slide # </a:t>
            </a:r>
            <a:fld id="{ED81A328-5E8F-4500-8C22-24E9129567E1}" type="slidenum">
              <a:rPr lang="en-US" sz="1100" i="1" smtClean="0"/>
              <a:pPr/>
              <a:t>98</a:t>
            </a:fld>
            <a:r>
              <a:rPr lang="en-US" sz="1100" i="1" dirty="0"/>
              <a:t> out of 118</a:t>
            </a:r>
          </a:p>
        </p:txBody>
      </p:sp>
      <p:sp>
        <p:nvSpPr>
          <p:cNvPr id="9" name="Oval 8"/>
          <p:cNvSpPr/>
          <p:nvPr/>
        </p:nvSpPr>
        <p:spPr>
          <a:xfrm>
            <a:off x="4648200" y="1461868"/>
            <a:ext cx="2895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15047</TotalTime>
  <Words>2892</Words>
  <Application>Microsoft Office PowerPoint</Application>
  <PresentationFormat>On-screen Show (4:3)</PresentationFormat>
  <Paragraphs>1083</Paragraphs>
  <Slides>120</Slides>
  <Notes>16</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Solstice</vt:lpstr>
      <vt:lpstr>Welcome to the presentation on</vt:lpstr>
      <vt:lpstr>IT status/ Sub Status Code for Corporate Client</vt:lpstr>
      <vt:lpstr>IT STATUS DETAILS FOR CLIENT CREATION IN CBS</vt:lpstr>
      <vt:lpstr>Special A/C Opening Information</vt:lpstr>
      <vt:lpstr>Cash  Remittance by Vault Transaction</vt:lpstr>
      <vt:lpstr>Cash  Remittance by Vault Transaction</vt:lpstr>
      <vt:lpstr>Cash  Remittance by Vault Transaction</vt:lpstr>
      <vt:lpstr>Acknowledgement of Cash  Remittance by Receiver</vt:lpstr>
      <vt:lpstr>Acknowledgement of Cash  Remittance by Receiver</vt:lpstr>
      <vt:lpstr>Acknowledgement of Cash  Remittance by Receiver</vt:lpstr>
      <vt:lpstr>Acknowledgement of Cash  Remittance by Receiver</vt:lpstr>
      <vt:lpstr>Transaction Query of Cash  Remittance by Receiver</vt:lpstr>
      <vt:lpstr>GL Statement of Cash  Remittance by Receiver</vt:lpstr>
      <vt:lpstr>GL Statement of Cash  Remittance by Receiver</vt:lpstr>
      <vt:lpstr>Slide 14</vt:lpstr>
      <vt:lpstr>Slide 15</vt:lpstr>
      <vt:lpstr>    MARKING OF A TRANSACTION FOR STR IN CBS (ESTRTRSUSP) </vt:lpstr>
      <vt:lpstr>    MARKING OF A TRANSACTION FOR STR IN CBS (ESTRTRSUSP) </vt:lpstr>
      <vt:lpstr>    REVOKING OF A TRANSACTION MARKED FOR STR (ESTRTRSUSPREV)</vt:lpstr>
      <vt:lpstr>REVOKING OF A TRANSACTION MARKED FOR STR  (ESTRTRSUSPREV)</vt:lpstr>
      <vt:lpstr>REVOKING OF A TRANSACTION MARKED FOR STR  (ESTRTRSUSPREV)</vt:lpstr>
      <vt:lpstr>REVOKING OF A TRANSACTION MARKED FOR STR  (ESTRTRSUSPREV)</vt:lpstr>
      <vt:lpstr>Some Inspection Tools in CBS</vt:lpstr>
      <vt:lpstr>Customer/ Account Transaction</vt:lpstr>
      <vt:lpstr>GL/Account Ledger Query</vt:lpstr>
      <vt:lpstr>Cash Transaction</vt:lpstr>
      <vt:lpstr>Cash Transaction</vt:lpstr>
      <vt:lpstr>Transaction Analysis</vt:lpstr>
      <vt:lpstr>Transaction Analysis</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    Loan A/C opening Term (govt. employee house loan )</vt:lpstr>
      <vt:lpstr>    Limit line Creation (govt. employee house loan)</vt:lpstr>
      <vt:lpstr>Loan A/C opening Term (Project Loan )</vt:lpstr>
      <vt:lpstr>Loan A/C opening Term (Project Loan )</vt:lpstr>
      <vt:lpstr>Loan A/C opening Term (Project Loan )</vt:lpstr>
      <vt:lpstr>Loan A/C opening Term (Project Loan )</vt:lpstr>
      <vt:lpstr>Loan A/C opening Term (Project Loan )</vt:lpstr>
      <vt:lpstr>Loan A/C opening Term (Project Loan )</vt:lpstr>
      <vt:lpstr>Loan A/C opening Term (Project Loan )</vt:lpstr>
      <vt:lpstr> Reporting Matrix of different Categorized Loan</vt:lpstr>
      <vt:lpstr>  Basis of Loan Classification</vt:lpstr>
      <vt:lpstr>       Past Due/Over Due Loan</vt:lpstr>
      <vt:lpstr> Rules of classification Under Objective Criteria </vt:lpstr>
      <vt:lpstr> Comparative Discussion regarding CL in Tabular form</vt:lpstr>
      <vt:lpstr>Defaulted Loan</vt:lpstr>
      <vt:lpstr>Maintenance of provision</vt:lpstr>
      <vt:lpstr>Slide 68</vt:lpstr>
      <vt:lpstr>Slide 69</vt:lpstr>
      <vt:lpstr>Loan module in CBS (auto recovery a/c)</vt:lpstr>
      <vt:lpstr>Limit Line Creation (IDCP)</vt:lpstr>
      <vt:lpstr>Limit Line Creation (IDCP)</vt:lpstr>
      <vt:lpstr>Account Assign to Limit Line (IDCP)</vt:lpstr>
      <vt:lpstr>Loan A/C opening Term (IDCP)</vt:lpstr>
      <vt:lpstr>Loan A/C opening Term (IDCP)</vt:lpstr>
      <vt:lpstr>Limit Line Creation (IDCP)</vt:lpstr>
      <vt:lpstr>Limit Line Creation (IDCP)</vt:lpstr>
      <vt:lpstr>Limit Line Creation (IDCP)</vt:lpstr>
      <vt:lpstr>Loan A/C opening Term (IDCP)</vt:lpstr>
      <vt:lpstr>               NPA Continuous Loan Rescheduling</vt:lpstr>
      <vt:lpstr>Rephasement of Term Loan Entry</vt:lpstr>
      <vt:lpstr>Rephasement of Term Loan Entry</vt:lpstr>
      <vt:lpstr>Rephasement of Term Loan Entry</vt:lpstr>
      <vt:lpstr>Rephasement of Term Loan Entry</vt:lpstr>
      <vt:lpstr>Rephasement of Term Loan Entry</vt:lpstr>
      <vt:lpstr>Rephasement of Term Loan Entry</vt:lpstr>
      <vt:lpstr>Rephasement of Term Loan Entry</vt:lpstr>
      <vt:lpstr>          OD against Deposit account opening.</vt:lpstr>
      <vt:lpstr>          OD against Deposit account opening.</vt:lpstr>
      <vt:lpstr>          OD against Deposit account opening.</vt:lpstr>
      <vt:lpstr>          OD against Deposit account opening.</vt:lpstr>
      <vt:lpstr>          OD against Deposit account opening.</vt:lpstr>
      <vt:lpstr>          OD against Deposit account opening.</vt:lpstr>
      <vt:lpstr>          Drawing Power Change.     </vt:lpstr>
      <vt:lpstr>          Drawing Power Change.     </vt:lpstr>
      <vt:lpstr>Manual loan a/c interest rate maintenance     </vt:lpstr>
      <vt:lpstr>Manual loan a/c interest rate maintenance     </vt:lpstr>
      <vt:lpstr> Security module </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THANK YOU ALL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Loan classification  Interests applied on loan are not taken into income account because such interests are to be taken into account only on its realization. Banks have to make provisions on classified loans as per guidelines provided by the Bangladesh Bank from income earned by them on performing loan.(BRPD circular no-14 ,19)</dc:title>
  <dc:creator>Sohrab</dc:creator>
  <cp:lastModifiedBy>user</cp:lastModifiedBy>
  <cp:revision>1524</cp:revision>
  <dcterms:created xsi:type="dcterms:W3CDTF">2022-05-05T16:12:17Z</dcterms:created>
  <dcterms:modified xsi:type="dcterms:W3CDTF">2024-01-18T06:22:10Z</dcterms:modified>
</cp:coreProperties>
</file>