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62" r:id="rId3"/>
    <p:sldId id="269" r:id="rId4"/>
    <p:sldId id="401" r:id="rId5"/>
    <p:sldId id="405" r:id="rId6"/>
    <p:sldId id="406" r:id="rId7"/>
    <p:sldId id="407" r:id="rId8"/>
    <p:sldId id="402" r:id="rId9"/>
    <p:sldId id="392" r:id="rId10"/>
    <p:sldId id="393" r:id="rId11"/>
    <p:sldId id="394" r:id="rId12"/>
    <p:sldId id="395" r:id="rId13"/>
    <p:sldId id="397" r:id="rId14"/>
    <p:sldId id="398" r:id="rId15"/>
    <p:sldId id="400" r:id="rId16"/>
    <p:sldId id="270" r:id="rId17"/>
    <p:sldId id="271" r:id="rId18"/>
    <p:sldId id="266" r:id="rId19"/>
    <p:sldId id="272" r:id="rId20"/>
    <p:sldId id="273" r:id="rId21"/>
    <p:sldId id="263" r:id="rId22"/>
    <p:sldId id="274" r:id="rId23"/>
    <p:sldId id="275" r:id="rId24"/>
    <p:sldId id="260" r:id="rId25"/>
    <p:sldId id="267"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OlyrbP8ZR8pO+VjlWyUoMA==" hashData="bk91H3/0MkcMpooGAZw5hzmy095nxnoORyJGzobadkYaP1VzkaCicO3XDxgSQ2sC3g1IgH93/UcJkHJxTdFXcA=="/>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6655DC0-01A1-4D22-B608-6A0A1B3580AB}" v="9" dt="2022-08-23T18:54:17.5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61" d="100"/>
          <a:sy n="61" d="100"/>
        </p:scale>
        <p:origin x="157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anta kumar bhowmick" userId="a89a2f36c011812a" providerId="LiveId" clId="{E6655DC0-01A1-4D22-B608-6A0A1B3580AB}"/>
    <pc:docChg chg="undo custSel addSld delSld modSld sldOrd">
      <pc:chgData name="jayanta kumar bhowmick" userId="a89a2f36c011812a" providerId="LiveId" clId="{E6655DC0-01A1-4D22-B608-6A0A1B3580AB}" dt="2022-08-23T19:49:26.956" v="2392" actId="255"/>
      <pc:docMkLst>
        <pc:docMk/>
      </pc:docMkLst>
      <pc:sldChg chg="modSp mod">
        <pc:chgData name="jayanta kumar bhowmick" userId="a89a2f36c011812a" providerId="LiveId" clId="{E6655DC0-01A1-4D22-B608-6A0A1B3580AB}" dt="2022-08-23T17:11:54.978" v="145" actId="20577"/>
        <pc:sldMkLst>
          <pc:docMk/>
          <pc:sldMk cId="0" sldId="256"/>
        </pc:sldMkLst>
        <pc:spChg chg="mod">
          <ac:chgData name="jayanta kumar bhowmick" userId="a89a2f36c011812a" providerId="LiveId" clId="{E6655DC0-01A1-4D22-B608-6A0A1B3580AB}" dt="2022-08-23T17:11:46.018" v="137" actId="1076"/>
          <ac:spMkLst>
            <pc:docMk/>
            <pc:sldMk cId="0" sldId="256"/>
            <ac:spMk id="2" creationId="{00000000-0000-0000-0000-000000000000}"/>
          </ac:spMkLst>
        </pc:spChg>
        <pc:spChg chg="mod">
          <ac:chgData name="jayanta kumar bhowmick" userId="a89a2f36c011812a" providerId="LiveId" clId="{E6655DC0-01A1-4D22-B608-6A0A1B3580AB}" dt="2022-08-23T17:11:54.978" v="145" actId="20577"/>
          <ac:spMkLst>
            <pc:docMk/>
            <pc:sldMk cId="0" sldId="256"/>
            <ac:spMk id="3" creationId="{00000000-0000-0000-0000-000000000000}"/>
          </ac:spMkLst>
        </pc:spChg>
      </pc:sldChg>
      <pc:sldChg chg="del">
        <pc:chgData name="jayanta kumar bhowmick" userId="a89a2f36c011812a" providerId="LiveId" clId="{E6655DC0-01A1-4D22-B608-6A0A1B3580AB}" dt="2022-08-23T18:54:51.154" v="1831" actId="47"/>
        <pc:sldMkLst>
          <pc:docMk/>
          <pc:sldMk cId="0" sldId="258"/>
        </pc:sldMkLst>
      </pc:sldChg>
      <pc:sldChg chg="addSp delSp modSp mod ord setBg setClrOvrMap chgLayout">
        <pc:chgData name="jayanta kumar bhowmick" userId="a89a2f36c011812a" providerId="LiveId" clId="{E6655DC0-01A1-4D22-B608-6A0A1B3580AB}" dt="2022-08-23T19:36:46.329" v="2243" actId="27636"/>
        <pc:sldMkLst>
          <pc:docMk/>
          <pc:sldMk cId="0" sldId="259"/>
        </pc:sldMkLst>
        <pc:spChg chg="mod ord">
          <ac:chgData name="jayanta kumar bhowmick" userId="a89a2f36c011812a" providerId="LiveId" clId="{E6655DC0-01A1-4D22-B608-6A0A1B3580AB}" dt="2022-08-23T19:36:41.583" v="2241" actId="26606"/>
          <ac:spMkLst>
            <pc:docMk/>
            <pc:sldMk cId="0" sldId="259"/>
            <ac:spMk id="2" creationId="{00000000-0000-0000-0000-000000000000}"/>
          </ac:spMkLst>
        </pc:spChg>
        <pc:spChg chg="add del mod ord">
          <ac:chgData name="jayanta kumar bhowmick" userId="a89a2f36c011812a" providerId="LiveId" clId="{E6655DC0-01A1-4D22-B608-6A0A1B3580AB}" dt="2022-08-23T19:36:46.329" v="2243" actId="27636"/>
          <ac:spMkLst>
            <pc:docMk/>
            <pc:sldMk cId="0" sldId="259"/>
            <ac:spMk id="3" creationId="{4DD48F8F-A3AE-D2A4-4E98-C93E727A8413}"/>
          </ac:spMkLst>
        </pc:spChg>
        <pc:spChg chg="add del mod">
          <ac:chgData name="jayanta kumar bhowmick" userId="a89a2f36c011812a" providerId="LiveId" clId="{E6655DC0-01A1-4D22-B608-6A0A1B3580AB}" dt="2022-08-23T19:36:22.477" v="2236" actId="478"/>
          <ac:spMkLst>
            <pc:docMk/>
            <pc:sldMk cId="0" sldId="259"/>
            <ac:spMk id="4" creationId="{00000000-0000-0000-0000-000000000000}"/>
          </ac:spMkLst>
        </pc:spChg>
        <pc:spChg chg="add del">
          <ac:chgData name="jayanta kumar bhowmick" userId="a89a2f36c011812a" providerId="LiveId" clId="{E6655DC0-01A1-4D22-B608-6A0A1B3580AB}" dt="2022-08-23T19:36:41.583" v="2241" actId="26606"/>
          <ac:spMkLst>
            <pc:docMk/>
            <pc:sldMk cId="0" sldId="259"/>
            <ac:spMk id="9" creationId="{0671A8AE-40A1-4631-A6B8-581AFF065482}"/>
          </ac:spMkLst>
        </pc:spChg>
        <pc:spChg chg="add del">
          <ac:chgData name="jayanta kumar bhowmick" userId="a89a2f36c011812a" providerId="LiveId" clId="{E6655DC0-01A1-4D22-B608-6A0A1B3580AB}" dt="2022-08-23T19:36:41.583" v="2241" actId="26606"/>
          <ac:spMkLst>
            <pc:docMk/>
            <pc:sldMk cId="0" sldId="259"/>
            <ac:spMk id="11" creationId="{AB58EF07-17C2-48CF-ABB0-EEF1F17CB8F0}"/>
          </ac:spMkLst>
        </pc:spChg>
        <pc:spChg chg="add del">
          <ac:chgData name="jayanta kumar bhowmick" userId="a89a2f36c011812a" providerId="LiveId" clId="{E6655DC0-01A1-4D22-B608-6A0A1B3580AB}" dt="2022-08-23T19:36:41.583" v="2241" actId="26606"/>
          <ac:spMkLst>
            <pc:docMk/>
            <pc:sldMk cId="0" sldId="259"/>
            <ac:spMk id="13" creationId="{AF2F604E-43BE-4DC3-B983-E071523364F8}"/>
          </ac:spMkLst>
        </pc:spChg>
        <pc:spChg chg="add del">
          <ac:chgData name="jayanta kumar bhowmick" userId="a89a2f36c011812a" providerId="LiveId" clId="{E6655DC0-01A1-4D22-B608-6A0A1B3580AB}" dt="2022-08-23T19:36:41.583" v="2241" actId="26606"/>
          <ac:spMkLst>
            <pc:docMk/>
            <pc:sldMk cId="0" sldId="259"/>
            <ac:spMk id="15" creationId="{08C9B587-E65E-4B52-B37C-ABEBB6E87928}"/>
          </ac:spMkLst>
        </pc:spChg>
        <pc:picChg chg="add del">
          <ac:chgData name="jayanta kumar bhowmick" userId="a89a2f36c011812a" providerId="LiveId" clId="{E6655DC0-01A1-4D22-B608-6A0A1B3580AB}" dt="2022-08-23T19:36:41.583" v="2241" actId="26606"/>
          <ac:picMkLst>
            <pc:docMk/>
            <pc:sldMk cId="0" sldId="259"/>
            <ac:picMk id="5" creationId="{624A4EAE-05CE-9C3A-435A-2F03A469FC87}"/>
          </ac:picMkLst>
        </pc:picChg>
      </pc:sldChg>
      <pc:sldChg chg="addSp delSp modSp mod ord chgLayout">
        <pc:chgData name="jayanta kumar bhowmick" userId="a89a2f36c011812a" providerId="LiveId" clId="{E6655DC0-01A1-4D22-B608-6A0A1B3580AB}" dt="2022-08-23T19:28:19.576" v="2205" actId="255"/>
        <pc:sldMkLst>
          <pc:docMk/>
          <pc:sldMk cId="0" sldId="260"/>
        </pc:sldMkLst>
        <pc:spChg chg="mod ord">
          <ac:chgData name="jayanta kumar bhowmick" userId="a89a2f36c011812a" providerId="LiveId" clId="{E6655DC0-01A1-4D22-B608-6A0A1B3580AB}" dt="2022-08-23T19:26:33.732" v="2160" actId="700"/>
          <ac:spMkLst>
            <pc:docMk/>
            <pc:sldMk cId="0" sldId="260"/>
            <ac:spMk id="2" creationId="{00000000-0000-0000-0000-000000000000}"/>
          </ac:spMkLst>
        </pc:spChg>
        <pc:spChg chg="add mod ord">
          <ac:chgData name="jayanta kumar bhowmick" userId="a89a2f36c011812a" providerId="LiveId" clId="{E6655DC0-01A1-4D22-B608-6A0A1B3580AB}" dt="2022-08-23T19:28:19.576" v="2205" actId="255"/>
          <ac:spMkLst>
            <pc:docMk/>
            <pc:sldMk cId="0" sldId="260"/>
            <ac:spMk id="3" creationId="{03CD41F7-6E89-AEC7-234B-FCE9857E39B6}"/>
          </ac:spMkLst>
        </pc:spChg>
        <pc:spChg chg="del mod">
          <ac:chgData name="jayanta kumar bhowmick" userId="a89a2f36c011812a" providerId="LiveId" clId="{E6655DC0-01A1-4D22-B608-6A0A1B3580AB}" dt="2022-08-23T19:26:07.625" v="2157" actId="478"/>
          <ac:spMkLst>
            <pc:docMk/>
            <pc:sldMk cId="0" sldId="260"/>
            <ac:spMk id="30" creationId="{00000000-0000-0000-0000-000000000000}"/>
          </ac:spMkLst>
        </pc:spChg>
        <pc:spChg chg="del mod">
          <ac:chgData name="jayanta kumar bhowmick" userId="a89a2f36c011812a" providerId="LiveId" clId="{E6655DC0-01A1-4D22-B608-6A0A1B3580AB}" dt="2022-08-23T19:26:07.625" v="2157" actId="478"/>
          <ac:spMkLst>
            <pc:docMk/>
            <pc:sldMk cId="0" sldId="260"/>
            <ac:spMk id="31" creationId="{00000000-0000-0000-0000-000000000000}"/>
          </ac:spMkLst>
        </pc:spChg>
        <pc:spChg chg="del">
          <ac:chgData name="jayanta kumar bhowmick" userId="a89a2f36c011812a" providerId="LiveId" clId="{E6655DC0-01A1-4D22-B608-6A0A1B3580AB}" dt="2022-08-23T19:26:07.625" v="2157" actId="478"/>
          <ac:spMkLst>
            <pc:docMk/>
            <pc:sldMk cId="0" sldId="260"/>
            <ac:spMk id="32" creationId="{00000000-0000-0000-0000-000000000000}"/>
          </ac:spMkLst>
        </pc:spChg>
        <pc:spChg chg="del">
          <ac:chgData name="jayanta kumar bhowmick" userId="a89a2f36c011812a" providerId="LiveId" clId="{E6655DC0-01A1-4D22-B608-6A0A1B3580AB}" dt="2022-08-23T19:26:07.625" v="2157" actId="478"/>
          <ac:spMkLst>
            <pc:docMk/>
            <pc:sldMk cId="0" sldId="260"/>
            <ac:spMk id="33" creationId="{00000000-0000-0000-0000-000000000000}"/>
          </ac:spMkLst>
        </pc:spChg>
        <pc:spChg chg="del">
          <ac:chgData name="jayanta kumar bhowmick" userId="a89a2f36c011812a" providerId="LiveId" clId="{E6655DC0-01A1-4D22-B608-6A0A1B3580AB}" dt="2022-08-23T19:26:07.625" v="2157" actId="478"/>
          <ac:spMkLst>
            <pc:docMk/>
            <pc:sldMk cId="0" sldId="260"/>
            <ac:spMk id="34" creationId="{00000000-0000-0000-0000-000000000000}"/>
          </ac:spMkLst>
        </pc:spChg>
        <pc:spChg chg="del">
          <ac:chgData name="jayanta kumar bhowmick" userId="a89a2f36c011812a" providerId="LiveId" clId="{E6655DC0-01A1-4D22-B608-6A0A1B3580AB}" dt="2022-08-23T19:26:07.625" v="2157" actId="478"/>
          <ac:spMkLst>
            <pc:docMk/>
            <pc:sldMk cId="0" sldId="260"/>
            <ac:spMk id="35" creationId="{00000000-0000-0000-0000-000000000000}"/>
          </ac:spMkLst>
        </pc:spChg>
        <pc:spChg chg="del">
          <ac:chgData name="jayanta kumar bhowmick" userId="a89a2f36c011812a" providerId="LiveId" clId="{E6655DC0-01A1-4D22-B608-6A0A1B3580AB}" dt="2022-08-23T19:26:07.625" v="2157" actId="478"/>
          <ac:spMkLst>
            <pc:docMk/>
            <pc:sldMk cId="0" sldId="260"/>
            <ac:spMk id="36" creationId="{00000000-0000-0000-0000-000000000000}"/>
          </ac:spMkLst>
        </pc:spChg>
        <pc:spChg chg="del">
          <ac:chgData name="jayanta kumar bhowmick" userId="a89a2f36c011812a" providerId="LiveId" clId="{E6655DC0-01A1-4D22-B608-6A0A1B3580AB}" dt="2022-08-23T19:26:07.625" v="2157" actId="478"/>
          <ac:spMkLst>
            <pc:docMk/>
            <pc:sldMk cId="0" sldId="260"/>
            <ac:spMk id="37" creationId="{00000000-0000-0000-0000-000000000000}"/>
          </ac:spMkLst>
        </pc:spChg>
        <pc:cxnChg chg="del">
          <ac:chgData name="jayanta kumar bhowmick" userId="a89a2f36c011812a" providerId="LiveId" clId="{E6655DC0-01A1-4D22-B608-6A0A1B3580AB}" dt="2022-08-23T19:26:16.742" v="2158" actId="478"/>
          <ac:cxnSpMkLst>
            <pc:docMk/>
            <pc:sldMk cId="0" sldId="260"/>
            <ac:cxnSpMk id="13"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15" creationId="{00000000-0000-0000-0000-000000000000}"/>
          </ac:cxnSpMkLst>
        </pc:cxnChg>
        <pc:cxnChg chg="del">
          <ac:chgData name="jayanta kumar bhowmick" userId="a89a2f36c011812a" providerId="LiveId" clId="{E6655DC0-01A1-4D22-B608-6A0A1B3580AB}" dt="2022-08-23T19:26:16.742" v="2158" actId="478"/>
          <ac:cxnSpMkLst>
            <pc:docMk/>
            <pc:sldMk cId="0" sldId="260"/>
            <ac:cxnSpMk id="16"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17" creationId="{00000000-0000-0000-0000-000000000000}"/>
          </ac:cxnSpMkLst>
        </pc:cxnChg>
        <pc:cxnChg chg="del">
          <ac:chgData name="jayanta kumar bhowmick" userId="a89a2f36c011812a" providerId="LiveId" clId="{E6655DC0-01A1-4D22-B608-6A0A1B3580AB}" dt="2022-08-23T19:26:16.742" v="2158" actId="478"/>
          <ac:cxnSpMkLst>
            <pc:docMk/>
            <pc:sldMk cId="0" sldId="260"/>
            <ac:cxnSpMk id="18"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19" creationId="{00000000-0000-0000-0000-000000000000}"/>
          </ac:cxnSpMkLst>
        </pc:cxnChg>
        <pc:cxnChg chg="del">
          <ac:chgData name="jayanta kumar bhowmick" userId="a89a2f36c011812a" providerId="LiveId" clId="{E6655DC0-01A1-4D22-B608-6A0A1B3580AB}" dt="2022-08-23T19:26:16.742" v="2158" actId="478"/>
          <ac:cxnSpMkLst>
            <pc:docMk/>
            <pc:sldMk cId="0" sldId="260"/>
            <ac:cxnSpMk id="20"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21"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22" creationId="{00000000-0000-0000-0000-000000000000}"/>
          </ac:cxnSpMkLst>
        </pc:cxnChg>
        <pc:cxnChg chg="del">
          <ac:chgData name="jayanta kumar bhowmick" userId="a89a2f36c011812a" providerId="LiveId" clId="{E6655DC0-01A1-4D22-B608-6A0A1B3580AB}" dt="2022-08-23T19:26:16.742" v="2158" actId="478"/>
          <ac:cxnSpMkLst>
            <pc:docMk/>
            <pc:sldMk cId="0" sldId="260"/>
            <ac:cxnSpMk id="23"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24"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25" creationId="{00000000-0000-0000-0000-000000000000}"/>
          </ac:cxnSpMkLst>
        </pc:cxnChg>
        <pc:cxnChg chg="del">
          <ac:chgData name="jayanta kumar bhowmick" userId="a89a2f36c011812a" providerId="LiveId" clId="{E6655DC0-01A1-4D22-B608-6A0A1B3580AB}" dt="2022-08-23T19:26:16.742" v="2158" actId="478"/>
          <ac:cxnSpMkLst>
            <pc:docMk/>
            <pc:sldMk cId="0" sldId="260"/>
            <ac:cxnSpMk id="26"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27" creationId="{00000000-0000-0000-0000-000000000000}"/>
          </ac:cxnSpMkLst>
        </pc:cxnChg>
        <pc:cxnChg chg="del">
          <ac:chgData name="jayanta kumar bhowmick" userId="a89a2f36c011812a" providerId="LiveId" clId="{E6655DC0-01A1-4D22-B608-6A0A1B3580AB}" dt="2022-08-23T19:26:16.742" v="2158" actId="478"/>
          <ac:cxnSpMkLst>
            <pc:docMk/>
            <pc:sldMk cId="0" sldId="260"/>
            <ac:cxnSpMk id="28" creationId="{00000000-0000-0000-0000-000000000000}"/>
          </ac:cxnSpMkLst>
        </pc:cxnChg>
        <pc:cxnChg chg="del">
          <ac:chgData name="jayanta kumar bhowmick" userId="a89a2f36c011812a" providerId="LiveId" clId="{E6655DC0-01A1-4D22-B608-6A0A1B3580AB}" dt="2022-08-23T19:26:28.568" v="2159" actId="478"/>
          <ac:cxnSpMkLst>
            <pc:docMk/>
            <pc:sldMk cId="0" sldId="260"/>
            <ac:cxnSpMk id="29" creationId="{00000000-0000-0000-0000-000000000000}"/>
          </ac:cxnSpMkLst>
        </pc:cxnChg>
      </pc:sldChg>
      <pc:sldChg chg="addSp delSp modSp mod ord chgLayout">
        <pc:chgData name="jayanta kumar bhowmick" userId="a89a2f36c011812a" providerId="LiveId" clId="{E6655DC0-01A1-4D22-B608-6A0A1B3580AB}" dt="2022-08-23T19:49:26.956" v="2392" actId="255"/>
        <pc:sldMkLst>
          <pc:docMk/>
          <pc:sldMk cId="0" sldId="261"/>
        </pc:sldMkLst>
        <pc:spChg chg="mod ord">
          <ac:chgData name="jayanta kumar bhowmick" userId="a89a2f36c011812a" providerId="LiveId" clId="{E6655DC0-01A1-4D22-B608-6A0A1B3580AB}" dt="2022-08-23T19:48:57.037" v="2386" actId="700"/>
          <ac:spMkLst>
            <pc:docMk/>
            <pc:sldMk cId="0" sldId="261"/>
            <ac:spMk id="2" creationId="{00000000-0000-0000-0000-000000000000}"/>
          </ac:spMkLst>
        </pc:spChg>
        <pc:spChg chg="add mod ord">
          <ac:chgData name="jayanta kumar bhowmick" userId="a89a2f36c011812a" providerId="LiveId" clId="{E6655DC0-01A1-4D22-B608-6A0A1B3580AB}" dt="2022-08-23T19:49:26.956" v="2392" actId="255"/>
          <ac:spMkLst>
            <pc:docMk/>
            <pc:sldMk cId="0" sldId="261"/>
            <ac:spMk id="3" creationId="{CB0FDAD6-B5A4-AAD1-2A8D-BD297B4BF77F}"/>
          </ac:spMkLst>
        </pc:spChg>
        <pc:spChg chg="del mod">
          <ac:chgData name="jayanta kumar bhowmick" userId="a89a2f36c011812a" providerId="LiveId" clId="{E6655DC0-01A1-4D22-B608-6A0A1B3580AB}" dt="2022-08-23T19:48:53.760" v="2385" actId="478"/>
          <ac:spMkLst>
            <pc:docMk/>
            <pc:sldMk cId="0" sldId="261"/>
            <ac:spMk id="5" creationId="{00000000-0000-0000-0000-000000000000}"/>
          </ac:spMkLst>
        </pc:spChg>
      </pc:sldChg>
      <pc:sldChg chg="addSp delSp modSp mod chgLayout">
        <pc:chgData name="jayanta kumar bhowmick" userId="a89a2f36c011812a" providerId="LiveId" clId="{E6655DC0-01A1-4D22-B608-6A0A1B3580AB}" dt="2022-08-23T18:06:32.176" v="1408" actId="12"/>
        <pc:sldMkLst>
          <pc:docMk/>
          <pc:sldMk cId="0" sldId="262"/>
        </pc:sldMkLst>
        <pc:spChg chg="mod ord">
          <ac:chgData name="jayanta kumar bhowmick" userId="a89a2f36c011812a" providerId="LiveId" clId="{E6655DC0-01A1-4D22-B608-6A0A1B3580AB}" dt="2022-08-23T17:15:04.119" v="179" actId="700"/>
          <ac:spMkLst>
            <pc:docMk/>
            <pc:sldMk cId="0" sldId="262"/>
            <ac:spMk id="2" creationId="{00000000-0000-0000-0000-000000000000}"/>
          </ac:spMkLst>
        </pc:spChg>
        <pc:spChg chg="add mod ord">
          <ac:chgData name="jayanta kumar bhowmick" userId="a89a2f36c011812a" providerId="LiveId" clId="{E6655DC0-01A1-4D22-B608-6A0A1B3580AB}" dt="2022-08-23T18:06:32.176" v="1408" actId="12"/>
          <ac:spMkLst>
            <pc:docMk/>
            <pc:sldMk cId="0" sldId="262"/>
            <ac:spMk id="3" creationId="{FF4B51EE-B059-0843-7507-588DDBE68CBD}"/>
          </ac:spMkLst>
        </pc:spChg>
        <pc:spChg chg="del mod">
          <ac:chgData name="jayanta kumar bhowmick" userId="a89a2f36c011812a" providerId="LiveId" clId="{E6655DC0-01A1-4D22-B608-6A0A1B3580AB}" dt="2022-08-23T17:14:48.900" v="178" actId="478"/>
          <ac:spMkLst>
            <pc:docMk/>
            <pc:sldMk cId="0" sldId="262"/>
            <ac:spMk id="4" creationId="{00000000-0000-0000-0000-000000000000}"/>
          </ac:spMkLst>
        </pc:spChg>
        <pc:spChg chg="del">
          <ac:chgData name="jayanta kumar bhowmick" userId="a89a2f36c011812a" providerId="LiveId" clId="{E6655DC0-01A1-4D22-B608-6A0A1B3580AB}" dt="2022-08-23T17:15:08.691" v="180" actId="478"/>
          <ac:spMkLst>
            <pc:docMk/>
            <pc:sldMk cId="0" sldId="262"/>
            <ac:spMk id="5" creationId="{00000000-0000-0000-0000-000000000000}"/>
          </ac:spMkLst>
        </pc:spChg>
      </pc:sldChg>
      <pc:sldChg chg="modSp mod">
        <pc:chgData name="jayanta kumar bhowmick" userId="a89a2f36c011812a" providerId="LiveId" clId="{E6655DC0-01A1-4D22-B608-6A0A1B3580AB}" dt="2022-08-23T18:54:36.194" v="1830" actId="20577"/>
        <pc:sldMkLst>
          <pc:docMk/>
          <pc:sldMk cId="0" sldId="263"/>
        </pc:sldMkLst>
        <pc:spChg chg="mod">
          <ac:chgData name="jayanta kumar bhowmick" userId="a89a2f36c011812a" providerId="LiveId" clId="{E6655DC0-01A1-4D22-B608-6A0A1B3580AB}" dt="2022-08-23T18:54:36.194" v="1830" actId="20577"/>
          <ac:spMkLst>
            <pc:docMk/>
            <pc:sldMk cId="0" sldId="263"/>
            <ac:spMk id="2" creationId="{00000000-0000-0000-0000-000000000000}"/>
          </ac:spMkLst>
        </pc:spChg>
        <pc:graphicFrameChg chg="mod">
          <ac:chgData name="jayanta kumar bhowmick" userId="a89a2f36c011812a" providerId="LiveId" clId="{E6655DC0-01A1-4D22-B608-6A0A1B3580AB}" dt="2022-08-23T18:54:17.532" v="1806" actId="20577"/>
          <ac:graphicFrameMkLst>
            <pc:docMk/>
            <pc:sldMk cId="0" sldId="263"/>
            <ac:graphicFrameMk id="5" creationId="{00000000-0000-0000-0000-000000000000}"/>
          </ac:graphicFrameMkLst>
        </pc:graphicFrameChg>
      </pc:sldChg>
      <pc:sldChg chg="addSp delSp modSp mod ord chgLayout">
        <pc:chgData name="jayanta kumar bhowmick" userId="a89a2f36c011812a" providerId="LiveId" clId="{E6655DC0-01A1-4D22-B608-6A0A1B3580AB}" dt="2022-08-23T19:42:27.499" v="2270" actId="12"/>
        <pc:sldMkLst>
          <pc:docMk/>
          <pc:sldMk cId="0" sldId="266"/>
        </pc:sldMkLst>
        <pc:spChg chg="mod ord">
          <ac:chgData name="jayanta kumar bhowmick" userId="a89a2f36c011812a" providerId="LiveId" clId="{E6655DC0-01A1-4D22-B608-6A0A1B3580AB}" dt="2022-08-23T19:42:14.007" v="2267" actId="700"/>
          <ac:spMkLst>
            <pc:docMk/>
            <pc:sldMk cId="0" sldId="266"/>
            <ac:spMk id="2" creationId="{00000000-0000-0000-0000-000000000000}"/>
          </ac:spMkLst>
        </pc:spChg>
        <pc:spChg chg="add mod ord">
          <ac:chgData name="jayanta kumar bhowmick" userId="a89a2f36c011812a" providerId="LiveId" clId="{E6655DC0-01A1-4D22-B608-6A0A1B3580AB}" dt="2022-08-23T19:42:27.499" v="2270" actId="12"/>
          <ac:spMkLst>
            <pc:docMk/>
            <pc:sldMk cId="0" sldId="266"/>
            <ac:spMk id="3" creationId="{232F7D57-DFE7-6AC2-2E3C-93DA889EDF79}"/>
          </ac:spMkLst>
        </pc:spChg>
        <pc:spChg chg="del mod">
          <ac:chgData name="jayanta kumar bhowmick" userId="a89a2f36c011812a" providerId="LiveId" clId="{E6655DC0-01A1-4D22-B608-6A0A1B3580AB}" dt="2022-08-23T19:42:10.371" v="2266" actId="478"/>
          <ac:spMkLst>
            <pc:docMk/>
            <pc:sldMk cId="0" sldId="266"/>
            <ac:spMk id="4" creationId="{00000000-0000-0000-0000-000000000000}"/>
          </ac:spMkLst>
        </pc:spChg>
      </pc:sldChg>
      <pc:sldChg chg="modSp mod">
        <pc:chgData name="jayanta kumar bhowmick" userId="a89a2f36c011812a" providerId="LiveId" clId="{E6655DC0-01A1-4D22-B608-6A0A1B3580AB}" dt="2022-08-23T19:47:35.141" v="2351" actId="113"/>
        <pc:sldMkLst>
          <pc:docMk/>
          <pc:sldMk cId="0" sldId="267"/>
        </pc:sldMkLst>
        <pc:spChg chg="mod">
          <ac:chgData name="jayanta kumar bhowmick" userId="a89a2f36c011812a" providerId="LiveId" clId="{E6655DC0-01A1-4D22-B608-6A0A1B3580AB}" dt="2022-08-23T19:47:35.141" v="2351" actId="113"/>
          <ac:spMkLst>
            <pc:docMk/>
            <pc:sldMk cId="0" sldId="267"/>
            <ac:spMk id="4" creationId="{00000000-0000-0000-0000-000000000000}"/>
          </ac:spMkLst>
        </pc:spChg>
      </pc:sldChg>
      <pc:sldChg chg="modSp mod ord">
        <pc:chgData name="jayanta kumar bhowmick" userId="a89a2f36c011812a" providerId="LiveId" clId="{E6655DC0-01A1-4D22-B608-6A0A1B3580AB}" dt="2022-08-23T19:46:22.991" v="2345" actId="120"/>
        <pc:sldMkLst>
          <pc:docMk/>
          <pc:sldMk cId="0" sldId="268"/>
        </pc:sldMkLst>
        <pc:spChg chg="mod">
          <ac:chgData name="jayanta kumar bhowmick" userId="a89a2f36c011812a" providerId="LiveId" clId="{E6655DC0-01A1-4D22-B608-6A0A1B3580AB}" dt="2022-08-23T19:46:22.991" v="2345" actId="120"/>
          <ac:spMkLst>
            <pc:docMk/>
            <pc:sldMk cId="0" sldId="268"/>
            <ac:spMk id="73" creationId="{00000000-0000-0000-0000-000000000000}"/>
          </ac:spMkLst>
        </pc:spChg>
        <pc:spChg chg="mod">
          <ac:chgData name="jayanta kumar bhowmick" userId="a89a2f36c011812a" providerId="LiveId" clId="{E6655DC0-01A1-4D22-B608-6A0A1B3580AB}" dt="2022-08-23T19:46:22.541" v="2344" actId="20577"/>
          <ac:spMkLst>
            <pc:docMk/>
            <pc:sldMk cId="0" sldId="268"/>
            <ac:spMk id="74" creationId="{00000000-0000-0000-0000-000000000000}"/>
          </ac:spMkLst>
        </pc:spChg>
      </pc:sldChg>
      <pc:sldChg chg="modSp add mod">
        <pc:chgData name="jayanta kumar bhowmick" userId="a89a2f36c011812a" providerId="LiveId" clId="{E6655DC0-01A1-4D22-B608-6A0A1B3580AB}" dt="2022-08-23T18:06:41.336" v="1409" actId="12"/>
        <pc:sldMkLst>
          <pc:docMk/>
          <pc:sldMk cId="1672836131" sldId="269"/>
        </pc:sldMkLst>
        <pc:spChg chg="mod">
          <ac:chgData name="jayanta kumar bhowmick" userId="a89a2f36c011812a" providerId="LiveId" clId="{E6655DC0-01A1-4D22-B608-6A0A1B3580AB}" dt="2022-08-23T18:06:41.336" v="1409" actId="12"/>
          <ac:spMkLst>
            <pc:docMk/>
            <pc:sldMk cId="1672836131" sldId="269"/>
            <ac:spMk id="3" creationId="{FF4B51EE-B059-0843-7507-588DDBE68CBD}"/>
          </ac:spMkLst>
        </pc:spChg>
      </pc:sldChg>
      <pc:sldChg chg="modSp add mod">
        <pc:chgData name="jayanta kumar bhowmick" userId="a89a2f36c011812a" providerId="LiveId" clId="{E6655DC0-01A1-4D22-B608-6A0A1B3580AB}" dt="2022-08-23T18:18:50.854" v="1513" actId="6549"/>
        <pc:sldMkLst>
          <pc:docMk/>
          <pc:sldMk cId="2988141085" sldId="270"/>
        </pc:sldMkLst>
        <pc:spChg chg="mod">
          <ac:chgData name="jayanta kumar bhowmick" userId="a89a2f36c011812a" providerId="LiveId" clId="{E6655DC0-01A1-4D22-B608-6A0A1B3580AB}" dt="2022-08-23T17:42:32.256" v="1200" actId="20577"/>
          <ac:spMkLst>
            <pc:docMk/>
            <pc:sldMk cId="2988141085" sldId="270"/>
            <ac:spMk id="2" creationId="{00000000-0000-0000-0000-000000000000}"/>
          </ac:spMkLst>
        </pc:spChg>
        <pc:spChg chg="mod">
          <ac:chgData name="jayanta kumar bhowmick" userId="a89a2f36c011812a" providerId="LiveId" clId="{E6655DC0-01A1-4D22-B608-6A0A1B3580AB}" dt="2022-08-23T18:18:50.854" v="1513" actId="6549"/>
          <ac:spMkLst>
            <pc:docMk/>
            <pc:sldMk cId="2988141085" sldId="270"/>
            <ac:spMk id="3" creationId="{FF4B51EE-B059-0843-7507-588DDBE68CBD}"/>
          </ac:spMkLst>
        </pc:spChg>
      </pc:sldChg>
      <pc:sldChg chg="modSp add mod">
        <pc:chgData name="jayanta kumar bhowmick" userId="a89a2f36c011812a" providerId="LiveId" clId="{E6655DC0-01A1-4D22-B608-6A0A1B3580AB}" dt="2022-08-23T18:07:07.328" v="1413" actId="12"/>
        <pc:sldMkLst>
          <pc:docMk/>
          <pc:sldMk cId="2833397858" sldId="271"/>
        </pc:sldMkLst>
        <pc:spChg chg="mod">
          <ac:chgData name="jayanta kumar bhowmick" userId="a89a2f36c011812a" providerId="LiveId" clId="{E6655DC0-01A1-4D22-B608-6A0A1B3580AB}" dt="2022-08-23T17:57:51.474" v="1302" actId="20577"/>
          <ac:spMkLst>
            <pc:docMk/>
            <pc:sldMk cId="2833397858" sldId="271"/>
            <ac:spMk id="2" creationId="{00000000-0000-0000-0000-000000000000}"/>
          </ac:spMkLst>
        </pc:spChg>
        <pc:spChg chg="mod">
          <ac:chgData name="jayanta kumar bhowmick" userId="a89a2f36c011812a" providerId="LiveId" clId="{E6655DC0-01A1-4D22-B608-6A0A1B3580AB}" dt="2022-08-23T18:07:07.328" v="1413" actId="12"/>
          <ac:spMkLst>
            <pc:docMk/>
            <pc:sldMk cId="2833397858" sldId="271"/>
            <ac:spMk id="3" creationId="{FF4B51EE-B059-0843-7507-588DDBE68CBD}"/>
          </ac:spMkLst>
        </pc:spChg>
      </pc:sldChg>
      <pc:sldChg chg="modSp add mod">
        <pc:chgData name="jayanta kumar bhowmick" userId="a89a2f36c011812a" providerId="LiveId" clId="{E6655DC0-01A1-4D22-B608-6A0A1B3580AB}" dt="2022-08-23T18:23:54.494" v="1592" actId="20577"/>
        <pc:sldMkLst>
          <pc:docMk/>
          <pc:sldMk cId="3248339729" sldId="272"/>
        </pc:sldMkLst>
        <pc:spChg chg="mod">
          <ac:chgData name="jayanta kumar bhowmick" userId="a89a2f36c011812a" providerId="LiveId" clId="{E6655DC0-01A1-4D22-B608-6A0A1B3580AB}" dt="2022-08-23T18:04:33.370" v="1404" actId="20577"/>
          <ac:spMkLst>
            <pc:docMk/>
            <pc:sldMk cId="3248339729" sldId="272"/>
            <ac:spMk id="2" creationId="{00000000-0000-0000-0000-000000000000}"/>
          </ac:spMkLst>
        </pc:spChg>
        <pc:spChg chg="mod">
          <ac:chgData name="jayanta kumar bhowmick" userId="a89a2f36c011812a" providerId="LiveId" clId="{E6655DC0-01A1-4D22-B608-6A0A1B3580AB}" dt="2022-08-23T18:23:54.494" v="1592" actId="20577"/>
          <ac:spMkLst>
            <pc:docMk/>
            <pc:sldMk cId="3248339729" sldId="272"/>
            <ac:spMk id="3" creationId="{FF4B51EE-B059-0843-7507-588DDBE68CBD}"/>
          </ac:spMkLst>
        </pc:spChg>
      </pc:sldChg>
      <pc:sldChg chg="modSp add mod">
        <pc:chgData name="jayanta kumar bhowmick" userId="a89a2f36c011812a" providerId="LiveId" clId="{E6655DC0-01A1-4D22-B608-6A0A1B3580AB}" dt="2022-08-23T18:53:01.604" v="1797" actId="20577"/>
        <pc:sldMkLst>
          <pc:docMk/>
          <pc:sldMk cId="3910854332" sldId="273"/>
        </pc:sldMkLst>
        <pc:spChg chg="mod">
          <ac:chgData name="jayanta kumar bhowmick" userId="a89a2f36c011812a" providerId="LiveId" clId="{E6655DC0-01A1-4D22-B608-6A0A1B3580AB}" dt="2022-08-23T18:46:00.794" v="1635" actId="20577"/>
          <ac:spMkLst>
            <pc:docMk/>
            <pc:sldMk cId="3910854332" sldId="273"/>
            <ac:spMk id="2" creationId="{00000000-0000-0000-0000-000000000000}"/>
          </ac:spMkLst>
        </pc:spChg>
        <pc:spChg chg="mod">
          <ac:chgData name="jayanta kumar bhowmick" userId="a89a2f36c011812a" providerId="LiveId" clId="{E6655DC0-01A1-4D22-B608-6A0A1B3580AB}" dt="2022-08-23T18:53:01.604" v="1797" actId="20577"/>
          <ac:spMkLst>
            <pc:docMk/>
            <pc:sldMk cId="3910854332" sldId="273"/>
            <ac:spMk id="3" creationId="{FF4B51EE-B059-0843-7507-588DDBE68CBD}"/>
          </ac:spMkLst>
        </pc:spChg>
      </pc:sldChg>
      <pc:sldChg chg="modSp add mod ord">
        <pc:chgData name="jayanta kumar bhowmick" userId="a89a2f36c011812a" providerId="LiveId" clId="{E6655DC0-01A1-4D22-B608-6A0A1B3580AB}" dt="2022-08-23T19:05:37.405" v="1949" actId="27636"/>
        <pc:sldMkLst>
          <pc:docMk/>
          <pc:sldMk cId="3949459839" sldId="274"/>
        </pc:sldMkLst>
        <pc:spChg chg="mod">
          <ac:chgData name="jayanta kumar bhowmick" userId="a89a2f36c011812a" providerId="LiveId" clId="{E6655DC0-01A1-4D22-B608-6A0A1B3580AB}" dt="2022-08-23T18:58:50.200" v="1886" actId="20577"/>
          <ac:spMkLst>
            <pc:docMk/>
            <pc:sldMk cId="3949459839" sldId="274"/>
            <ac:spMk id="2" creationId="{00000000-0000-0000-0000-000000000000}"/>
          </ac:spMkLst>
        </pc:spChg>
        <pc:spChg chg="mod">
          <ac:chgData name="jayanta kumar bhowmick" userId="a89a2f36c011812a" providerId="LiveId" clId="{E6655DC0-01A1-4D22-B608-6A0A1B3580AB}" dt="2022-08-23T19:05:37.405" v="1949" actId="27636"/>
          <ac:spMkLst>
            <pc:docMk/>
            <pc:sldMk cId="3949459839" sldId="274"/>
            <ac:spMk id="3" creationId="{FF4B51EE-B059-0843-7507-588DDBE68CBD}"/>
          </ac:spMkLst>
        </pc:spChg>
      </pc:sldChg>
      <pc:sldChg chg="modSp add mod">
        <pc:chgData name="jayanta kumar bhowmick" userId="a89a2f36c011812a" providerId="LiveId" clId="{E6655DC0-01A1-4D22-B608-6A0A1B3580AB}" dt="2022-08-23T19:11:01.940" v="2061" actId="20577"/>
        <pc:sldMkLst>
          <pc:docMk/>
          <pc:sldMk cId="2022818020" sldId="275"/>
        </pc:sldMkLst>
        <pc:spChg chg="mod">
          <ac:chgData name="jayanta kumar bhowmick" userId="a89a2f36c011812a" providerId="LiveId" clId="{E6655DC0-01A1-4D22-B608-6A0A1B3580AB}" dt="2022-08-23T19:11:01.940" v="2061" actId="20577"/>
          <ac:spMkLst>
            <pc:docMk/>
            <pc:sldMk cId="2022818020" sldId="275"/>
            <ac:spMk id="3" creationId="{FF4B51EE-B059-0843-7507-588DDBE68CBD}"/>
          </ac:spMkLst>
        </pc:spChg>
      </pc:sldChg>
      <pc:sldChg chg="modSp add del mod">
        <pc:chgData name="jayanta kumar bhowmick" userId="a89a2f36c011812a" providerId="LiveId" clId="{E6655DC0-01A1-4D22-B608-6A0A1B3580AB}" dt="2022-08-23T19:22:12.689" v="2108" actId="47"/>
        <pc:sldMkLst>
          <pc:docMk/>
          <pc:sldMk cId="3076621215" sldId="276"/>
        </pc:sldMkLst>
        <pc:spChg chg="mod">
          <ac:chgData name="jayanta kumar bhowmick" userId="a89a2f36c011812a" providerId="LiveId" clId="{E6655DC0-01A1-4D22-B608-6A0A1B3580AB}" dt="2022-08-23T19:21:29.295" v="2107" actId="20577"/>
          <ac:spMkLst>
            <pc:docMk/>
            <pc:sldMk cId="3076621215" sldId="276"/>
            <ac:spMk id="2"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3804B4-FCD3-4D17-9C21-D177E3ECBBA2}" type="doc">
      <dgm:prSet loTypeId="urn:microsoft.com/office/officeart/2005/8/layout/radial6" loCatId="cycle" qsTypeId="urn:microsoft.com/office/officeart/2005/8/quickstyle/simple1" qsCatId="simple" csTypeId="urn:microsoft.com/office/officeart/2005/8/colors/accent1_1" csCatId="accent1" phldr="1"/>
      <dgm:spPr/>
      <dgm:t>
        <a:bodyPr/>
        <a:lstStyle/>
        <a:p>
          <a:endParaRPr lang="en-US"/>
        </a:p>
      </dgm:t>
    </dgm:pt>
    <dgm:pt modelId="{E43B5770-1C11-4F98-925B-51BAE902D9F3}">
      <dgm:prSet phldrT="[Text]"/>
      <dgm:spPr/>
      <dgm:t>
        <a:bodyPr/>
        <a:lstStyle/>
        <a:p>
          <a:r>
            <a:rPr lang="en-US" dirty="0"/>
            <a:t>Data</a:t>
          </a:r>
        </a:p>
      </dgm:t>
    </dgm:pt>
    <dgm:pt modelId="{7D403EAE-24F5-4FE9-A812-B6CA8DBD9F57}" type="parTrans" cxnId="{9B534034-F02C-4BE3-8527-68DA3F1D6AFE}">
      <dgm:prSet/>
      <dgm:spPr/>
      <dgm:t>
        <a:bodyPr/>
        <a:lstStyle/>
        <a:p>
          <a:endParaRPr lang="en-US"/>
        </a:p>
      </dgm:t>
    </dgm:pt>
    <dgm:pt modelId="{102B092A-7808-4BAB-BE3F-9A7D0421ED06}" type="sibTrans" cxnId="{9B534034-F02C-4BE3-8527-68DA3F1D6AFE}">
      <dgm:prSet/>
      <dgm:spPr/>
      <dgm:t>
        <a:bodyPr/>
        <a:lstStyle/>
        <a:p>
          <a:endParaRPr lang="en-US"/>
        </a:p>
      </dgm:t>
    </dgm:pt>
    <dgm:pt modelId="{7733A6CF-5BAB-44D7-80A5-FB3F6F4C292C}">
      <dgm:prSet phldrT="[Text]" custT="1"/>
      <dgm:spPr/>
      <dgm:t>
        <a:bodyPr/>
        <a:lstStyle/>
        <a:p>
          <a:r>
            <a:rPr lang="en-US" sz="1400" dirty="0"/>
            <a:t>Regulators</a:t>
          </a:r>
        </a:p>
      </dgm:t>
    </dgm:pt>
    <dgm:pt modelId="{4C16BDA4-C079-4EB1-9EC5-D1DD54D3D94F}" type="parTrans" cxnId="{CBE701B8-FC61-46D8-AB68-2091AD221489}">
      <dgm:prSet/>
      <dgm:spPr/>
      <dgm:t>
        <a:bodyPr/>
        <a:lstStyle/>
        <a:p>
          <a:endParaRPr lang="en-US"/>
        </a:p>
      </dgm:t>
    </dgm:pt>
    <dgm:pt modelId="{D85D3B74-2691-445B-9B53-2E2690519679}" type="sibTrans" cxnId="{CBE701B8-FC61-46D8-AB68-2091AD221489}">
      <dgm:prSet/>
      <dgm:spPr/>
      <dgm:t>
        <a:bodyPr/>
        <a:lstStyle/>
        <a:p>
          <a:endParaRPr lang="en-US"/>
        </a:p>
      </dgm:t>
    </dgm:pt>
    <dgm:pt modelId="{BDF5BB96-2340-4F2F-AD05-00ACE6372C64}">
      <dgm:prSet phldrT="[Text]" custT="1"/>
      <dgm:spPr/>
      <dgm:t>
        <a:bodyPr/>
        <a:lstStyle/>
        <a:p>
          <a:r>
            <a:rPr lang="en-US" sz="1400" dirty="0"/>
            <a:t>Non-Financial Service Providers</a:t>
          </a:r>
        </a:p>
      </dgm:t>
    </dgm:pt>
    <dgm:pt modelId="{D9A3A13D-83AA-4203-B587-DA530F0E10EC}" type="parTrans" cxnId="{155123B3-478D-4713-8912-FA3E6F7CB613}">
      <dgm:prSet/>
      <dgm:spPr/>
      <dgm:t>
        <a:bodyPr/>
        <a:lstStyle/>
        <a:p>
          <a:endParaRPr lang="en-US"/>
        </a:p>
      </dgm:t>
    </dgm:pt>
    <dgm:pt modelId="{EBD495BF-F118-4518-B7D9-27FE2C90D77A}" type="sibTrans" cxnId="{155123B3-478D-4713-8912-FA3E6F7CB613}">
      <dgm:prSet/>
      <dgm:spPr/>
      <dgm:t>
        <a:bodyPr/>
        <a:lstStyle/>
        <a:p>
          <a:endParaRPr lang="en-US"/>
        </a:p>
      </dgm:t>
    </dgm:pt>
    <dgm:pt modelId="{26CD683A-7AD7-4CED-BB60-77AB459494F9}">
      <dgm:prSet phldrT="[Text]" custT="1"/>
      <dgm:spPr/>
      <dgm:t>
        <a:bodyPr/>
        <a:lstStyle/>
        <a:p>
          <a:r>
            <a:rPr lang="en-US" sz="1400" dirty="0" err="1"/>
            <a:t>FinTechs</a:t>
          </a:r>
          <a:r>
            <a:rPr lang="en-US" sz="1400" dirty="0"/>
            <a:t> </a:t>
          </a:r>
        </a:p>
      </dgm:t>
    </dgm:pt>
    <dgm:pt modelId="{BF1B7D30-29A0-42CE-8796-0B4AB5AE8AA7}" type="parTrans" cxnId="{70E4C645-822D-43F8-AF4F-0EDD95D467D2}">
      <dgm:prSet/>
      <dgm:spPr/>
      <dgm:t>
        <a:bodyPr/>
        <a:lstStyle/>
        <a:p>
          <a:endParaRPr lang="en-US"/>
        </a:p>
      </dgm:t>
    </dgm:pt>
    <dgm:pt modelId="{93648C2B-21DC-49C3-AC60-D41EE69522F3}" type="sibTrans" cxnId="{70E4C645-822D-43F8-AF4F-0EDD95D467D2}">
      <dgm:prSet/>
      <dgm:spPr/>
      <dgm:t>
        <a:bodyPr/>
        <a:lstStyle/>
        <a:p>
          <a:endParaRPr lang="en-US"/>
        </a:p>
      </dgm:t>
    </dgm:pt>
    <dgm:pt modelId="{B7E6F43F-6633-4CDE-B2C4-7706261C2EE9}">
      <dgm:prSet phldrT="[Text]" custT="1"/>
      <dgm:spPr/>
      <dgm:t>
        <a:bodyPr/>
        <a:lstStyle/>
        <a:p>
          <a:r>
            <a:rPr lang="en-US" sz="1400" dirty="0"/>
            <a:t>Financial Service Providers</a:t>
          </a:r>
        </a:p>
      </dgm:t>
    </dgm:pt>
    <dgm:pt modelId="{624D4C0C-65E0-4F46-84F3-8B04C2700F5A}" type="parTrans" cxnId="{735D2B60-ACC9-4883-9DF8-6904AD26CD62}">
      <dgm:prSet/>
      <dgm:spPr/>
      <dgm:t>
        <a:bodyPr/>
        <a:lstStyle/>
        <a:p>
          <a:endParaRPr lang="en-US"/>
        </a:p>
      </dgm:t>
    </dgm:pt>
    <dgm:pt modelId="{3DB74562-36C3-43E5-B3C2-17F193C28A8B}" type="sibTrans" cxnId="{735D2B60-ACC9-4883-9DF8-6904AD26CD62}">
      <dgm:prSet/>
      <dgm:spPr/>
      <dgm:t>
        <a:bodyPr/>
        <a:lstStyle/>
        <a:p>
          <a:endParaRPr lang="en-US"/>
        </a:p>
      </dgm:t>
    </dgm:pt>
    <dgm:pt modelId="{CF0C7471-2840-4A6F-BA71-B17EC2E731A6}">
      <dgm:prSet/>
      <dgm:spPr/>
      <dgm:t>
        <a:bodyPr/>
        <a:lstStyle/>
        <a:p>
          <a:r>
            <a:rPr lang="en-US" dirty="0"/>
            <a:t>Account Aggregators </a:t>
          </a:r>
        </a:p>
      </dgm:t>
    </dgm:pt>
    <dgm:pt modelId="{08443C0F-30B7-43A5-9D01-858E21A73BC2}" type="parTrans" cxnId="{5C54FBED-C6A7-4CED-9861-685B185798FF}">
      <dgm:prSet/>
      <dgm:spPr/>
      <dgm:t>
        <a:bodyPr/>
        <a:lstStyle/>
        <a:p>
          <a:endParaRPr lang="en-US"/>
        </a:p>
      </dgm:t>
    </dgm:pt>
    <dgm:pt modelId="{DACA41D6-281D-4C6B-9E19-62E75CE59D63}" type="sibTrans" cxnId="{5C54FBED-C6A7-4CED-9861-685B185798FF}">
      <dgm:prSet/>
      <dgm:spPr/>
      <dgm:t>
        <a:bodyPr/>
        <a:lstStyle/>
        <a:p>
          <a:endParaRPr lang="en-US"/>
        </a:p>
      </dgm:t>
    </dgm:pt>
    <dgm:pt modelId="{4C5AAA03-138B-44A3-B973-D43B5767B6F8}" type="pres">
      <dgm:prSet presAssocID="{023804B4-FCD3-4D17-9C21-D177E3ECBBA2}" presName="Name0" presStyleCnt="0">
        <dgm:presLayoutVars>
          <dgm:chMax val="1"/>
          <dgm:dir/>
          <dgm:animLvl val="ctr"/>
          <dgm:resizeHandles val="exact"/>
        </dgm:presLayoutVars>
      </dgm:prSet>
      <dgm:spPr/>
    </dgm:pt>
    <dgm:pt modelId="{C3048480-5DAF-4A12-8356-8FE4126F8260}" type="pres">
      <dgm:prSet presAssocID="{E43B5770-1C11-4F98-925B-51BAE902D9F3}" presName="centerShape" presStyleLbl="node0" presStyleIdx="0" presStyleCnt="1" custScaleX="63310" custScaleY="61803"/>
      <dgm:spPr/>
    </dgm:pt>
    <dgm:pt modelId="{E8857154-869B-42AF-95DC-3970EA1B991A}" type="pres">
      <dgm:prSet presAssocID="{7733A6CF-5BAB-44D7-80A5-FB3F6F4C292C}" presName="node" presStyleLbl="node1" presStyleIdx="0" presStyleCnt="5">
        <dgm:presLayoutVars>
          <dgm:bulletEnabled val="1"/>
        </dgm:presLayoutVars>
      </dgm:prSet>
      <dgm:spPr/>
    </dgm:pt>
    <dgm:pt modelId="{D61D2F21-FC89-4304-8339-B2BBF876558D}" type="pres">
      <dgm:prSet presAssocID="{7733A6CF-5BAB-44D7-80A5-FB3F6F4C292C}" presName="dummy" presStyleCnt="0"/>
      <dgm:spPr/>
    </dgm:pt>
    <dgm:pt modelId="{05E37991-E0BE-46E5-B76A-0F26200A9615}" type="pres">
      <dgm:prSet presAssocID="{D85D3B74-2691-445B-9B53-2E2690519679}" presName="sibTrans" presStyleLbl="sibTrans2D1" presStyleIdx="0" presStyleCnt="5"/>
      <dgm:spPr/>
    </dgm:pt>
    <dgm:pt modelId="{4C154B4E-8BBC-42B4-859C-D117ECEB1437}" type="pres">
      <dgm:prSet presAssocID="{B7E6F43F-6633-4CDE-B2C4-7706261C2EE9}" presName="node" presStyleLbl="node1" presStyleIdx="1" presStyleCnt="5">
        <dgm:presLayoutVars>
          <dgm:bulletEnabled val="1"/>
        </dgm:presLayoutVars>
      </dgm:prSet>
      <dgm:spPr/>
    </dgm:pt>
    <dgm:pt modelId="{4EE17ABF-7436-4782-9235-53AC4B539CF4}" type="pres">
      <dgm:prSet presAssocID="{B7E6F43F-6633-4CDE-B2C4-7706261C2EE9}" presName="dummy" presStyleCnt="0"/>
      <dgm:spPr/>
    </dgm:pt>
    <dgm:pt modelId="{9EC661B6-FBD1-4E92-8B9C-3B93D5F61B48}" type="pres">
      <dgm:prSet presAssocID="{3DB74562-36C3-43E5-B3C2-17F193C28A8B}" presName="sibTrans" presStyleLbl="sibTrans2D1" presStyleIdx="1" presStyleCnt="5"/>
      <dgm:spPr/>
    </dgm:pt>
    <dgm:pt modelId="{9802C5CC-08B5-4DD8-BF87-12B59B2727AD}" type="pres">
      <dgm:prSet presAssocID="{BDF5BB96-2340-4F2F-AD05-00ACE6372C64}" presName="node" presStyleLbl="node1" presStyleIdx="2" presStyleCnt="5">
        <dgm:presLayoutVars>
          <dgm:bulletEnabled val="1"/>
        </dgm:presLayoutVars>
      </dgm:prSet>
      <dgm:spPr/>
    </dgm:pt>
    <dgm:pt modelId="{686B9808-DE4A-4585-885C-BAE5A1E88BB4}" type="pres">
      <dgm:prSet presAssocID="{BDF5BB96-2340-4F2F-AD05-00ACE6372C64}" presName="dummy" presStyleCnt="0"/>
      <dgm:spPr/>
    </dgm:pt>
    <dgm:pt modelId="{A5C6B4D1-4F32-4D23-9DF6-4B89823C727D}" type="pres">
      <dgm:prSet presAssocID="{EBD495BF-F118-4518-B7D9-27FE2C90D77A}" presName="sibTrans" presStyleLbl="sibTrans2D1" presStyleIdx="2" presStyleCnt="5"/>
      <dgm:spPr/>
    </dgm:pt>
    <dgm:pt modelId="{734185B5-6C03-4396-A7A1-63647C2743ED}" type="pres">
      <dgm:prSet presAssocID="{26CD683A-7AD7-4CED-BB60-77AB459494F9}" presName="node" presStyleLbl="node1" presStyleIdx="3" presStyleCnt="5">
        <dgm:presLayoutVars>
          <dgm:bulletEnabled val="1"/>
        </dgm:presLayoutVars>
      </dgm:prSet>
      <dgm:spPr/>
    </dgm:pt>
    <dgm:pt modelId="{FE9CD137-EB83-4A93-8CD8-0E022CA0CC82}" type="pres">
      <dgm:prSet presAssocID="{26CD683A-7AD7-4CED-BB60-77AB459494F9}" presName="dummy" presStyleCnt="0"/>
      <dgm:spPr/>
    </dgm:pt>
    <dgm:pt modelId="{2B732E8A-95D5-4C1B-A48B-59F01931AFE9}" type="pres">
      <dgm:prSet presAssocID="{93648C2B-21DC-49C3-AC60-D41EE69522F3}" presName="sibTrans" presStyleLbl="sibTrans2D1" presStyleIdx="3" presStyleCnt="5"/>
      <dgm:spPr/>
    </dgm:pt>
    <dgm:pt modelId="{878D66F7-7017-4B53-AFC2-4EC2C918DFDD}" type="pres">
      <dgm:prSet presAssocID="{CF0C7471-2840-4A6F-BA71-B17EC2E731A6}" presName="node" presStyleLbl="node1" presStyleIdx="4" presStyleCnt="5">
        <dgm:presLayoutVars>
          <dgm:bulletEnabled val="1"/>
        </dgm:presLayoutVars>
      </dgm:prSet>
      <dgm:spPr/>
    </dgm:pt>
    <dgm:pt modelId="{23FD18F4-471B-436E-B5A7-0ECA2533F0E5}" type="pres">
      <dgm:prSet presAssocID="{CF0C7471-2840-4A6F-BA71-B17EC2E731A6}" presName="dummy" presStyleCnt="0"/>
      <dgm:spPr/>
    </dgm:pt>
    <dgm:pt modelId="{8E8B9148-DD3D-4FAD-81CC-DCBF67129E4B}" type="pres">
      <dgm:prSet presAssocID="{DACA41D6-281D-4C6B-9E19-62E75CE59D63}" presName="sibTrans" presStyleLbl="sibTrans2D1" presStyleIdx="4" presStyleCnt="5"/>
      <dgm:spPr/>
    </dgm:pt>
  </dgm:ptLst>
  <dgm:cxnLst>
    <dgm:cxn modelId="{E1BA9E13-ACE5-43A8-ACB4-0A3F899C0752}" type="presOf" srcId="{EBD495BF-F118-4518-B7D9-27FE2C90D77A}" destId="{A5C6B4D1-4F32-4D23-9DF6-4B89823C727D}" srcOrd="0" destOrd="0" presId="urn:microsoft.com/office/officeart/2005/8/layout/radial6"/>
    <dgm:cxn modelId="{9730B21A-543A-4B10-BC61-6041BA486598}" type="presOf" srcId="{B7E6F43F-6633-4CDE-B2C4-7706261C2EE9}" destId="{4C154B4E-8BBC-42B4-859C-D117ECEB1437}" srcOrd="0" destOrd="0" presId="urn:microsoft.com/office/officeart/2005/8/layout/radial6"/>
    <dgm:cxn modelId="{2803ED20-A820-4499-A7AC-245910443720}" type="presOf" srcId="{7733A6CF-5BAB-44D7-80A5-FB3F6F4C292C}" destId="{E8857154-869B-42AF-95DC-3970EA1B991A}" srcOrd="0" destOrd="0" presId="urn:microsoft.com/office/officeart/2005/8/layout/radial6"/>
    <dgm:cxn modelId="{9B534034-F02C-4BE3-8527-68DA3F1D6AFE}" srcId="{023804B4-FCD3-4D17-9C21-D177E3ECBBA2}" destId="{E43B5770-1C11-4F98-925B-51BAE902D9F3}" srcOrd="0" destOrd="0" parTransId="{7D403EAE-24F5-4FE9-A812-B6CA8DBD9F57}" sibTransId="{102B092A-7808-4BAB-BE3F-9A7D0421ED06}"/>
    <dgm:cxn modelId="{735D2B60-ACC9-4883-9DF8-6904AD26CD62}" srcId="{E43B5770-1C11-4F98-925B-51BAE902D9F3}" destId="{B7E6F43F-6633-4CDE-B2C4-7706261C2EE9}" srcOrd="1" destOrd="0" parTransId="{624D4C0C-65E0-4F46-84F3-8B04C2700F5A}" sibTransId="{3DB74562-36C3-43E5-B3C2-17F193C28A8B}"/>
    <dgm:cxn modelId="{70E4C645-822D-43F8-AF4F-0EDD95D467D2}" srcId="{E43B5770-1C11-4F98-925B-51BAE902D9F3}" destId="{26CD683A-7AD7-4CED-BB60-77AB459494F9}" srcOrd="3" destOrd="0" parTransId="{BF1B7D30-29A0-42CE-8796-0B4AB5AE8AA7}" sibTransId="{93648C2B-21DC-49C3-AC60-D41EE69522F3}"/>
    <dgm:cxn modelId="{91A9554C-1C39-4EA1-B168-A098066E1F86}" type="presOf" srcId="{E43B5770-1C11-4F98-925B-51BAE902D9F3}" destId="{C3048480-5DAF-4A12-8356-8FE4126F8260}" srcOrd="0" destOrd="0" presId="urn:microsoft.com/office/officeart/2005/8/layout/radial6"/>
    <dgm:cxn modelId="{D3BE2051-9361-4EC9-B70D-B65A42FC296E}" type="presOf" srcId="{DACA41D6-281D-4C6B-9E19-62E75CE59D63}" destId="{8E8B9148-DD3D-4FAD-81CC-DCBF67129E4B}" srcOrd="0" destOrd="0" presId="urn:microsoft.com/office/officeart/2005/8/layout/radial6"/>
    <dgm:cxn modelId="{7B674E8A-1880-46B0-BCF0-F7D2580FC7AC}" type="presOf" srcId="{CF0C7471-2840-4A6F-BA71-B17EC2E731A6}" destId="{878D66F7-7017-4B53-AFC2-4EC2C918DFDD}" srcOrd="0" destOrd="0" presId="urn:microsoft.com/office/officeart/2005/8/layout/radial6"/>
    <dgm:cxn modelId="{6D397D9A-7FB2-45A5-9213-98B8621AFAA0}" type="presOf" srcId="{93648C2B-21DC-49C3-AC60-D41EE69522F3}" destId="{2B732E8A-95D5-4C1B-A48B-59F01931AFE9}" srcOrd="0" destOrd="0" presId="urn:microsoft.com/office/officeart/2005/8/layout/radial6"/>
    <dgm:cxn modelId="{155123B3-478D-4713-8912-FA3E6F7CB613}" srcId="{E43B5770-1C11-4F98-925B-51BAE902D9F3}" destId="{BDF5BB96-2340-4F2F-AD05-00ACE6372C64}" srcOrd="2" destOrd="0" parTransId="{D9A3A13D-83AA-4203-B587-DA530F0E10EC}" sibTransId="{EBD495BF-F118-4518-B7D9-27FE2C90D77A}"/>
    <dgm:cxn modelId="{CBE701B8-FC61-46D8-AB68-2091AD221489}" srcId="{E43B5770-1C11-4F98-925B-51BAE902D9F3}" destId="{7733A6CF-5BAB-44D7-80A5-FB3F6F4C292C}" srcOrd="0" destOrd="0" parTransId="{4C16BDA4-C079-4EB1-9EC5-D1DD54D3D94F}" sibTransId="{D85D3B74-2691-445B-9B53-2E2690519679}"/>
    <dgm:cxn modelId="{44B519BA-C33C-492F-AD2B-C39C5C1A7D2D}" type="presOf" srcId="{26CD683A-7AD7-4CED-BB60-77AB459494F9}" destId="{734185B5-6C03-4396-A7A1-63647C2743ED}" srcOrd="0" destOrd="0" presId="urn:microsoft.com/office/officeart/2005/8/layout/radial6"/>
    <dgm:cxn modelId="{5A3374BA-A55B-484F-AD5A-8E64A6340D13}" type="presOf" srcId="{3DB74562-36C3-43E5-B3C2-17F193C28A8B}" destId="{9EC661B6-FBD1-4E92-8B9C-3B93D5F61B48}" srcOrd="0" destOrd="0" presId="urn:microsoft.com/office/officeart/2005/8/layout/radial6"/>
    <dgm:cxn modelId="{CC0975D7-B142-45FF-A050-156B2FAE0D01}" type="presOf" srcId="{023804B4-FCD3-4D17-9C21-D177E3ECBBA2}" destId="{4C5AAA03-138B-44A3-B973-D43B5767B6F8}" srcOrd="0" destOrd="0" presId="urn:microsoft.com/office/officeart/2005/8/layout/radial6"/>
    <dgm:cxn modelId="{ADF0F8DA-725F-4F23-9EBF-E192ABCBCF9F}" type="presOf" srcId="{BDF5BB96-2340-4F2F-AD05-00ACE6372C64}" destId="{9802C5CC-08B5-4DD8-BF87-12B59B2727AD}" srcOrd="0" destOrd="0" presId="urn:microsoft.com/office/officeart/2005/8/layout/radial6"/>
    <dgm:cxn modelId="{F80A17E6-0642-4BBF-BFCB-3D7DFD7A1B2B}" type="presOf" srcId="{D85D3B74-2691-445B-9B53-2E2690519679}" destId="{05E37991-E0BE-46E5-B76A-0F26200A9615}" srcOrd="0" destOrd="0" presId="urn:microsoft.com/office/officeart/2005/8/layout/radial6"/>
    <dgm:cxn modelId="{5C54FBED-C6A7-4CED-9861-685B185798FF}" srcId="{E43B5770-1C11-4F98-925B-51BAE902D9F3}" destId="{CF0C7471-2840-4A6F-BA71-B17EC2E731A6}" srcOrd="4" destOrd="0" parTransId="{08443C0F-30B7-43A5-9D01-858E21A73BC2}" sibTransId="{DACA41D6-281D-4C6B-9E19-62E75CE59D63}"/>
    <dgm:cxn modelId="{31DEB683-EFC0-442C-9D51-03252B6CA3A3}" type="presParOf" srcId="{4C5AAA03-138B-44A3-B973-D43B5767B6F8}" destId="{C3048480-5DAF-4A12-8356-8FE4126F8260}" srcOrd="0" destOrd="0" presId="urn:microsoft.com/office/officeart/2005/8/layout/radial6"/>
    <dgm:cxn modelId="{40D34D03-51A6-4BFD-81EA-1E53FB6B8D8A}" type="presParOf" srcId="{4C5AAA03-138B-44A3-B973-D43B5767B6F8}" destId="{E8857154-869B-42AF-95DC-3970EA1B991A}" srcOrd="1" destOrd="0" presId="urn:microsoft.com/office/officeart/2005/8/layout/radial6"/>
    <dgm:cxn modelId="{63F65148-9963-4276-AF4C-556C08E73F9D}" type="presParOf" srcId="{4C5AAA03-138B-44A3-B973-D43B5767B6F8}" destId="{D61D2F21-FC89-4304-8339-B2BBF876558D}" srcOrd="2" destOrd="0" presId="urn:microsoft.com/office/officeart/2005/8/layout/radial6"/>
    <dgm:cxn modelId="{9F07EE86-1D79-493B-966D-40B5E40ACAF9}" type="presParOf" srcId="{4C5AAA03-138B-44A3-B973-D43B5767B6F8}" destId="{05E37991-E0BE-46E5-B76A-0F26200A9615}" srcOrd="3" destOrd="0" presId="urn:microsoft.com/office/officeart/2005/8/layout/radial6"/>
    <dgm:cxn modelId="{B45AAAFC-1D17-4391-A8D1-5A4510F57D3E}" type="presParOf" srcId="{4C5AAA03-138B-44A3-B973-D43B5767B6F8}" destId="{4C154B4E-8BBC-42B4-859C-D117ECEB1437}" srcOrd="4" destOrd="0" presId="urn:microsoft.com/office/officeart/2005/8/layout/radial6"/>
    <dgm:cxn modelId="{3B914DA8-376D-4624-9AE7-75631BE1E329}" type="presParOf" srcId="{4C5AAA03-138B-44A3-B973-D43B5767B6F8}" destId="{4EE17ABF-7436-4782-9235-53AC4B539CF4}" srcOrd="5" destOrd="0" presId="urn:microsoft.com/office/officeart/2005/8/layout/radial6"/>
    <dgm:cxn modelId="{68BAD276-DCBA-406C-B350-04B88F6B6407}" type="presParOf" srcId="{4C5AAA03-138B-44A3-B973-D43B5767B6F8}" destId="{9EC661B6-FBD1-4E92-8B9C-3B93D5F61B48}" srcOrd="6" destOrd="0" presId="urn:microsoft.com/office/officeart/2005/8/layout/radial6"/>
    <dgm:cxn modelId="{7E98DB32-6D4D-4AD9-973F-87FBBE2992F5}" type="presParOf" srcId="{4C5AAA03-138B-44A3-B973-D43B5767B6F8}" destId="{9802C5CC-08B5-4DD8-BF87-12B59B2727AD}" srcOrd="7" destOrd="0" presId="urn:microsoft.com/office/officeart/2005/8/layout/radial6"/>
    <dgm:cxn modelId="{B973EE7D-DC88-4EC4-824E-33756BA88E41}" type="presParOf" srcId="{4C5AAA03-138B-44A3-B973-D43B5767B6F8}" destId="{686B9808-DE4A-4585-885C-BAE5A1E88BB4}" srcOrd="8" destOrd="0" presId="urn:microsoft.com/office/officeart/2005/8/layout/radial6"/>
    <dgm:cxn modelId="{A570A2BE-A64A-4375-926F-51CE0E1B5653}" type="presParOf" srcId="{4C5AAA03-138B-44A3-B973-D43B5767B6F8}" destId="{A5C6B4D1-4F32-4D23-9DF6-4B89823C727D}" srcOrd="9" destOrd="0" presId="urn:microsoft.com/office/officeart/2005/8/layout/radial6"/>
    <dgm:cxn modelId="{C566A00F-0B75-488A-96A6-58151CB26F56}" type="presParOf" srcId="{4C5AAA03-138B-44A3-B973-D43B5767B6F8}" destId="{734185B5-6C03-4396-A7A1-63647C2743ED}" srcOrd="10" destOrd="0" presId="urn:microsoft.com/office/officeart/2005/8/layout/radial6"/>
    <dgm:cxn modelId="{880A5DA6-63E9-49E7-BD46-2CF3379DEEA1}" type="presParOf" srcId="{4C5AAA03-138B-44A3-B973-D43B5767B6F8}" destId="{FE9CD137-EB83-4A93-8CD8-0E022CA0CC82}" srcOrd="11" destOrd="0" presId="urn:microsoft.com/office/officeart/2005/8/layout/radial6"/>
    <dgm:cxn modelId="{4861401C-79A0-4DC4-8045-F9661BC9FB42}" type="presParOf" srcId="{4C5AAA03-138B-44A3-B973-D43B5767B6F8}" destId="{2B732E8A-95D5-4C1B-A48B-59F01931AFE9}" srcOrd="12" destOrd="0" presId="urn:microsoft.com/office/officeart/2005/8/layout/radial6"/>
    <dgm:cxn modelId="{B4F36889-0B4A-4FA2-A76D-F045129EF0BA}" type="presParOf" srcId="{4C5AAA03-138B-44A3-B973-D43B5767B6F8}" destId="{878D66F7-7017-4B53-AFC2-4EC2C918DFDD}" srcOrd="13" destOrd="0" presId="urn:microsoft.com/office/officeart/2005/8/layout/radial6"/>
    <dgm:cxn modelId="{5329D4CE-4C08-4AD7-864B-ACCBB1CC408D}" type="presParOf" srcId="{4C5AAA03-138B-44A3-B973-D43B5767B6F8}" destId="{23FD18F4-471B-436E-B5A7-0ECA2533F0E5}" srcOrd="14" destOrd="0" presId="urn:microsoft.com/office/officeart/2005/8/layout/radial6"/>
    <dgm:cxn modelId="{92C303A0-6601-46D3-BF25-85D0BF69B507}" type="presParOf" srcId="{4C5AAA03-138B-44A3-B973-D43B5767B6F8}" destId="{8E8B9148-DD3D-4FAD-81CC-DCBF67129E4B}"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B9148-DD3D-4FAD-81CC-DCBF67129E4B}">
      <dsp:nvSpPr>
        <dsp:cNvPr id="0" name=""/>
        <dsp:cNvSpPr/>
      </dsp:nvSpPr>
      <dsp:spPr>
        <a:xfrm>
          <a:off x="1889452" y="598231"/>
          <a:ext cx="3993495" cy="3993495"/>
        </a:xfrm>
        <a:prstGeom prst="blockArc">
          <a:avLst>
            <a:gd name="adj1" fmla="val 11880000"/>
            <a:gd name="adj2" fmla="val 1620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732E8A-95D5-4C1B-A48B-59F01931AFE9}">
      <dsp:nvSpPr>
        <dsp:cNvPr id="0" name=""/>
        <dsp:cNvSpPr/>
      </dsp:nvSpPr>
      <dsp:spPr>
        <a:xfrm>
          <a:off x="1889452" y="598231"/>
          <a:ext cx="3993495" cy="3993495"/>
        </a:xfrm>
        <a:prstGeom prst="blockArc">
          <a:avLst>
            <a:gd name="adj1" fmla="val 7560000"/>
            <a:gd name="adj2" fmla="val 1188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5C6B4D1-4F32-4D23-9DF6-4B89823C727D}">
      <dsp:nvSpPr>
        <dsp:cNvPr id="0" name=""/>
        <dsp:cNvSpPr/>
      </dsp:nvSpPr>
      <dsp:spPr>
        <a:xfrm>
          <a:off x="1889452" y="598231"/>
          <a:ext cx="3993495" cy="3993495"/>
        </a:xfrm>
        <a:prstGeom prst="blockArc">
          <a:avLst>
            <a:gd name="adj1" fmla="val 3240000"/>
            <a:gd name="adj2" fmla="val 756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EC661B6-FBD1-4E92-8B9C-3B93D5F61B48}">
      <dsp:nvSpPr>
        <dsp:cNvPr id="0" name=""/>
        <dsp:cNvSpPr/>
      </dsp:nvSpPr>
      <dsp:spPr>
        <a:xfrm>
          <a:off x="1889452" y="598231"/>
          <a:ext cx="3993495" cy="3993495"/>
        </a:xfrm>
        <a:prstGeom prst="blockArc">
          <a:avLst>
            <a:gd name="adj1" fmla="val 20520000"/>
            <a:gd name="adj2" fmla="val 324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5E37991-E0BE-46E5-B76A-0F26200A9615}">
      <dsp:nvSpPr>
        <dsp:cNvPr id="0" name=""/>
        <dsp:cNvSpPr/>
      </dsp:nvSpPr>
      <dsp:spPr>
        <a:xfrm>
          <a:off x="1889452" y="598231"/>
          <a:ext cx="3993495" cy="3993495"/>
        </a:xfrm>
        <a:prstGeom prst="blockArc">
          <a:avLst>
            <a:gd name="adj1" fmla="val 16200000"/>
            <a:gd name="adj2" fmla="val 20520000"/>
            <a:gd name="adj3" fmla="val 463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048480-5DAF-4A12-8356-8FE4126F8260}">
      <dsp:nvSpPr>
        <dsp:cNvPr id="0" name=""/>
        <dsp:cNvSpPr/>
      </dsp:nvSpPr>
      <dsp:spPr>
        <a:xfrm>
          <a:off x="3304749" y="2027368"/>
          <a:ext cx="1162901" cy="113522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r>
            <a:rPr lang="en-US" sz="3100" kern="1200" dirty="0"/>
            <a:t>Data</a:t>
          </a:r>
        </a:p>
      </dsp:txBody>
      <dsp:txXfrm>
        <a:off x="3475052" y="2193617"/>
        <a:ext cx="822295" cy="802722"/>
      </dsp:txXfrm>
    </dsp:sp>
    <dsp:sp modelId="{E8857154-869B-42AF-95DC-3970EA1B991A}">
      <dsp:nvSpPr>
        <dsp:cNvPr id="0" name=""/>
        <dsp:cNvSpPr/>
      </dsp:nvSpPr>
      <dsp:spPr>
        <a:xfrm>
          <a:off x="3243307" y="1626"/>
          <a:ext cx="1285785" cy="128578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Regulators</a:t>
          </a:r>
        </a:p>
      </dsp:txBody>
      <dsp:txXfrm>
        <a:off x="3431606" y="189925"/>
        <a:ext cx="909187" cy="909187"/>
      </dsp:txXfrm>
    </dsp:sp>
    <dsp:sp modelId="{4C154B4E-8BBC-42B4-859C-D117ECEB1437}">
      <dsp:nvSpPr>
        <dsp:cNvPr id="0" name=""/>
        <dsp:cNvSpPr/>
      </dsp:nvSpPr>
      <dsp:spPr>
        <a:xfrm>
          <a:off x="5098304" y="1349361"/>
          <a:ext cx="1285785" cy="128578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Financial Service Providers</a:t>
          </a:r>
        </a:p>
      </dsp:txBody>
      <dsp:txXfrm>
        <a:off x="5286603" y="1537660"/>
        <a:ext cx="909187" cy="909187"/>
      </dsp:txXfrm>
    </dsp:sp>
    <dsp:sp modelId="{9802C5CC-08B5-4DD8-BF87-12B59B2727AD}">
      <dsp:nvSpPr>
        <dsp:cNvPr id="0" name=""/>
        <dsp:cNvSpPr/>
      </dsp:nvSpPr>
      <dsp:spPr>
        <a:xfrm>
          <a:off x="4389758" y="3530041"/>
          <a:ext cx="1285785" cy="128578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Non-Financial Service Providers</a:t>
          </a:r>
        </a:p>
      </dsp:txBody>
      <dsp:txXfrm>
        <a:off x="4578057" y="3718340"/>
        <a:ext cx="909187" cy="909187"/>
      </dsp:txXfrm>
    </dsp:sp>
    <dsp:sp modelId="{734185B5-6C03-4396-A7A1-63647C2743ED}">
      <dsp:nvSpPr>
        <dsp:cNvPr id="0" name=""/>
        <dsp:cNvSpPr/>
      </dsp:nvSpPr>
      <dsp:spPr>
        <a:xfrm>
          <a:off x="2096855" y="3530041"/>
          <a:ext cx="1285785" cy="128578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err="1"/>
            <a:t>FinTechs</a:t>
          </a:r>
          <a:r>
            <a:rPr lang="en-US" sz="1400" kern="1200" dirty="0"/>
            <a:t> </a:t>
          </a:r>
        </a:p>
      </dsp:txBody>
      <dsp:txXfrm>
        <a:off x="2285154" y="3718340"/>
        <a:ext cx="909187" cy="909187"/>
      </dsp:txXfrm>
    </dsp:sp>
    <dsp:sp modelId="{878D66F7-7017-4B53-AFC2-4EC2C918DFDD}">
      <dsp:nvSpPr>
        <dsp:cNvPr id="0" name=""/>
        <dsp:cNvSpPr/>
      </dsp:nvSpPr>
      <dsp:spPr>
        <a:xfrm>
          <a:off x="1388310" y="1349361"/>
          <a:ext cx="1285785" cy="1285785"/>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dirty="0"/>
            <a:t>Account Aggregators </a:t>
          </a:r>
        </a:p>
      </dsp:txBody>
      <dsp:txXfrm>
        <a:off x="1576609" y="1537660"/>
        <a:ext cx="909187" cy="90918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8040082E-36FF-4E3B-A21F-5917EE655A0D}" type="datetimeFigureOut">
              <a:rPr lang="en-US" smtClean="0"/>
              <a:pPr/>
              <a:t>2/3/2024</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3E5B0A92-23C1-4673-A76B-37F3691496D9}"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19176"/>
            <a:ext cx="7772400" cy="1419224"/>
          </a:xfrm>
        </p:spPr>
        <p:txBody>
          <a:bodyPr>
            <a:normAutofit fontScale="90000"/>
          </a:bodyPr>
          <a:lstStyle/>
          <a:p>
            <a:r>
              <a:rPr lang="en-US" dirty="0">
                <a:latin typeface="Berlin Sans FB" pitchFamily="34" charset="0"/>
              </a:rPr>
              <a:t>An overview of Digital Payment Systems in Banking Operation</a:t>
            </a:r>
          </a:p>
        </p:txBody>
      </p:sp>
      <p:sp>
        <p:nvSpPr>
          <p:cNvPr id="3" name="Subtitle 2"/>
          <p:cNvSpPr>
            <a:spLocks noGrp="1"/>
          </p:cNvSpPr>
          <p:nvPr>
            <p:ph type="subTitle" idx="1"/>
          </p:nvPr>
        </p:nvSpPr>
        <p:spPr>
          <a:xfrm>
            <a:off x="1371600" y="4419600"/>
            <a:ext cx="7543800" cy="1543050"/>
          </a:xfrm>
        </p:spPr>
        <p:txBody>
          <a:bodyPr>
            <a:normAutofit/>
          </a:bodyPr>
          <a:lstStyle/>
          <a:p>
            <a:pPr algn="r"/>
            <a:r>
              <a:rPr lang="en-US" sz="2800" dirty="0">
                <a:solidFill>
                  <a:schemeClr val="tx1"/>
                </a:solidFill>
                <a:latin typeface="Berlin Sans FB Demi" pitchFamily="34" charset="0"/>
              </a:rPr>
              <a:t>Jayanta Kumar Bhowmick</a:t>
            </a:r>
          </a:p>
          <a:p>
            <a:pPr algn="r"/>
            <a:r>
              <a:rPr lang="en-US" sz="2800" dirty="0">
                <a:solidFill>
                  <a:schemeClr val="tx1"/>
                </a:solidFill>
                <a:latin typeface="Berlin Sans FB Demi" pitchFamily="34" charset="0"/>
              </a:rPr>
              <a:t>Additional Director (ICT)</a:t>
            </a:r>
          </a:p>
          <a:p>
            <a:pPr algn="r"/>
            <a:r>
              <a:rPr lang="en-US" sz="2800" dirty="0">
                <a:solidFill>
                  <a:schemeClr val="tx1"/>
                </a:solidFill>
                <a:latin typeface="Berlin Sans FB Demi" pitchFamily="34" charset="0"/>
              </a:rPr>
              <a:t>PSD, Bangladesh Bank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Significance of Digital Wallet</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Font typeface="Wingdings" pitchFamily="2" charset="2"/>
              <a:buChar char="§"/>
            </a:pPr>
            <a:r>
              <a:rPr lang="en-US" sz="2400" dirty="0"/>
              <a:t>A digital wallet securely stores all the payment information of users in a compact form. Thus, it greatly reduces the need to carry physical wallets.</a:t>
            </a:r>
          </a:p>
          <a:p>
            <a:pPr>
              <a:buFont typeface="Wingdings" pitchFamily="2" charset="2"/>
              <a:buChar char="§"/>
            </a:pPr>
            <a:endParaRPr lang="en-US" sz="1200" dirty="0"/>
          </a:p>
          <a:p>
            <a:pPr>
              <a:buFont typeface="Wingdings" pitchFamily="2" charset="2"/>
              <a:buChar char="§"/>
            </a:pPr>
            <a:r>
              <a:rPr lang="en-US" sz="2400" dirty="0"/>
              <a:t>Companies that need to collect consumer data for their marketing needs can benefit greatly from digital wallets. They get to know the purchasing habits of consumers and increase the effectiveness of the marketing methods of their products. However, it leads to a loss of privacy for consumers.</a:t>
            </a:r>
          </a:p>
          <a:p>
            <a:pPr>
              <a:buFont typeface="Wingdings" pitchFamily="2" charset="2"/>
              <a:buChar char="§"/>
            </a:pPr>
            <a:endParaRPr lang="en-US" sz="1200" dirty="0"/>
          </a:p>
          <a:p>
            <a:pPr>
              <a:buFont typeface="Wingdings" pitchFamily="2" charset="2"/>
              <a:buChar char="§"/>
            </a:pPr>
            <a:r>
              <a:rPr lang="en-US" sz="2400" dirty="0"/>
              <a:t>Many developing countries using digital wallets may be able to increase their participation in the global financial market.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Significance of Digital Wallet</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Font typeface="Wingdings" pitchFamily="2" charset="2"/>
              <a:buChar char="§"/>
            </a:pPr>
            <a:r>
              <a:rPr lang="en-US" sz="2400" dirty="0"/>
              <a:t>Digital wallets allow users to transfer funds to friends and family residing in different nations.</a:t>
            </a:r>
          </a:p>
          <a:p>
            <a:pPr>
              <a:buFont typeface="Wingdings" pitchFamily="2" charset="2"/>
              <a:buChar char="§"/>
            </a:pPr>
            <a:endParaRPr lang="en-US" sz="1200" dirty="0"/>
          </a:p>
          <a:p>
            <a:pPr>
              <a:buFont typeface="Wingdings" pitchFamily="2" charset="2"/>
              <a:buChar char="§"/>
            </a:pPr>
            <a:r>
              <a:rPr lang="en-US" sz="2400" dirty="0"/>
              <a:t>Moreover, digital wallets eliminate the need for physical banks and companies in order to open and maintain a bank account. Hence, they also connect individuals and businesses in rural areas.</a:t>
            </a:r>
          </a:p>
          <a:p>
            <a:pPr>
              <a:buFont typeface="Wingdings" pitchFamily="2" charset="2"/>
              <a:buChar char="§"/>
            </a:pPr>
            <a:endParaRPr lang="en-US" sz="1200" dirty="0"/>
          </a:p>
          <a:p>
            <a:pPr>
              <a:buFont typeface="Wingdings" pitchFamily="2" charset="2"/>
              <a:buChar char="§"/>
            </a:pPr>
            <a:r>
              <a:rPr lang="en-US" sz="2400" dirty="0"/>
              <a:t>A digital wallet is required to make transactions and maintain balances of cryptocurrencies.</a:t>
            </a:r>
          </a:p>
          <a:p>
            <a:pPr>
              <a:buNone/>
            </a:pP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Types of Digital Wallet</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marL="457200" indent="-457200">
              <a:buNone/>
            </a:pPr>
            <a:r>
              <a:rPr lang="en-US" sz="2400" b="1" dirty="0"/>
              <a:t>1. Closed Wallet</a:t>
            </a:r>
          </a:p>
          <a:p>
            <a:pPr marL="457200" indent="-457200">
              <a:buNone/>
            </a:pPr>
            <a:r>
              <a:rPr lang="en-US" sz="2400" dirty="0"/>
              <a:t>	Closed wallets are linked to specific merchants, and users can only use the funds to make payments for transactions initiated with the specific merchant. e.g. Amazon Pay</a:t>
            </a:r>
          </a:p>
          <a:p>
            <a:pPr marL="457200" indent="-457200">
              <a:buNone/>
            </a:pPr>
            <a:endParaRPr lang="en-US" sz="2400" b="1" dirty="0"/>
          </a:p>
          <a:p>
            <a:pPr marL="457200" indent="-457200">
              <a:buNone/>
            </a:pPr>
            <a:r>
              <a:rPr lang="en-US" sz="2400" b="1" dirty="0"/>
              <a:t>2. Semi-closed Wallet</a:t>
            </a:r>
          </a:p>
          <a:p>
            <a:pPr marL="457200" indent="-457200">
              <a:buNone/>
            </a:pPr>
            <a:r>
              <a:rPr lang="en-US" sz="2400" dirty="0"/>
              <a:t>	Semi-closed mobile wallets allow users to use the funds in the wallet to make payments for transactions with multiple merchants, as long as there is an existing contract between the merchant and the mobile wallet company. e.g. </a:t>
            </a:r>
            <a:r>
              <a:rPr lang="en-US" sz="2400" dirty="0" err="1"/>
              <a:t>bKash</a:t>
            </a:r>
            <a:endParaRPr lang="en-US" sz="24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Types of Digital Wallet</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400" b="1" dirty="0"/>
              <a:t>3. Open Wallet</a:t>
            </a:r>
          </a:p>
          <a:p>
            <a:pPr>
              <a:buNone/>
            </a:pPr>
            <a:r>
              <a:rPr lang="en-US" sz="2400" dirty="0"/>
              <a:t>	An open wallet is used directly by a bank or through a third party. Open wallets allow customers to use the funds in the mobile wallet for making payments for transactions or withdrawing the funds deposited to the account in cash. </a:t>
            </a:r>
          </a:p>
          <a:p>
            <a:pPr>
              <a:buNone/>
            </a:pPr>
            <a:r>
              <a:rPr lang="en-US" sz="2400" dirty="0"/>
              <a:t>	An example of an open mobile wallet is PayPal, which allows users to make payments for in-store and online purchases and still withdraw the funds in cash.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What can be stored</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400" dirty="0"/>
              <a:t>Here’s what you can store in a digital wallet:</a:t>
            </a:r>
          </a:p>
          <a:p>
            <a:pPr marL="628650">
              <a:buFont typeface="Wingdings" pitchFamily="2" charset="2"/>
              <a:buChar char="§"/>
            </a:pPr>
            <a:r>
              <a:rPr lang="en-US" sz="2400" dirty="0"/>
              <a:t>Credit or debit cards.</a:t>
            </a:r>
          </a:p>
          <a:p>
            <a:pPr marL="628650">
              <a:buFont typeface="Wingdings" pitchFamily="2" charset="2"/>
              <a:buChar char="§"/>
            </a:pPr>
            <a:r>
              <a:rPr lang="en-US" sz="2400" dirty="0"/>
              <a:t>Boarding passes.</a:t>
            </a:r>
          </a:p>
          <a:p>
            <a:pPr marL="628650">
              <a:buFont typeface="Wingdings" pitchFamily="2" charset="2"/>
              <a:buChar char="§"/>
            </a:pPr>
            <a:r>
              <a:rPr lang="en-US" sz="2400" dirty="0"/>
              <a:t>Hotel reservations.</a:t>
            </a:r>
          </a:p>
          <a:p>
            <a:pPr marL="628650">
              <a:buFont typeface="Wingdings" pitchFamily="2" charset="2"/>
              <a:buChar char="§"/>
            </a:pPr>
            <a:r>
              <a:rPr lang="en-US" sz="2400" dirty="0"/>
              <a:t>Concert tickets.</a:t>
            </a:r>
          </a:p>
          <a:p>
            <a:pPr marL="628650">
              <a:buFont typeface="Wingdings" pitchFamily="2" charset="2"/>
              <a:buChar char="§"/>
            </a:pPr>
            <a:r>
              <a:rPr lang="en-US" sz="2400" dirty="0"/>
              <a:t>Gift cards.</a:t>
            </a:r>
          </a:p>
          <a:p>
            <a:pPr marL="628650">
              <a:buFont typeface="Wingdings" pitchFamily="2" charset="2"/>
              <a:buChar char="§"/>
            </a:pPr>
            <a:r>
              <a:rPr lang="en-US" sz="2400" dirty="0"/>
              <a:t>Coupons.</a:t>
            </a:r>
          </a:p>
          <a:p>
            <a:pPr marL="628650">
              <a:buFont typeface="Wingdings" pitchFamily="2" charset="2"/>
              <a:buChar char="§"/>
            </a:pPr>
            <a:r>
              <a:rPr lang="en-US" sz="2400" dirty="0"/>
              <a:t>Loyalty rewards cards.</a:t>
            </a:r>
          </a:p>
          <a:p>
            <a:pPr>
              <a:buNone/>
            </a:pPr>
            <a:endParaRPr lang="en-US"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Benefits of Digital Wallet</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400" b="1" dirty="0"/>
              <a:t>1. Secured access</a:t>
            </a:r>
          </a:p>
          <a:p>
            <a:pPr>
              <a:buNone/>
            </a:pPr>
            <a:r>
              <a:rPr lang="en-US" sz="2400" dirty="0"/>
              <a:t>	For payment user is required to unlock the mobile device using a password or fingerprint. App also requires users to type a </a:t>
            </a:r>
            <a:r>
              <a:rPr lang="en-US" sz="2400" dirty="0" err="1"/>
              <a:t>passcode</a:t>
            </a:r>
            <a:r>
              <a:rPr lang="en-US" sz="2400" dirty="0"/>
              <a:t>, or use their fingerprint, or use the face scan to unlock the mobile wallet.</a:t>
            </a:r>
          </a:p>
          <a:p>
            <a:pPr>
              <a:buNone/>
            </a:pPr>
            <a:r>
              <a:rPr lang="en-US" sz="2400" dirty="0"/>
              <a:t> 	It makes mobile wallets more secure than carrying physical credit cards and cash, which can easily be compromised.</a:t>
            </a:r>
          </a:p>
          <a:p>
            <a:pPr>
              <a:buNone/>
            </a:pPr>
            <a:r>
              <a:rPr lang="en-US" sz="2400" b="1" dirty="0"/>
              <a:t>2. Accessible and convenient</a:t>
            </a:r>
          </a:p>
          <a:p>
            <a:pPr>
              <a:buNone/>
            </a:pPr>
            <a:r>
              <a:rPr lang="en-US" sz="2400" dirty="0"/>
              <a:t>	Mobile wallets are also quickly accessible and convenient, making it easier for users to make payments. </a:t>
            </a:r>
          </a:p>
          <a:p>
            <a:pPr>
              <a:buNone/>
            </a:pPr>
            <a:r>
              <a:rPr lang="en-US" sz="2400" dirty="0"/>
              <a:t>	Preferred by consumers who want more convenience in paying for in-store purchases, instead of carrying physical wallets and cash to stores.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API and Open Banking</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algn="just">
              <a:buFont typeface="Wingdings" panose="05000000000000000000" pitchFamily="2" charset="2"/>
              <a:buChar char="§"/>
            </a:pPr>
            <a:r>
              <a:rPr lang="en-US" sz="2400" dirty="0"/>
              <a:t>Open banking is a banking practice that provides third-party financial service providers open access to consumer banking, transaction, and other financial data from banks and non-bank financial institutions through the use of application programming interfaces (APIs). </a:t>
            </a:r>
          </a:p>
          <a:p>
            <a:pPr algn="just">
              <a:buFont typeface="Wingdings" panose="05000000000000000000" pitchFamily="2" charset="2"/>
              <a:buChar char="§"/>
            </a:pPr>
            <a:endParaRPr lang="en-US" sz="600" dirty="0"/>
          </a:p>
          <a:p>
            <a:pPr algn="just">
              <a:buFont typeface="Wingdings" panose="05000000000000000000" pitchFamily="2" charset="2"/>
              <a:buChar char="§"/>
            </a:pPr>
            <a:r>
              <a:rPr lang="en-US" sz="2400" dirty="0"/>
              <a:t>It provides the technological infrastructure and the legal frameworks to make such consent-driven sharing happen.</a:t>
            </a:r>
          </a:p>
          <a:p>
            <a:pPr algn="just">
              <a:buFont typeface="Wingdings" panose="05000000000000000000" pitchFamily="2" charset="2"/>
              <a:buChar char="§"/>
            </a:pPr>
            <a:endParaRPr lang="en-US" sz="600" dirty="0"/>
          </a:p>
          <a:p>
            <a:pPr algn="just">
              <a:buFont typeface="Wingdings" panose="05000000000000000000" pitchFamily="2" charset="2"/>
              <a:buChar char="§"/>
            </a:pPr>
            <a:r>
              <a:rPr lang="en-US" sz="2400" dirty="0"/>
              <a:t>In the new ecosystem of Open Banking, APIs are a channel for doing business. Adopting and deploying APIs, banks can extend and enhance their native services and offerings. </a:t>
            </a:r>
          </a:p>
        </p:txBody>
      </p:sp>
    </p:spTree>
    <p:extLst>
      <p:ext uri="{BB962C8B-B14F-4D97-AF65-F5344CB8AC3E}">
        <p14:creationId xmlns:p14="http://schemas.microsoft.com/office/powerpoint/2010/main" val="29881410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Open Banking Myth</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algn="just">
              <a:buFont typeface="Wingdings" panose="05000000000000000000" pitchFamily="2" charset="2"/>
              <a:buChar char="§"/>
            </a:pPr>
            <a:r>
              <a:rPr lang="en-US" sz="2400" b="1" dirty="0"/>
              <a:t>It is erroneously believed that open banking makes the customer’s data openly available to anyone. </a:t>
            </a:r>
          </a:p>
          <a:p>
            <a:pPr marL="342900" lvl="1" indent="-342900" algn="just">
              <a:buNone/>
            </a:pPr>
            <a:r>
              <a:rPr lang="en-US" sz="2400" dirty="0"/>
              <a:t>	Actually, it puts effort on controlling both the circle of eligible third parties and letting the customers control sharing of their financial data, by requiring their explicit consent.</a:t>
            </a:r>
          </a:p>
          <a:p>
            <a:pPr marL="342900" lvl="1" indent="-342900" algn="just">
              <a:buNone/>
            </a:pPr>
            <a:endParaRPr lang="en-US" sz="1000" dirty="0"/>
          </a:p>
          <a:p>
            <a:pPr algn="just">
              <a:buFont typeface="Wingdings" panose="05000000000000000000" pitchFamily="2" charset="2"/>
              <a:buChar char="§"/>
            </a:pPr>
            <a:r>
              <a:rPr lang="en-US" sz="2400" b="1" dirty="0"/>
              <a:t>What is “open” in open banking?</a:t>
            </a:r>
          </a:p>
          <a:p>
            <a:pPr marL="342900" lvl="1" indent="-342900" algn="just">
              <a:buNone/>
            </a:pPr>
            <a:r>
              <a:rPr lang="en-US" sz="2400" dirty="0"/>
              <a:t>	With open banking, the digital value chain of banking gets opened up, allowing third parties to participate in the previously closed value chain.</a:t>
            </a:r>
          </a:p>
        </p:txBody>
      </p:sp>
    </p:spTree>
    <p:extLst>
      <p:ext uri="{BB962C8B-B14F-4D97-AF65-F5344CB8AC3E}">
        <p14:creationId xmlns:p14="http://schemas.microsoft.com/office/powerpoint/2010/main" val="2833397858"/>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What Data does Open Banking open up?</a:t>
            </a:r>
          </a:p>
        </p:txBody>
      </p:sp>
      <p:sp>
        <p:nvSpPr>
          <p:cNvPr id="3" name="Content Placeholder 2">
            <a:extLst>
              <a:ext uri="{FF2B5EF4-FFF2-40B4-BE49-F238E27FC236}">
                <a16:creationId xmlns:a16="http://schemas.microsoft.com/office/drawing/2014/main" id="{232F7D57-DFE7-6AC2-2E3C-93DA889EDF79}"/>
              </a:ext>
            </a:extLst>
          </p:cNvPr>
          <p:cNvSpPr>
            <a:spLocks noGrp="1"/>
          </p:cNvSpPr>
          <p:nvPr>
            <p:ph idx="1"/>
          </p:nvPr>
        </p:nvSpPr>
        <p:spPr/>
        <p:txBody>
          <a:bodyPr>
            <a:normAutofit/>
          </a:bodyPr>
          <a:lstStyle/>
          <a:p>
            <a:pPr algn="just">
              <a:buFont typeface="Wingdings" panose="05000000000000000000" pitchFamily="2" charset="2"/>
              <a:buChar char="§"/>
            </a:pPr>
            <a:r>
              <a:rPr lang="en-US" sz="2400" dirty="0"/>
              <a:t>Account Data – Personal information of the account holder and transactions on the account</a:t>
            </a:r>
          </a:p>
          <a:p>
            <a:pPr algn="just">
              <a:buFont typeface="Wingdings" panose="05000000000000000000" pitchFamily="2" charset="2"/>
              <a:buChar char="§"/>
            </a:pPr>
            <a:r>
              <a:rPr lang="en-US" sz="2400" dirty="0"/>
              <a:t>Product Data – Products and services a financial institution offers</a:t>
            </a:r>
          </a:p>
          <a:p>
            <a:pPr algn="just">
              <a:buFont typeface="Wingdings" panose="05000000000000000000" pitchFamily="2" charset="2"/>
              <a:buChar char="§"/>
            </a:pPr>
            <a:r>
              <a:rPr lang="en-US" sz="2400" dirty="0"/>
              <a:t>Payment Initiation – Authorization of payments</a:t>
            </a:r>
          </a:p>
          <a:p>
            <a:pPr algn="just">
              <a:buNone/>
            </a:pPr>
            <a:endParaRPr lang="en-US" sz="1000" dirty="0"/>
          </a:p>
          <a:p>
            <a:pPr algn="just">
              <a:buNone/>
            </a:pPr>
            <a:r>
              <a:rPr lang="en-US" sz="2400" dirty="0"/>
              <a:t>	Participants in the regime convention can extend the scope to other types of data and services. Prior customer consent is required for all data sharing except public product data.</a:t>
            </a:r>
            <a:endParaRPr lang="en-US" sz="2400" baseline="30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Challenges of Banks</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marL="0" indent="0" algn="just">
              <a:buNone/>
            </a:pPr>
            <a:r>
              <a:rPr lang="en-US" sz="2400" i="0" dirty="0">
                <a:solidFill>
                  <a:srgbClr val="011F3D"/>
                </a:solidFill>
                <a:effectLst/>
              </a:rPr>
              <a:t>Traditional banks already observe customers switching completely or move a part of their banking activities to a Digital Bank or Neo Bank, which offer better digital services.</a:t>
            </a:r>
          </a:p>
          <a:p>
            <a:pPr algn="just">
              <a:buFont typeface="Wingdings" panose="05000000000000000000" pitchFamily="2" charset="2"/>
              <a:buChar char="§"/>
            </a:pPr>
            <a:endParaRPr lang="en-US" sz="1000" dirty="0">
              <a:solidFill>
                <a:srgbClr val="011F3D"/>
              </a:solidFill>
            </a:endParaRPr>
          </a:p>
          <a:p>
            <a:pPr algn="just">
              <a:buFont typeface="Wingdings" panose="05000000000000000000" pitchFamily="2" charset="2"/>
              <a:buChar char="§"/>
            </a:pPr>
            <a:r>
              <a:rPr lang="en-US" sz="2400" dirty="0">
                <a:solidFill>
                  <a:srgbClr val="011F3D"/>
                </a:solidFill>
              </a:rPr>
              <a:t>Changing customer needs on more digital solutions</a:t>
            </a:r>
          </a:p>
          <a:p>
            <a:pPr algn="just">
              <a:buFont typeface="Wingdings" panose="05000000000000000000" pitchFamily="2" charset="2"/>
              <a:buChar char="§"/>
            </a:pPr>
            <a:r>
              <a:rPr lang="en-US" sz="2400" dirty="0">
                <a:solidFill>
                  <a:srgbClr val="011F3D"/>
                </a:solidFill>
              </a:rPr>
              <a:t>Lead to increased competition and increased pressure to innovate</a:t>
            </a:r>
          </a:p>
          <a:p>
            <a:pPr algn="just">
              <a:buFont typeface="Wingdings" panose="05000000000000000000" pitchFamily="2" charset="2"/>
              <a:buChar char="§"/>
            </a:pPr>
            <a:r>
              <a:rPr lang="en-US" sz="2400" dirty="0">
                <a:solidFill>
                  <a:srgbClr val="011F3D"/>
                </a:solidFill>
              </a:rPr>
              <a:t>Banking-as-a-Service (BaaS) in the form of APIs to third-party product companies</a:t>
            </a:r>
          </a:p>
          <a:p>
            <a:pPr marL="0" indent="0" algn="just">
              <a:buNone/>
            </a:pPr>
            <a:endParaRPr lang="en-US" sz="2800" dirty="0">
              <a:solidFill>
                <a:srgbClr val="011F3D"/>
              </a:solidFill>
              <a:latin typeface="Roboto" panose="020B0604020202020204" pitchFamily="2" charset="0"/>
            </a:endParaRPr>
          </a:p>
        </p:txBody>
      </p:sp>
    </p:spTree>
    <p:extLst>
      <p:ext uri="{BB962C8B-B14F-4D97-AF65-F5344CB8AC3E}">
        <p14:creationId xmlns:p14="http://schemas.microsoft.com/office/powerpoint/2010/main" val="3248339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Payment Ecosystem in Bangladesh</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a:xfrm>
            <a:off x="457200" y="1600200"/>
            <a:ext cx="8229600" cy="4800600"/>
          </a:xfrm>
        </p:spPr>
        <p:txBody>
          <a:bodyPr>
            <a:noAutofit/>
          </a:bodyPr>
          <a:lstStyle/>
          <a:p>
            <a:pPr>
              <a:buFont typeface="Wingdings" panose="05000000000000000000" pitchFamily="2" charset="2"/>
              <a:buChar char="§"/>
            </a:pPr>
            <a:r>
              <a:rPr lang="en-US" sz="2400" dirty="0"/>
              <a:t>Automated Cheque Processing</a:t>
            </a:r>
          </a:p>
          <a:p>
            <a:pPr>
              <a:buFont typeface="Wingdings" panose="05000000000000000000" pitchFamily="2" charset="2"/>
              <a:buChar char="§"/>
            </a:pPr>
            <a:r>
              <a:rPr lang="en-US" sz="2400" dirty="0"/>
              <a:t>Electronic Fund Transfer</a:t>
            </a:r>
          </a:p>
          <a:p>
            <a:pPr>
              <a:buFont typeface="Wingdings" panose="05000000000000000000" pitchFamily="2" charset="2"/>
              <a:buChar char="§"/>
            </a:pPr>
            <a:r>
              <a:rPr lang="en-US" sz="2400" dirty="0"/>
              <a:t>Real-Time Gross Settlement</a:t>
            </a:r>
          </a:p>
          <a:p>
            <a:pPr>
              <a:buFont typeface="Wingdings" panose="05000000000000000000" pitchFamily="2" charset="2"/>
              <a:buChar char="§"/>
            </a:pPr>
            <a:r>
              <a:rPr lang="en-US" sz="2400" dirty="0"/>
              <a:t>Interoperable ATM, POS and QR Transactions</a:t>
            </a:r>
          </a:p>
          <a:p>
            <a:pPr>
              <a:buFont typeface="Wingdings" panose="05000000000000000000" pitchFamily="2" charset="2"/>
              <a:buChar char="§"/>
            </a:pPr>
            <a:r>
              <a:rPr lang="en-US" sz="2400" dirty="0"/>
              <a:t>Instant Internet Banking Fund Transfer</a:t>
            </a:r>
          </a:p>
          <a:p>
            <a:pPr>
              <a:buFont typeface="Wingdings" panose="05000000000000000000" pitchFamily="2" charset="2"/>
              <a:buChar char="§"/>
            </a:pPr>
            <a:r>
              <a:rPr lang="en-US" sz="2400" dirty="0"/>
              <a:t>Mobile Financial Services</a:t>
            </a:r>
          </a:p>
          <a:p>
            <a:pPr>
              <a:buFont typeface="Wingdings" panose="05000000000000000000" pitchFamily="2" charset="2"/>
              <a:buChar char="§"/>
            </a:pPr>
            <a:r>
              <a:rPr lang="en-US" sz="2400" dirty="0"/>
              <a:t>Bilateral Arrangements with Banks for different payment products of MFS Wallets</a:t>
            </a:r>
          </a:p>
          <a:p>
            <a:pPr>
              <a:buFont typeface="Wingdings" panose="05000000000000000000" pitchFamily="2" charset="2"/>
              <a:buChar char="§"/>
            </a:pPr>
            <a:r>
              <a:rPr lang="en-US" sz="2400" dirty="0"/>
              <a:t>Billers and Merchants Integrations with Banks and MFS</a:t>
            </a:r>
          </a:p>
          <a:p>
            <a:pPr>
              <a:buFont typeface="Wingdings" panose="05000000000000000000" pitchFamily="2" charset="2"/>
              <a:buChar char="§"/>
            </a:pPr>
            <a:r>
              <a:rPr lang="en-US" sz="2400" dirty="0"/>
              <a:t>E-Commerce, Online Merchant Payments and Bill Payments</a:t>
            </a:r>
          </a:p>
          <a:p>
            <a:pPr>
              <a:buFont typeface="Wingdings" panose="05000000000000000000" pitchFamily="2" charset="2"/>
              <a:buChar char="§"/>
            </a:pPr>
            <a:r>
              <a:rPr lang="en-US" sz="2400" dirty="0"/>
              <a:t>MFS Interoperability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Berlin Sans FB" pitchFamily="34" charset="0"/>
              </a:rPr>
              <a:t>Leveraging Open Banking APIs to face the Challenges of Banks</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marL="0" indent="0" algn="just">
              <a:buNone/>
            </a:pPr>
            <a:r>
              <a:rPr lang="en-US" sz="2400" dirty="0">
                <a:solidFill>
                  <a:srgbClr val="011F3D"/>
                </a:solidFill>
              </a:rPr>
              <a:t>Open banking can make life easier for a bank’s customers. But why is open banking strategically interesting for banks? Won’t banks need to give up a lot of their control? To face the challenges, banks use APIs for:</a:t>
            </a:r>
          </a:p>
          <a:p>
            <a:pPr marL="0" indent="0" algn="just">
              <a:buNone/>
            </a:pPr>
            <a:endParaRPr lang="en-US" sz="1000" dirty="0">
              <a:solidFill>
                <a:srgbClr val="011F3D"/>
              </a:solidFill>
            </a:endParaRPr>
          </a:p>
          <a:p>
            <a:pPr algn="just">
              <a:buFont typeface="Wingdings" panose="05000000000000000000" pitchFamily="2" charset="2"/>
              <a:buChar char="§"/>
            </a:pPr>
            <a:r>
              <a:rPr lang="en-US" sz="2400" dirty="0">
                <a:solidFill>
                  <a:srgbClr val="011F3D"/>
                </a:solidFill>
              </a:rPr>
              <a:t>System modernization to become more agile</a:t>
            </a:r>
          </a:p>
          <a:p>
            <a:pPr algn="just">
              <a:buFont typeface="Wingdings" panose="05000000000000000000" pitchFamily="2" charset="2"/>
              <a:buChar char="§"/>
            </a:pPr>
            <a:r>
              <a:rPr lang="en-US" sz="2400" dirty="0">
                <a:solidFill>
                  <a:srgbClr val="011F3D"/>
                </a:solidFill>
              </a:rPr>
              <a:t>Regulatory compliance (world-wide trend but laws are regional)</a:t>
            </a:r>
          </a:p>
          <a:p>
            <a:pPr algn="just">
              <a:buFont typeface="Wingdings" panose="05000000000000000000" pitchFamily="2" charset="2"/>
              <a:buChar char="§"/>
            </a:pPr>
            <a:r>
              <a:rPr lang="en-US" sz="2400" dirty="0">
                <a:solidFill>
                  <a:srgbClr val="011F3D"/>
                </a:solidFill>
              </a:rPr>
              <a:t>Ecosystem play to create innovative opportunities</a:t>
            </a:r>
          </a:p>
        </p:txBody>
      </p:sp>
    </p:spTree>
    <p:extLst>
      <p:ext uri="{BB962C8B-B14F-4D97-AF65-F5344CB8AC3E}">
        <p14:creationId xmlns:p14="http://schemas.microsoft.com/office/powerpoint/2010/main" val="391085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Open Banking Ecosystem</a:t>
            </a:r>
          </a:p>
        </p:txBody>
      </p:sp>
      <p:graphicFrame>
        <p:nvGraphicFramePr>
          <p:cNvPr id="5" name="Diagram 4"/>
          <p:cNvGraphicFramePr/>
          <p:nvPr>
            <p:extLst>
              <p:ext uri="{D42A27DB-BD31-4B8C-83A1-F6EECF244321}">
                <p14:modId xmlns:p14="http://schemas.microsoft.com/office/powerpoint/2010/main" val="2496222255"/>
              </p:ext>
            </p:extLst>
          </p:nvPr>
        </p:nvGraphicFramePr>
        <p:xfrm>
          <a:off x="457200" y="1397000"/>
          <a:ext cx="77724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Technologies that Power Open Banking</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marL="0" indent="0" algn="just">
              <a:buNone/>
            </a:pPr>
            <a:r>
              <a:rPr lang="en-US" sz="2400" dirty="0">
                <a:solidFill>
                  <a:srgbClr val="011F3D"/>
                </a:solidFill>
              </a:rPr>
              <a:t>Financial services are built on trust, and it is vital for banks that their clients trust them. By using APIs and surrounding technologies correctly, you can establish yourself as a trustworthy ecosystem participant with partners and clients.</a:t>
            </a:r>
          </a:p>
          <a:p>
            <a:pPr marL="0" indent="0" algn="just">
              <a:buNone/>
            </a:pPr>
            <a:endParaRPr lang="en-US" sz="1000" dirty="0">
              <a:solidFill>
                <a:srgbClr val="011F3D"/>
              </a:solidFill>
            </a:endParaRPr>
          </a:p>
          <a:p>
            <a:pPr algn="just">
              <a:buFont typeface="Wingdings" panose="05000000000000000000" pitchFamily="2" charset="2"/>
              <a:buChar char="§"/>
            </a:pPr>
            <a:r>
              <a:rPr lang="en-US" sz="2400" b="1" dirty="0">
                <a:solidFill>
                  <a:srgbClr val="011F3D"/>
                </a:solidFill>
              </a:rPr>
              <a:t>Security</a:t>
            </a:r>
            <a:r>
              <a:rPr lang="en-US" sz="2400" dirty="0">
                <a:solidFill>
                  <a:srgbClr val="011F3D"/>
                </a:solidFill>
              </a:rPr>
              <a:t> - all ecosystem players need to be properly authenticated &amp; authorized, and the FinTech receiving the data need to be trustworthy.</a:t>
            </a:r>
          </a:p>
          <a:p>
            <a:pPr algn="just">
              <a:buFont typeface="Wingdings" panose="05000000000000000000" pitchFamily="2" charset="2"/>
              <a:buChar char="§"/>
            </a:pPr>
            <a:endParaRPr lang="en-US" sz="1000" dirty="0">
              <a:solidFill>
                <a:srgbClr val="011F3D"/>
              </a:solidFill>
            </a:endParaRPr>
          </a:p>
          <a:p>
            <a:pPr algn="just">
              <a:buFont typeface="Wingdings" panose="05000000000000000000" pitchFamily="2" charset="2"/>
              <a:buChar char="§"/>
            </a:pPr>
            <a:r>
              <a:rPr lang="en-US" sz="2400" b="1" dirty="0">
                <a:solidFill>
                  <a:srgbClr val="011F3D"/>
                </a:solidFill>
              </a:rPr>
              <a:t>Consent</a:t>
            </a:r>
            <a:r>
              <a:rPr lang="en-US" sz="2400" dirty="0">
                <a:solidFill>
                  <a:srgbClr val="011F3D"/>
                </a:solidFill>
              </a:rPr>
              <a:t> - customers must stay in charge of their financial data, with final say over when their data is shared and with whom.</a:t>
            </a:r>
          </a:p>
        </p:txBody>
      </p:sp>
    </p:spTree>
    <p:extLst>
      <p:ext uri="{BB962C8B-B14F-4D97-AF65-F5344CB8AC3E}">
        <p14:creationId xmlns:p14="http://schemas.microsoft.com/office/powerpoint/2010/main" val="39494598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Technologies that Power Open Banking</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algn="just">
              <a:buFont typeface="Wingdings" panose="05000000000000000000" pitchFamily="2" charset="2"/>
              <a:buChar char="§"/>
            </a:pPr>
            <a:r>
              <a:rPr lang="en-US" sz="2400" b="1" dirty="0">
                <a:solidFill>
                  <a:srgbClr val="011F3D"/>
                </a:solidFill>
              </a:rPr>
              <a:t>API specifications and standards </a:t>
            </a:r>
            <a:r>
              <a:rPr lang="en-US" sz="2400" dirty="0">
                <a:solidFill>
                  <a:srgbClr val="011F3D"/>
                </a:solidFill>
              </a:rPr>
              <a:t>– easy to adopt in the form of implementation-ready OpenAPI Specifications (e.g. Open Banking Specifications in the UK).</a:t>
            </a:r>
          </a:p>
          <a:p>
            <a:pPr algn="just">
              <a:buFont typeface="Wingdings" panose="05000000000000000000" pitchFamily="2" charset="2"/>
              <a:buChar char="§"/>
            </a:pPr>
            <a:endParaRPr lang="en-US" sz="1000" b="1" dirty="0">
              <a:solidFill>
                <a:srgbClr val="011F3D"/>
              </a:solidFill>
            </a:endParaRPr>
          </a:p>
          <a:p>
            <a:pPr algn="just">
              <a:buFont typeface="Wingdings" panose="05000000000000000000" pitchFamily="2" charset="2"/>
              <a:buChar char="§"/>
            </a:pPr>
            <a:r>
              <a:rPr lang="en-US" sz="2400" b="1" dirty="0">
                <a:solidFill>
                  <a:srgbClr val="011F3D"/>
                </a:solidFill>
              </a:rPr>
              <a:t>Documentation and Onboarding </a:t>
            </a:r>
            <a:r>
              <a:rPr lang="en-US" sz="2400" dirty="0">
                <a:solidFill>
                  <a:srgbClr val="011F3D"/>
                </a:solidFill>
              </a:rPr>
              <a:t>- Banks need to provide documentation of their APIs, and a straightforward onboarding process</a:t>
            </a:r>
          </a:p>
          <a:p>
            <a:pPr marL="0" indent="0" algn="just">
              <a:buNone/>
            </a:pPr>
            <a:endParaRPr lang="en-US" sz="2800" dirty="0">
              <a:solidFill>
                <a:srgbClr val="011F3D"/>
              </a:solidFill>
              <a:latin typeface="Roboto" panose="020B0604020202020204" pitchFamily="2" charset="0"/>
            </a:endParaRPr>
          </a:p>
        </p:txBody>
      </p:sp>
    </p:spTree>
    <p:extLst>
      <p:ext uri="{BB962C8B-B14F-4D97-AF65-F5344CB8AC3E}">
        <p14:creationId xmlns:p14="http://schemas.microsoft.com/office/powerpoint/2010/main" val="20228180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Risks Associated with Open Banking</a:t>
            </a:r>
          </a:p>
        </p:txBody>
      </p:sp>
      <p:sp>
        <p:nvSpPr>
          <p:cNvPr id="3" name="Content Placeholder 2">
            <a:extLst>
              <a:ext uri="{FF2B5EF4-FFF2-40B4-BE49-F238E27FC236}">
                <a16:creationId xmlns:a16="http://schemas.microsoft.com/office/drawing/2014/main" id="{03CD41F7-6E89-AEC7-234B-FCE9857E39B6}"/>
              </a:ext>
            </a:extLst>
          </p:cNvPr>
          <p:cNvSpPr>
            <a:spLocks noGrp="1"/>
          </p:cNvSpPr>
          <p:nvPr>
            <p:ph idx="1"/>
          </p:nvPr>
        </p:nvSpPr>
        <p:spPr/>
        <p:txBody>
          <a:bodyPr>
            <a:normAutofit/>
          </a:bodyPr>
          <a:lstStyle/>
          <a:p>
            <a:pPr marL="0" indent="0" algn="just">
              <a:buNone/>
            </a:pPr>
            <a:r>
              <a:rPr lang="en-US" sz="2400" dirty="0">
                <a:solidFill>
                  <a:srgbClr val="011F3D"/>
                </a:solidFill>
              </a:rPr>
              <a:t>Open banking also potentially poses significant risks and concerns around:</a:t>
            </a:r>
          </a:p>
          <a:p>
            <a:pPr lvl="1" algn="just">
              <a:buFont typeface="Wingdings" panose="05000000000000000000" pitchFamily="2" charset="2"/>
              <a:buChar char="§"/>
            </a:pPr>
            <a:r>
              <a:rPr lang="en-US" sz="2400" dirty="0">
                <a:solidFill>
                  <a:srgbClr val="011F3D"/>
                </a:solidFill>
              </a:rPr>
              <a:t>Transfer of Trust</a:t>
            </a:r>
          </a:p>
          <a:p>
            <a:pPr lvl="1" algn="just">
              <a:buFont typeface="Wingdings" panose="05000000000000000000" pitchFamily="2" charset="2"/>
              <a:buChar char="§"/>
            </a:pPr>
            <a:r>
              <a:rPr lang="en-US" sz="2400" dirty="0">
                <a:solidFill>
                  <a:srgbClr val="011F3D"/>
                </a:solidFill>
              </a:rPr>
              <a:t>FinTech Vulnerability</a:t>
            </a:r>
          </a:p>
          <a:p>
            <a:pPr lvl="1" algn="just">
              <a:buFont typeface="Wingdings" panose="05000000000000000000" pitchFamily="2" charset="2"/>
              <a:buChar char="§"/>
            </a:pPr>
            <a:r>
              <a:rPr lang="en-US" sz="2400" dirty="0">
                <a:solidFill>
                  <a:srgbClr val="011F3D"/>
                </a:solidFill>
              </a:rPr>
              <a:t>Financial privacy and data security</a:t>
            </a:r>
          </a:p>
          <a:p>
            <a:pPr lvl="1" algn="just">
              <a:buFont typeface="Wingdings" panose="05000000000000000000" pitchFamily="2" charset="2"/>
              <a:buChar char="§"/>
            </a:pPr>
            <a:r>
              <a:rPr lang="en-US" sz="2400" dirty="0">
                <a:solidFill>
                  <a:srgbClr val="011F3D"/>
                </a:solidFill>
              </a:rPr>
              <a:t>Customer liability</a:t>
            </a:r>
          </a:p>
          <a:p>
            <a:pPr lvl="1" algn="just">
              <a:buFont typeface="Wingdings" panose="05000000000000000000" pitchFamily="2" charset="2"/>
              <a:buChar char="§"/>
            </a:pPr>
            <a:r>
              <a:rPr lang="en-US" sz="2400" dirty="0">
                <a:solidFill>
                  <a:srgbClr val="011F3D"/>
                </a:solidFill>
              </a:rPr>
              <a:t>Cybersecurity and Operational Risks</a:t>
            </a:r>
          </a:p>
          <a:p>
            <a:pPr lvl="1" algn="just">
              <a:buFont typeface="Wingdings" panose="05000000000000000000" pitchFamily="2" charset="2"/>
              <a:buChar char="§"/>
            </a:pPr>
            <a:r>
              <a:rPr lang="en-US" sz="2400" dirty="0">
                <a:solidFill>
                  <a:srgbClr val="011F3D"/>
                </a:solidFill>
              </a:rPr>
              <a:t>Compliance and Reputational Risks</a:t>
            </a:r>
          </a:p>
          <a:p>
            <a:pPr lvl="1" algn="just">
              <a:buFont typeface="Wingdings" panose="05000000000000000000" pitchFamily="2" charset="2"/>
              <a:buChar char="§"/>
            </a:pPr>
            <a:r>
              <a:rPr lang="en-US" sz="2400" dirty="0">
                <a:solidFill>
                  <a:srgbClr val="011F3D"/>
                </a:solidFill>
              </a:rPr>
              <a:t>Grievance Redressal</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43200" y="2514600"/>
            <a:ext cx="3886200" cy="707886"/>
          </a:xfrm>
          <a:prstGeom prst="rect">
            <a:avLst/>
          </a:prstGeom>
          <a:noFill/>
        </p:spPr>
        <p:txBody>
          <a:bodyPr wrap="square" rtlCol="0">
            <a:spAutoFit/>
          </a:bodyPr>
          <a:lstStyle/>
          <a:p>
            <a:pPr algn="ctr">
              <a:spcBef>
                <a:spcPct val="0"/>
              </a:spcBef>
            </a:pPr>
            <a:r>
              <a:rPr lang="en-US" sz="4000" b="1" dirty="0">
                <a:latin typeface="Berlin Sans FB" pitchFamily="34" charset="0"/>
                <a:ea typeface="+mj-ea"/>
                <a:cs typeface="+mj-cs"/>
              </a:rPr>
              <a:t>Thank you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Berlin Sans FB" pitchFamily="34" charset="0"/>
              </a:rPr>
              <a:t>Payment Ecosystem in Bangladesh</a:t>
            </a:r>
          </a:p>
        </p:txBody>
      </p:sp>
      <p:sp>
        <p:nvSpPr>
          <p:cNvPr id="3" name="Content Placeholder 2">
            <a:extLst>
              <a:ext uri="{FF2B5EF4-FFF2-40B4-BE49-F238E27FC236}">
                <a16:creationId xmlns:a16="http://schemas.microsoft.com/office/drawing/2014/main" id="{FF4B51EE-B059-0843-7507-588DDBE68CBD}"/>
              </a:ext>
            </a:extLst>
          </p:cNvPr>
          <p:cNvSpPr>
            <a:spLocks noGrp="1"/>
          </p:cNvSpPr>
          <p:nvPr>
            <p:ph idx="1"/>
          </p:nvPr>
        </p:nvSpPr>
        <p:spPr/>
        <p:txBody>
          <a:bodyPr>
            <a:normAutofit/>
          </a:bodyPr>
          <a:lstStyle/>
          <a:p>
            <a:pPr algn="just">
              <a:buFont typeface="Wingdings" panose="05000000000000000000" pitchFamily="2" charset="2"/>
              <a:buChar char="§"/>
            </a:pPr>
            <a:r>
              <a:rPr lang="en-US" sz="2400" dirty="0"/>
              <a:t>Payment ecosystem is fairly equipped to serve the nation effectively and efficiently.</a:t>
            </a:r>
          </a:p>
          <a:p>
            <a:pPr algn="just">
              <a:buFont typeface="Wingdings" panose="05000000000000000000" pitchFamily="2" charset="2"/>
              <a:buChar char="§"/>
            </a:pPr>
            <a:endParaRPr lang="en-US" sz="600" dirty="0"/>
          </a:p>
          <a:p>
            <a:pPr algn="just">
              <a:buFont typeface="Wingdings" panose="05000000000000000000" pitchFamily="2" charset="2"/>
              <a:buChar char="§"/>
            </a:pPr>
            <a:r>
              <a:rPr lang="en-US" sz="2400" dirty="0"/>
              <a:t>COVID-19 pandemic was an automatic stress testing for our payment platforms amongst all clutches.</a:t>
            </a:r>
          </a:p>
          <a:p>
            <a:pPr algn="just">
              <a:buFont typeface="Wingdings" panose="05000000000000000000" pitchFamily="2" charset="2"/>
              <a:buChar char="§"/>
            </a:pPr>
            <a:endParaRPr lang="en-US" sz="600" dirty="0"/>
          </a:p>
          <a:p>
            <a:pPr algn="just">
              <a:buFont typeface="Wingdings" panose="05000000000000000000" pitchFamily="2" charset="2"/>
              <a:buChar char="§"/>
            </a:pPr>
            <a:r>
              <a:rPr lang="en-US" sz="2400" dirty="0"/>
              <a:t>Digital exchange of financial data can become the building block for emerging service models, removing inefficiencies in the system and opening new product possibilities.</a:t>
            </a:r>
          </a:p>
          <a:p>
            <a:pPr algn="just">
              <a:buFont typeface="Wingdings" panose="05000000000000000000" pitchFamily="2" charset="2"/>
              <a:buChar char="§"/>
            </a:pPr>
            <a:endParaRPr lang="en-US" sz="600" dirty="0"/>
          </a:p>
          <a:p>
            <a:pPr algn="just">
              <a:buFont typeface="Wingdings" panose="05000000000000000000" pitchFamily="2" charset="2"/>
              <a:buChar char="§"/>
            </a:pPr>
            <a:r>
              <a:rPr lang="en-US" sz="2400" dirty="0"/>
              <a:t>So, it brings in front the new horizon of </a:t>
            </a:r>
            <a:r>
              <a:rPr lang="en-US" sz="2400" b="1" dirty="0"/>
              <a:t>Open Banking</a:t>
            </a:r>
            <a:r>
              <a:rPr lang="en-US" sz="2400" dirty="0"/>
              <a:t> landscape to transform the financial systems and may lead to product innovation and better facilitation of financial services.       </a:t>
            </a:r>
          </a:p>
        </p:txBody>
      </p:sp>
    </p:spTree>
    <p:extLst>
      <p:ext uri="{BB962C8B-B14F-4D97-AF65-F5344CB8AC3E}">
        <p14:creationId xmlns:p14="http://schemas.microsoft.com/office/powerpoint/2010/main" val="1672836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Payment Cards</a:t>
            </a:r>
            <a:endParaRPr lang="zh-CN" altLang="en-US" sz="2800" dirty="0">
              <a:latin typeface="Berlin Sans FB Demi" pitchFamily="34" charset="0"/>
            </a:endParaRPr>
          </a:p>
        </p:txBody>
      </p:sp>
      <p:pic>
        <p:nvPicPr>
          <p:cNvPr id="5" name="Content Placeholder 4" descr="10-Trends-Shaping-the-Future-of-Payments-and-Cards-Industry.jpeg"/>
          <p:cNvPicPr>
            <a:picLocks noGrp="1" noChangeAspect="1"/>
          </p:cNvPicPr>
          <p:nvPr>
            <p:ph idx="1"/>
          </p:nvPr>
        </p:nvPicPr>
        <p:blipFill>
          <a:blip r:embed="rId2"/>
          <a:stretch>
            <a:fillRect/>
          </a:stretch>
        </p:blipFill>
        <p:spPr>
          <a:xfrm>
            <a:off x="457200" y="1371600"/>
            <a:ext cx="8229599" cy="2819399"/>
          </a:xfrm>
        </p:spPr>
      </p:pic>
      <p:sp>
        <p:nvSpPr>
          <p:cNvPr id="6" name="Rectangle 5"/>
          <p:cNvSpPr/>
          <p:nvPr/>
        </p:nvSpPr>
        <p:spPr>
          <a:xfrm>
            <a:off x="457200" y="4190999"/>
            <a:ext cx="8229600" cy="2308324"/>
          </a:xfrm>
          <a:prstGeom prst="rect">
            <a:avLst/>
          </a:prstGeom>
        </p:spPr>
        <p:txBody>
          <a:bodyPr wrap="square">
            <a:spAutoFit/>
          </a:bodyPr>
          <a:lstStyle/>
          <a:p>
            <a:pPr>
              <a:buNone/>
            </a:pPr>
            <a:r>
              <a:rPr lang="en-US" sz="2400" b="1" dirty="0"/>
              <a:t>Payment cards</a:t>
            </a:r>
            <a:r>
              <a:rPr lang="en-US" sz="2400" dirty="0"/>
              <a:t> are part of a payment system issued by financial institutions, such as a bank, to a customer that enables its owner (the cardholder) to access the funds in the customer's designated bank accounts, or through a credit account and make payments by electronic account transfer and access automated teller machines (ATMs).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Types of Payment Cards</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400" dirty="0"/>
              <a:t>There are few types of payment cards, the most common being </a:t>
            </a:r>
            <a:r>
              <a:rPr lang="en-US" sz="2400" b="1" dirty="0"/>
              <a:t>credit cards, debit cards, charge cards, stored-value cards, prepaid cards, gift cards and ATM cards.</a:t>
            </a:r>
          </a:p>
          <a:p>
            <a:pPr>
              <a:buNone/>
            </a:pPr>
            <a:endParaRPr lang="en-US" sz="2400" b="1" dirty="0"/>
          </a:p>
          <a:p>
            <a:pPr>
              <a:buNone/>
            </a:pPr>
            <a:r>
              <a:rPr lang="en-US" sz="2400" b="1" dirty="0"/>
              <a:t>Credit cards:</a:t>
            </a:r>
            <a:endParaRPr lang="en-US" sz="2400" dirty="0"/>
          </a:p>
          <a:p>
            <a:pPr>
              <a:buFont typeface="Wingdings" pitchFamily="2" charset="2"/>
              <a:buChar char="Ø"/>
            </a:pPr>
            <a:r>
              <a:rPr lang="en-US" sz="2200" dirty="0"/>
              <a:t>allow the cardholder to spend up to a specified credit limit</a:t>
            </a:r>
          </a:p>
          <a:p>
            <a:pPr>
              <a:buFont typeface="Wingdings" pitchFamily="2" charset="2"/>
              <a:buChar char="Ø"/>
            </a:pPr>
            <a:r>
              <a:rPr lang="en-US" sz="2200" dirty="0"/>
              <a:t>offer the account holder an interest-free period</a:t>
            </a:r>
          </a:p>
          <a:p>
            <a:pPr>
              <a:buFont typeface="Wingdings" pitchFamily="2" charset="2"/>
              <a:buChar char="Ø"/>
            </a:pPr>
            <a:r>
              <a:rPr lang="en-US" sz="2200" dirty="0"/>
              <a:t>require the account holder to repay at least the minimum amount each month, but charge interest on the unpaid balance</a:t>
            </a:r>
          </a:p>
          <a:p>
            <a:pPr>
              <a:buFont typeface="Wingdings" pitchFamily="2" charset="2"/>
              <a:buChar char="Ø"/>
            </a:pPr>
            <a:r>
              <a:rPr lang="en-US" sz="2200" dirty="0"/>
              <a:t>incur no interest if the bill is paid in full by the specified date</a:t>
            </a:r>
          </a:p>
          <a:p>
            <a:pPr>
              <a:buNone/>
            </a:pPr>
            <a:endParaRPr lang="en-US" sz="24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Types of Payment Cards (Cont’d)</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400" b="1" dirty="0"/>
              <a:t>Debit cards:</a:t>
            </a:r>
            <a:endParaRPr lang="en-US" sz="2400" dirty="0"/>
          </a:p>
          <a:p>
            <a:pPr>
              <a:buFont typeface="Wingdings" pitchFamily="2" charset="2"/>
              <a:buChar char="Ø"/>
            </a:pPr>
            <a:r>
              <a:rPr lang="en-US" sz="2200" dirty="0"/>
              <a:t>are issued in conjunction with a bank or building society current account</a:t>
            </a:r>
          </a:p>
          <a:p>
            <a:pPr>
              <a:buFont typeface="Wingdings" pitchFamily="2" charset="2"/>
              <a:buChar char="Ø"/>
            </a:pPr>
            <a:r>
              <a:rPr lang="en-US" sz="2200" dirty="0"/>
              <a:t>limit the cardholder to the funds available in that account plus any overdraft, if available</a:t>
            </a:r>
          </a:p>
          <a:p>
            <a:pPr>
              <a:buNone/>
            </a:pPr>
            <a:endParaRPr lang="en-US" sz="2400" b="1" dirty="0"/>
          </a:p>
          <a:p>
            <a:pPr>
              <a:buNone/>
            </a:pPr>
            <a:r>
              <a:rPr lang="en-US" sz="2400" b="1" dirty="0"/>
              <a:t>Charge cards:</a:t>
            </a:r>
            <a:endParaRPr lang="en-US" sz="2400" dirty="0"/>
          </a:p>
          <a:p>
            <a:pPr>
              <a:buFont typeface="Wingdings" pitchFamily="2" charset="2"/>
              <a:buChar char="Ø"/>
            </a:pPr>
            <a:r>
              <a:rPr lang="en-US" sz="2200" dirty="0"/>
              <a:t>may require the account holder to pay an annual fee</a:t>
            </a:r>
          </a:p>
          <a:p>
            <a:pPr>
              <a:buFont typeface="Wingdings" pitchFamily="2" charset="2"/>
              <a:buChar char="Ø"/>
            </a:pPr>
            <a:r>
              <a:rPr lang="en-US" sz="2200" dirty="0"/>
              <a:t>allow the cardholder a period of credit, but - to avoid additional fees - this must be paid off in full each month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Types of Payment Cards (Cont’d)</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400" b="1" dirty="0"/>
              <a:t>Pre-paid cards</a:t>
            </a:r>
            <a:r>
              <a:rPr lang="en-US" sz="2400" dirty="0"/>
              <a:t>:</a:t>
            </a:r>
          </a:p>
          <a:p>
            <a:pPr>
              <a:buFont typeface="Wingdings" pitchFamily="2" charset="2"/>
              <a:buChar char="Ø"/>
            </a:pPr>
            <a:r>
              <a:rPr lang="en-US" sz="2200" dirty="0"/>
              <a:t>can be provided pre-loaded – e.g. for staff to pay expenses</a:t>
            </a:r>
          </a:p>
          <a:p>
            <a:pPr>
              <a:buFont typeface="Wingdings" pitchFamily="2" charset="2"/>
              <a:buChar char="Ø"/>
            </a:pPr>
            <a:r>
              <a:rPr lang="en-US" sz="2200" dirty="0"/>
              <a:t>enable businesses to manage and monitor spending</a:t>
            </a:r>
          </a:p>
          <a:p>
            <a:pPr>
              <a:buFont typeface="Wingdings" pitchFamily="2" charset="2"/>
              <a:buChar char="Ø"/>
            </a:pPr>
            <a:r>
              <a:rPr lang="en-US" sz="2200" dirty="0"/>
              <a:t>are available in different currencies, so can be used as an alternative to business travel cards</a:t>
            </a:r>
          </a:p>
          <a:p>
            <a:pPr>
              <a:buFont typeface="Wingdings" pitchFamily="2" charset="2"/>
              <a:buChar char="Ø"/>
            </a:pPr>
            <a:r>
              <a:rPr lang="en-US" sz="2200" dirty="0"/>
              <a:t>usually incur various fees and charges</a:t>
            </a:r>
          </a:p>
          <a:p>
            <a:pPr>
              <a:buNone/>
            </a:pPr>
            <a:endParaRPr lang="en-US" sz="2400" b="1" dirty="0"/>
          </a:p>
          <a:p>
            <a:pPr>
              <a:buNone/>
            </a:pPr>
            <a:r>
              <a:rPr lang="en-US" sz="2400" b="1" dirty="0"/>
              <a:t>Business travel cards:</a:t>
            </a:r>
            <a:endParaRPr lang="en-US" sz="2400" dirty="0"/>
          </a:p>
          <a:p>
            <a:pPr>
              <a:buFont typeface="Wingdings" pitchFamily="2" charset="2"/>
              <a:buChar char="Ø"/>
            </a:pPr>
            <a:r>
              <a:rPr lang="en-US" sz="2200" dirty="0"/>
              <a:t>operate in the same way as other business credit or charge cards</a:t>
            </a:r>
          </a:p>
          <a:p>
            <a:pPr>
              <a:buFont typeface="Wingdings" pitchFamily="2" charset="2"/>
              <a:buChar char="Ø"/>
            </a:pPr>
            <a:r>
              <a:rPr lang="en-US" sz="2200" dirty="0"/>
              <a:t>can offer a convenient way for staff to pay for business travelling expenses</a:t>
            </a:r>
          </a:p>
          <a:p>
            <a:pPr>
              <a:buFont typeface="Wingdings" pitchFamily="2" charset="2"/>
              <a:buChar char="Ø"/>
            </a:pPr>
            <a:r>
              <a:rPr lang="en-US" sz="2200" dirty="0"/>
              <a:t>often offer additional benefits, such as travel insurance or currency facilities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Card Technologies</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r>
              <a:rPr lang="en-US" sz="2400" b="1" dirty="0"/>
              <a:t>Embossing</a:t>
            </a:r>
          </a:p>
          <a:p>
            <a:r>
              <a:rPr lang="en-US" sz="2400" b="1" dirty="0"/>
              <a:t>Magnetic stripe</a:t>
            </a:r>
          </a:p>
          <a:p>
            <a:r>
              <a:rPr lang="en-US" sz="2400" b="1" dirty="0"/>
              <a:t>Smart card</a:t>
            </a:r>
          </a:p>
          <a:p>
            <a:r>
              <a:rPr lang="en-US" sz="2400" b="1" dirty="0"/>
              <a:t>Proximity card/ Contactless smart card</a:t>
            </a:r>
          </a:p>
          <a:p>
            <a:r>
              <a:rPr lang="en-US" sz="2400" b="1" dirty="0"/>
              <a:t>Re-programmable magnetic stripe card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28600"/>
            <a:ext cx="8229600" cy="685800"/>
          </a:xfrm>
        </p:spPr>
        <p:txBody>
          <a:bodyPr>
            <a:normAutofit/>
          </a:bodyPr>
          <a:lstStyle/>
          <a:p>
            <a:pPr algn="l"/>
            <a:r>
              <a:rPr lang="en-US" altLang="zh-CN" sz="2800" dirty="0">
                <a:latin typeface="Berlin Sans FB Demi" pitchFamily="34" charset="0"/>
              </a:rPr>
              <a:t>Digital Wallet</a:t>
            </a:r>
            <a:endParaRPr lang="zh-CN" altLang="en-US" sz="2800" dirty="0">
              <a:latin typeface="Berlin Sans FB Demi" pitchFamily="34" charset="0"/>
            </a:endParaRPr>
          </a:p>
        </p:txBody>
      </p:sp>
      <p:sp>
        <p:nvSpPr>
          <p:cNvPr id="4" name="Content Placeholder 3"/>
          <p:cNvSpPr>
            <a:spLocks noGrp="1"/>
          </p:cNvSpPr>
          <p:nvPr>
            <p:ph idx="1"/>
          </p:nvPr>
        </p:nvSpPr>
        <p:spPr>
          <a:xfrm>
            <a:off x="457200" y="1371600"/>
            <a:ext cx="8229600" cy="5029200"/>
          </a:xfrm>
        </p:spPr>
        <p:txBody>
          <a:bodyPr>
            <a:noAutofit/>
          </a:bodyPr>
          <a:lstStyle/>
          <a:p>
            <a:pPr>
              <a:buNone/>
            </a:pPr>
            <a:r>
              <a:rPr lang="en-US" sz="2600" dirty="0"/>
              <a:t>A </a:t>
            </a:r>
            <a:r>
              <a:rPr lang="en-US" sz="2600" b="1" dirty="0"/>
              <a:t>digital wallet </a:t>
            </a:r>
            <a:r>
              <a:rPr lang="en-US" sz="2600" dirty="0"/>
              <a:t>(or e-wallet) refers to a software, an electronic device, or an online service that enables individuals or businesses to make transactions electronically. It stores the payment information of users for different payment modes on various websites, along with other items such as gift coupons and driver’s licenses.</a:t>
            </a:r>
          </a:p>
          <a:p>
            <a:pPr>
              <a:buNone/>
            </a:pPr>
            <a:endParaRPr lang="en-US" sz="1200" dirty="0"/>
          </a:p>
          <a:p>
            <a:pPr>
              <a:buNone/>
            </a:pPr>
            <a:r>
              <a:rPr lang="en-US" sz="2600" dirty="0"/>
              <a:t>Digital wallets offer a convenient way to pay by allowing you to simply use your phone to pay instead of cash or your plastic credit card.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753</TotalTime>
  <Words>1677</Words>
  <Application>Microsoft Office PowerPoint</Application>
  <PresentationFormat>On-screen Show (4:3)</PresentationFormat>
  <Paragraphs>157</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Berlin Sans FB</vt:lpstr>
      <vt:lpstr>Berlin Sans FB Demi</vt:lpstr>
      <vt:lpstr>Calibri</vt:lpstr>
      <vt:lpstr>Roboto</vt:lpstr>
      <vt:lpstr>Wingdings</vt:lpstr>
      <vt:lpstr>Office Theme</vt:lpstr>
      <vt:lpstr>An overview of Digital Payment Systems in Banking Operation</vt:lpstr>
      <vt:lpstr>Payment Ecosystem in Bangladesh</vt:lpstr>
      <vt:lpstr>Payment Ecosystem in Bangladesh</vt:lpstr>
      <vt:lpstr>Payment Cards</vt:lpstr>
      <vt:lpstr>Types of Payment Cards</vt:lpstr>
      <vt:lpstr>Types of Payment Cards (Cont’d)</vt:lpstr>
      <vt:lpstr>Types of Payment Cards (Cont’d)</vt:lpstr>
      <vt:lpstr>Card Technologies</vt:lpstr>
      <vt:lpstr>Digital Wallet</vt:lpstr>
      <vt:lpstr>Significance of Digital Wallet</vt:lpstr>
      <vt:lpstr>Significance of Digital Wallet</vt:lpstr>
      <vt:lpstr>Types of Digital Wallet</vt:lpstr>
      <vt:lpstr>Types of Digital Wallet</vt:lpstr>
      <vt:lpstr>What can be stored</vt:lpstr>
      <vt:lpstr>Benefits of Digital Wallet</vt:lpstr>
      <vt:lpstr>API and Open Banking</vt:lpstr>
      <vt:lpstr>Open Banking Myth</vt:lpstr>
      <vt:lpstr>What Data does Open Banking open up?</vt:lpstr>
      <vt:lpstr>Challenges of Banks</vt:lpstr>
      <vt:lpstr>Leveraging Open Banking APIs to face the Challenges of Banks</vt:lpstr>
      <vt:lpstr>Open Banking Ecosystem</vt:lpstr>
      <vt:lpstr>Technologies that Power Open Banking</vt:lpstr>
      <vt:lpstr>Technologies that Power Open Banking</vt:lpstr>
      <vt:lpstr>Risks Associated with Open Banking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Sharing and privacy in financial services: Unlocking real benefits in fintech industry</dc:title>
  <dc:creator>Salahuddin Mahmud</dc:creator>
  <cp:lastModifiedBy>jayanta kumar bhowmick</cp:lastModifiedBy>
  <cp:revision>101</cp:revision>
  <dcterms:created xsi:type="dcterms:W3CDTF">2006-08-16T00:00:00Z</dcterms:created>
  <dcterms:modified xsi:type="dcterms:W3CDTF">2024-02-03T15:37:13Z</dcterms:modified>
</cp:coreProperties>
</file>