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740" r:id="rId3"/>
    <p:sldMasterId id="2147483849" r:id="rId4"/>
    <p:sldMasterId id="2147483859" r:id="rId5"/>
    <p:sldMasterId id="2147483884" r:id="rId6"/>
    <p:sldMasterId id="2147483894" r:id="rId7"/>
  </p:sldMasterIdLst>
  <p:notesMasterIdLst>
    <p:notesMasterId r:id="rId56"/>
  </p:notesMasterIdLst>
  <p:sldIdLst>
    <p:sldId id="281" r:id="rId8"/>
    <p:sldId id="586" r:id="rId9"/>
    <p:sldId id="588" r:id="rId10"/>
    <p:sldId id="587" r:id="rId11"/>
    <p:sldId id="578" r:id="rId12"/>
    <p:sldId id="542" r:id="rId13"/>
    <p:sldId id="589" r:id="rId14"/>
    <p:sldId id="590" r:id="rId15"/>
    <p:sldId id="591" r:id="rId16"/>
    <p:sldId id="592" r:id="rId17"/>
    <p:sldId id="593" r:id="rId18"/>
    <p:sldId id="595" r:id="rId19"/>
    <p:sldId id="594" r:id="rId20"/>
    <p:sldId id="543" r:id="rId21"/>
    <p:sldId id="596" r:id="rId22"/>
    <p:sldId id="597" r:id="rId23"/>
    <p:sldId id="544" r:id="rId24"/>
    <p:sldId id="535" r:id="rId25"/>
    <p:sldId id="530" r:id="rId26"/>
    <p:sldId id="536" r:id="rId27"/>
    <p:sldId id="538" r:id="rId28"/>
    <p:sldId id="540" r:id="rId29"/>
    <p:sldId id="537" r:id="rId30"/>
    <p:sldId id="546" r:id="rId31"/>
    <p:sldId id="560" r:id="rId32"/>
    <p:sldId id="579" r:id="rId33"/>
    <p:sldId id="570" r:id="rId34"/>
    <p:sldId id="549" r:id="rId35"/>
    <p:sldId id="580" r:id="rId36"/>
    <p:sldId id="581" r:id="rId37"/>
    <p:sldId id="582" r:id="rId38"/>
    <p:sldId id="583" r:id="rId39"/>
    <p:sldId id="585" r:id="rId40"/>
    <p:sldId id="584" r:id="rId41"/>
    <p:sldId id="552" r:id="rId42"/>
    <p:sldId id="554" r:id="rId43"/>
    <p:sldId id="577" r:id="rId44"/>
    <p:sldId id="576" r:id="rId45"/>
    <p:sldId id="568" r:id="rId46"/>
    <p:sldId id="556" r:id="rId47"/>
    <p:sldId id="522" r:id="rId48"/>
    <p:sldId id="567" r:id="rId49"/>
    <p:sldId id="561" r:id="rId50"/>
    <p:sldId id="573" r:id="rId51"/>
    <p:sldId id="574" r:id="rId52"/>
    <p:sldId id="571" r:id="rId53"/>
    <p:sldId id="572" r:id="rId54"/>
    <p:sldId id="57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87" d="100"/>
          <a:sy n="87" d="100"/>
        </p:scale>
        <p:origin x="55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7AED7-4B93-4B33-95EF-DB2B155D4BE1}" type="doc">
      <dgm:prSet loTypeId="urn:microsoft.com/office/officeart/2008/layout/NameandTitleOrganizationalChart" loCatId="hierarchy" qsTypeId="urn:microsoft.com/office/officeart/2005/8/quickstyle/simple1" qsCatId="simple" csTypeId="urn:microsoft.com/office/officeart/2005/8/colors/accent2_2" csCatId="accent2" phldr="1"/>
      <dgm:spPr/>
      <dgm:t>
        <a:bodyPr/>
        <a:lstStyle/>
        <a:p>
          <a:endParaRPr lang="en-US"/>
        </a:p>
      </dgm:t>
    </dgm:pt>
    <dgm:pt modelId="{5D3C7FC4-493B-4AEA-8B51-24AD40639AC6}">
      <dgm:prSet phldrT="[Text]" custT="1"/>
      <dgm:spPr/>
      <dgm:t>
        <a:bodyPr/>
        <a:lstStyle/>
        <a:p>
          <a:r>
            <a:rPr lang="en-US" sz="2800" dirty="0" smtClean="0">
              <a:latin typeface="Times New Roman" panose="02020603050405020304" pitchFamily="18" charset="0"/>
              <a:cs typeface="Times New Roman" panose="02020603050405020304" pitchFamily="18" charset="0"/>
            </a:rPr>
            <a:t>Capital</a:t>
          </a:r>
          <a:endParaRPr lang="en-US" sz="2800" dirty="0">
            <a:latin typeface="Times New Roman" panose="02020603050405020304" pitchFamily="18" charset="0"/>
            <a:cs typeface="Times New Roman" panose="02020603050405020304" pitchFamily="18" charset="0"/>
          </a:endParaRPr>
        </a:p>
      </dgm:t>
    </dgm:pt>
    <dgm:pt modelId="{C14CC32A-BB33-4247-B015-5C46AAF9FB99}" type="parTrans" cxnId="{2D73F5B4-313D-4208-A70F-F9E4F2BC4DE1}">
      <dgm:prSet/>
      <dgm:spPr/>
      <dgm:t>
        <a:bodyPr/>
        <a:lstStyle/>
        <a:p>
          <a:endParaRPr lang="en-US"/>
        </a:p>
      </dgm:t>
    </dgm:pt>
    <dgm:pt modelId="{548AE54D-CF67-4627-98F3-3582625AC220}" type="sibTrans" cxnId="{2D73F5B4-313D-4208-A70F-F9E4F2BC4DE1}">
      <dgm:prSet/>
      <dgm:spPr/>
      <dgm:t>
        <a:bodyPr/>
        <a:lstStyle/>
        <a:p>
          <a:endParaRPr lang="en-US"/>
        </a:p>
      </dgm:t>
    </dgm:pt>
    <dgm:pt modelId="{05B86B85-93D3-4CE3-956C-7D6378C87B42}">
      <dgm:prSet phldrT="[Text]" custT="1"/>
      <dgm:spPr/>
      <dgm:t>
        <a:bodyPr/>
        <a:lstStyle/>
        <a:p>
          <a:r>
            <a:rPr lang="en-US" sz="2400" dirty="0" smtClean="0">
              <a:latin typeface="Times New Roman" panose="02020603050405020304" pitchFamily="18" charset="0"/>
              <a:cs typeface="Times New Roman" panose="02020603050405020304" pitchFamily="18" charset="0"/>
            </a:rPr>
            <a:t>Working Capital</a:t>
          </a:r>
          <a:endParaRPr lang="en-US" sz="2400" dirty="0">
            <a:latin typeface="Times New Roman" panose="02020603050405020304" pitchFamily="18" charset="0"/>
            <a:cs typeface="Times New Roman" panose="02020603050405020304" pitchFamily="18" charset="0"/>
          </a:endParaRPr>
        </a:p>
      </dgm:t>
    </dgm:pt>
    <dgm:pt modelId="{C3C430BE-1586-47B5-A99F-2F887502786B}" type="parTrans" cxnId="{C80BE9C8-F93A-4E2D-B4CC-9E51A00B44FE}">
      <dgm:prSet/>
      <dgm:spPr/>
      <dgm:t>
        <a:bodyPr/>
        <a:lstStyle/>
        <a:p>
          <a:endParaRPr lang="en-US"/>
        </a:p>
      </dgm:t>
    </dgm:pt>
    <dgm:pt modelId="{B3584ECF-DAAF-4D12-980E-064E54559854}" type="sibTrans" cxnId="{C80BE9C8-F93A-4E2D-B4CC-9E51A00B44FE}">
      <dgm:prSet/>
      <dgm:spPr/>
      <dgm:t>
        <a:bodyPr/>
        <a:lstStyle/>
        <a:p>
          <a:endParaRPr lang="en-US"/>
        </a:p>
      </dgm:t>
    </dgm:pt>
    <dgm:pt modelId="{4C2262D5-9246-4C84-9B00-8AEBD2B0C343}">
      <dgm:prSet phldrT="[Text]" custT="1"/>
      <dgm:spPr/>
      <dgm:t>
        <a:bodyPr/>
        <a:lstStyle/>
        <a:p>
          <a:r>
            <a:rPr lang="en-US" sz="2400" dirty="0" smtClean="0">
              <a:latin typeface="Times New Roman" panose="02020603050405020304" pitchFamily="18" charset="0"/>
              <a:cs typeface="Times New Roman" panose="02020603050405020304" pitchFamily="18" charset="0"/>
            </a:rPr>
            <a:t>Permanent Capital</a:t>
          </a:r>
          <a:endParaRPr lang="en-US" sz="2400" dirty="0">
            <a:latin typeface="Times New Roman" panose="02020603050405020304" pitchFamily="18" charset="0"/>
            <a:cs typeface="Times New Roman" panose="02020603050405020304" pitchFamily="18" charset="0"/>
          </a:endParaRPr>
        </a:p>
      </dgm:t>
    </dgm:pt>
    <dgm:pt modelId="{169CF29D-627C-40ED-A0CA-51BBBE58931C}" type="parTrans" cxnId="{55271979-59BD-49A2-972C-9AB7FEA324B3}">
      <dgm:prSet/>
      <dgm:spPr/>
      <dgm:t>
        <a:bodyPr/>
        <a:lstStyle/>
        <a:p>
          <a:endParaRPr lang="en-US"/>
        </a:p>
      </dgm:t>
    </dgm:pt>
    <dgm:pt modelId="{1CE8E09E-7624-4753-A324-3BE73C503D1C}" type="sibTrans" cxnId="{55271979-59BD-49A2-972C-9AB7FEA324B3}">
      <dgm:prSet/>
      <dgm:spPr/>
      <dgm:t>
        <a:bodyPr/>
        <a:lstStyle/>
        <a:p>
          <a:endParaRPr lang="en-US"/>
        </a:p>
      </dgm:t>
    </dgm:pt>
    <dgm:pt modelId="{1F0D26B8-228B-4810-AE60-BA8BCD6AB9FB}" type="pres">
      <dgm:prSet presAssocID="{2867AED7-4B93-4B33-95EF-DB2B155D4BE1}" presName="hierChild1" presStyleCnt="0">
        <dgm:presLayoutVars>
          <dgm:orgChart val="1"/>
          <dgm:chPref val="1"/>
          <dgm:dir/>
          <dgm:animOne val="branch"/>
          <dgm:animLvl val="lvl"/>
          <dgm:resizeHandles/>
        </dgm:presLayoutVars>
      </dgm:prSet>
      <dgm:spPr/>
      <dgm:t>
        <a:bodyPr/>
        <a:lstStyle/>
        <a:p>
          <a:endParaRPr lang="en-US"/>
        </a:p>
      </dgm:t>
    </dgm:pt>
    <dgm:pt modelId="{A088B101-5094-4936-AC07-B5575449808B}" type="pres">
      <dgm:prSet presAssocID="{5D3C7FC4-493B-4AEA-8B51-24AD40639AC6}" presName="hierRoot1" presStyleCnt="0">
        <dgm:presLayoutVars>
          <dgm:hierBranch val="init"/>
        </dgm:presLayoutVars>
      </dgm:prSet>
      <dgm:spPr/>
    </dgm:pt>
    <dgm:pt modelId="{855A66EF-7B66-4590-90C7-AA06AA6CFC32}" type="pres">
      <dgm:prSet presAssocID="{5D3C7FC4-493B-4AEA-8B51-24AD40639AC6}" presName="rootComposite1" presStyleCnt="0"/>
      <dgm:spPr/>
    </dgm:pt>
    <dgm:pt modelId="{C8E481DE-11E5-4AB9-BB0D-A8F4CFAA284B}" type="pres">
      <dgm:prSet presAssocID="{5D3C7FC4-493B-4AEA-8B51-24AD40639AC6}" presName="rootText1" presStyleLbl="node0" presStyleIdx="0" presStyleCnt="1">
        <dgm:presLayoutVars>
          <dgm:chMax/>
          <dgm:chPref val="3"/>
        </dgm:presLayoutVars>
      </dgm:prSet>
      <dgm:spPr/>
      <dgm:t>
        <a:bodyPr/>
        <a:lstStyle/>
        <a:p>
          <a:endParaRPr lang="en-US"/>
        </a:p>
      </dgm:t>
    </dgm:pt>
    <dgm:pt modelId="{6FA26A2F-4B84-4333-AC4F-903AD1BAC35C}" type="pres">
      <dgm:prSet presAssocID="{5D3C7FC4-493B-4AEA-8B51-24AD40639AC6}" presName="titleText1" presStyleLbl="fgAcc0" presStyleIdx="0" presStyleCnt="1">
        <dgm:presLayoutVars>
          <dgm:chMax val="0"/>
          <dgm:chPref val="0"/>
        </dgm:presLayoutVars>
      </dgm:prSet>
      <dgm:spPr/>
      <dgm:t>
        <a:bodyPr/>
        <a:lstStyle/>
        <a:p>
          <a:endParaRPr lang="en-US"/>
        </a:p>
      </dgm:t>
    </dgm:pt>
    <dgm:pt modelId="{956B3CD7-A616-4488-8D1D-07B483A76483}" type="pres">
      <dgm:prSet presAssocID="{5D3C7FC4-493B-4AEA-8B51-24AD40639AC6}" presName="rootConnector1" presStyleLbl="node1" presStyleIdx="0" presStyleCnt="2"/>
      <dgm:spPr/>
      <dgm:t>
        <a:bodyPr/>
        <a:lstStyle/>
        <a:p>
          <a:endParaRPr lang="en-US"/>
        </a:p>
      </dgm:t>
    </dgm:pt>
    <dgm:pt modelId="{FB3F14DE-5CE5-431D-B2D8-9A4C16E9C1CF}" type="pres">
      <dgm:prSet presAssocID="{5D3C7FC4-493B-4AEA-8B51-24AD40639AC6}" presName="hierChild2" presStyleCnt="0"/>
      <dgm:spPr/>
    </dgm:pt>
    <dgm:pt modelId="{2FB744D0-68EA-4175-BB9B-5504F1057F83}" type="pres">
      <dgm:prSet presAssocID="{C3C430BE-1586-47B5-A99F-2F887502786B}" presName="Name37" presStyleLbl="parChTrans1D2" presStyleIdx="0" presStyleCnt="2"/>
      <dgm:spPr/>
      <dgm:t>
        <a:bodyPr/>
        <a:lstStyle/>
        <a:p>
          <a:endParaRPr lang="en-US"/>
        </a:p>
      </dgm:t>
    </dgm:pt>
    <dgm:pt modelId="{9829EE33-69C4-42B4-AF43-206DE3A24341}" type="pres">
      <dgm:prSet presAssocID="{05B86B85-93D3-4CE3-956C-7D6378C87B42}" presName="hierRoot2" presStyleCnt="0">
        <dgm:presLayoutVars>
          <dgm:hierBranch val="init"/>
        </dgm:presLayoutVars>
      </dgm:prSet>
      <dgm:spPr/>
    </dgm:pt>
    <dgm:pt modelId="{3C721C46-68F8-46E9-8791-B03932853193}" type="pres">
      <dgm:prSet presAssocID="{05B86B85-93D3-4CE3-956C-7D6378C87B42}" presName="rootComposite" presStyleCnt="0"/>
      <dgm:spPr/>
    </dgm:pt>
    <dgm:pt modelId="{EE812B96-C964-4659-9F23-4200AC200F76}" type="pres">
      <dgm:prSet presAssocID="{05B86B85-93D3-4CE3-956C-7D6378C87B42}" presName="rootText" presStyleLbl="node1" presStyleIdx="0" presStyleCnt="2">
        <dgm:presLayoutVars>
          <dgm:chMax/>
          <dgm:chPref val="3"/>
        </dgm:presLayoutVars>
      </dgm:prSet>
      <dgm:spPr/>
      <dgm:t>
        <a:bodyPr/>
        <a:lstStyle/>
        <a:p>
          <a:endParaRPr lang="en-US"/>
        </a:p>
      </dgm:t>
    </dgm:pt>
    <dgm:pt modelId="{061A7F09-BC3C-4411-97DE-23C694E4B232}" type="pres">
      <dgm:prSet presAssocID="{05B86B85-93D3-4CE3-956C-7D6378C87B42}" presName="titleText2" presStyleLbl="fgAcc1" presStyleIdx="0" presStyleCnt="2">
        <dgm:presLayoutVars>
          <dgm:chMax val="0"/>
          <dgm:chPref val="0"/>
        </dgm:presLayoutVars>
      </dgm:prSet>
      <dgm:spPr/>
      <dgm:t>
        <a:bodyPr/>
        <a:lstStyle/>
        <a:p>
          <a:endParaRPr lang="en-US"/>
        </a:p>
      </dgm:t>
    </dgm:pt>
    <dgm:pt modelId="{6B4321C1-7DA9-459D-BBF3-9550FF8D55D3}" type="pres">
      <dgm:prSet presAssocID="{05B86B85-93D3-4CE3-956C-7D6378C87B42}" presName="rootConnector" presStyleLbl="node2" presStyleIdx="0" presStyleCnt="0"/>
      <dgm:spPr/>
      <dgm:t>
        <a:bodyPr/>
        <a:lstStyle/>
        <a:p>
          <a:endParaRPr lang="en-US"/>
        </a:p>
      </dgm:t>
    </dgm:pt>
    <dgm:pt modelId="{8A875261-2A2D-42B8-8C49-140B1436CB01}" type="pres">
      <dgm:prSet presAssocID="{05B86B85-93D3-4CE3-956C-7D6378C87B42}" presName="hierChild4" presStyleCnt="0"/>
      <dgm:spPr/>
    </dgm:pt>
    <dgm:pt modelId="{6AEA2FCF-DDFB-45BB-B82C-6043A1FF40F6}" type="pres">
      <dgm:prSet presAssocID="{05B86B85-93D3-4CE3-956C-7D6378C87B42}" presName="hierChild5" presStyleCnt="0"/>
      <dgm:spPr/>
    </dgm:pt>
    <dgm:pt modelId="{75A3B9BE-C0CC-478D-A245-B04AE28896A7}" type="pres">
      <dgm:prSet presAssocID="{169CF29D-627C-40ED-A0CA-51BBBE58931C}" presName="Name37" presStyleLbl="parChTrans1D2" presStyleIdx="1" presStyleCnt="2"/>
      <dgm:spPr/>
      <dgm:t>
        <a:bodyPr/>
        <a:lstStyle/>
        <a:p>
          <a:endParaRPr lang="en-US"/>
        </a:p>
      </dgm:t>
    </dgm:pt>
    <dgm:pt modelId="{A4C92D47-8535-4E20-ACBE-67620B5E4D04}" type="pres">
      <dgm:prSet presAssocID="{4C2262D5-9246-4C84-9B00-8AEBD2B0C343}" presName="hierRoot2" presStyleCnt="0">
        <dgm:presLayoutVars>
          <dgm:hierBranch val="init"/>
        </dgm:presLayoutVars>
      </dgm:prSet>
      <dgm:spPr/>
    </dgm:pt>
    <dgm:pt modelId="{62EE6E2E-2130-4E69-A09D-0688D8CBB2C0}" type="pres">
      <dgm:prSet presAssocID="{4C2262D5-9246-4C84-9B00-8AEBD2B0C343}" presName="rootComposite" presStyleCnt="0"/>
      <dgm:spPr/>
    </dgm:pt>
    <dgm:pt modelId="{5499D9E1-04E0-451C-9566-52B2EA30D447}" type="pres">
      <dgm:prSet presAssocID="{4C2262D5-9246-4C84-9B00-8AEBD2B0C343}" presName="rootText" presStyleLbl="node1" presStyleIdx="1" presStyleCnt="2">
        <dgm:presLayoutVars>
          <dgm:chMax/>
          <dgm:chPref val="3"/>
        </dgm:presLayoutVars>
      </dgm:prSet>
      <dgm:spPr/>
      <dgm:t>
        <a:bodyPr/>
        <a:lstStyle/>
        <a:p>
          <a:endParaRPr lang="en-US"/>
        </a:p>
      </dgm:t>
    </dgm:pt>
    <dgm:pt modelId="{76301075-F34B-43A0-9D67-296C670D730F}" type="pres">
      <dgm:prSet presAssocID="{4C2262D5-9246-4C84-9B00-8AEBD2B0C343}" presName="titleText2" presStyleLbl="fgAcc1" presStyleIdx="1" presStyleCnt="2">
        <dgm:presLayoutVars>
          <dgm:chMax val="0"/>
          <dgm:chPref val="0"/>
        </dgm:presLayoutVars>
      </dgm:prSet>
      <dgm:spPr/>
      <dgm:t>
        <a:bodyPr/>
        <a:lstStyle/>
        <a:p>
          <a:endParaRPr lang="en-US"/>
        </a:p>
      </dgm:t>
    </dgm:pt>
    <dgm:pt modelId="{93554257-AE2D-4B66-8335-990DA29B206B}" type="pres">
      <dgm:prSet presAssocID="{4C2262D5-9246-4C84-9B00-8AEBD2B0C343}" presName="rootConnector" presStyleLbl="node2" presStyleIdx="0" presStyleCnt="0"/>
      <dgm:spPr/>
      <dgm:t>
        <a:bodyPr/>
        <a:lstStyle/>
        <a:p>
          <a:endParaRPr lang="en-US"/>
        </a:p>
      </dgm:t>
    </dgm:pt>
    <dgm:pt modelId="{C1FD7E8B-A83E-483B-AA07-9C14BEA714B0}" type="pres">
      <dgm:prSet presAssocID="{4C2262D5-9246-4C84-9B00-8AEBD2B0C343}" presName="hierChild4" presStyleCnt="0"/>
      <dgm:spPr/>
    </dgm:pt>
    <dgm:pt modelId="{311E0C22-BBF7-4216-9393-86DEE0B776ED}" type="pres">
      <dgm:prSet presAssocID="{4C2262D5-9246-4C84-9B00-8AEBD2B0C343}" presName="hierChild5" presStyleCnt="0"/>
      <dgm:spPr/>
    </dgm:pt>
    <dgm:pt modelId="{6C938783-EADA-4717-B7BA-4853ED0C0D6E}" type="pres">
      <dgm:prSet presAssocID="{5D3C7FC4-493B-4AEA-8B51-24AD40639AC6}" presName="hierChild3" presStyleCnt="0"/>
      <dgm:spPr/>
    </dgm:pt>
  </dgm:ptLst>
  <dgm:cxnLst>
    <dgm:cxn modelId="{7216922A-42F4-4CBC-92AD-046A2E81B13F}" type="presOf" srcId="{5D3C7FC4-493B-4AEA-8B51-24AD40639AC6}" destId="{C8E481DE-11E5-4AB9-BB0D-A8F4CFAA284B}" srcOrd="0" destOrd="0" presId="urn:microsoft.com/office/officeart/2008/layout/NameandTitleOrganizationalChart"/>
    <dgm:cxn modelId="{2D73F5B4-313D-4208-A70F-F9E4F2BC4DE1}" srcId="{2867AED7-4B93-4B33-95EF-DB2B155D4BE1}" destId="{5D3C7FC4-493B-4AEA-8B51-24AD40639AC6}" srcOrd="0" destOrd="0" parTransId="{C14CC32A-BB33-4247-B015-5C46AAF9FB99}" sibTransId="{548AE54D-CF67-4627-98F3-3582625AC220}"/>
    <dgm:cxn modelId="{94E61489-3C88-48C7-AB02-9BEE6B5ED376}" type="presOf" srcId="{2867AED7-4B93-4B33-95EF-DB2B155D4BE1}" destId="{1F0D26B8-228B-4810-AE60-BA8BCD6AB9FB}" srcOrd="0" destOrd="0" presId="urn:microsoft.com/office/officeart/2008/layout/NameandTitleOrganizationalChart"/>
    <dgm:cxn modelId="{929EA617-EBCA-446B-97F5-C16124F6EAD2}" type="presOf" srcId="{B3584ECF-DAAF-4D12-980E-064E54559854}" destId="{061A7F09-BC3C-4411-97DE-23C694E4B232}" srcOrd="0" destOrd="0" presId="urn:microsoft.com/office/officeart/2008/layout/NameandTitleOrganizationalChart"/>
    <dgm:cxn modelId="{BF1C26B0-969E-4B24-98A2-5846784BBBCC}" type="presOf" srcId="{1CE8E09E-7624-4753-A324-3BE73C503D1C}" destId="{76301075-F34B-43A0-9D67-296C670D730F}" srcOrd="0" destOrd="0" presId="urn:microsoft.com/office/officeart/2008/layout/NameandTitleOrganizationalChart"/>
    <dgm:cxn modelId="{55271979-59BD-49A2-972C-9AB7FEA324B3}" srcId="{5D3C7FC4-493B-4AEA-8B51-24AD40639AC6}" destId="{4C2262D5-9246-4C84-9B00-8AEBD2B0C343}" srcOrd="1" destOrd="0" parTransId="{169CF29D-627C-40ED-A0CA-51BBBE58931C}" sibTransId="{1CE8E09E-7624-4753-A324-3BE73C503D1C}"/>
    <dgm:cxn modelId="{8E65CD05-5060-446A-A0CE-DBCE6F882BD8}" type="presOf" srcId="{4C2262D5-9246-4C84-9B00-8AEBD2B0C343}" destId="{5499D9E1-04E0-451C-9566-52B2EA30D447}" srcOrd="0" destOrd="0" presId="urn:microsoft.com/office/officeart/2008/layout/NameandTitleOrganizationalChart"/>
    <dgm:cxn modelId="{C80BE9C8-F93A-4E2D-B4CC-9E51A00B44FE}" srcId="{5D3C7FC4-493B-4AEA-8B51-24AD40639AC6}" destId="{05B86B85-93D3-4CE3-956C-7D6378C87B42}" srcOrd="0" destOrd="0" parTransId="{C3C430BE-1586-47B5-A99F-2F887502786B}" sibTransId="{B3584ECF-DAAF-4D12-980E-064E54559854}"/>
    <dgm:cxn modelId="{D728C42D-B61B-443E-AF48-6AA44959B703}" type="presOf" srcId="{C3C430BE-1586-47B5-A99F-2F887502786B}" destId="{2FB744D0-68EA-4175-BB9B-5504F1057F83}" srcOrd="0" destOrd="0" presId="urn:microsoft.com/office/officeart/2008/layout/NameandTitleOrganizationalChart"/>
    <dgm:cxn modelId="{2E469D01-C1D1-4554-9977-DB46D6873F4A}" type="presOf" srcId="{05B86B85-93D3-4CE3-956C-7D6378C87B42}" destId="{6B4321C1-7DA9-459D-BBF3-9550FF8D55D3}" srcOrd="1" destOrd="0" presId="urn:microsoft.com/office/officeart/2008/layout/NameandTitleOrganizationalChart"/>
    <dgm:cxn modelId="{708B4FE4-578B-446D-B9C7-5B7A68F114CE}" type="presOf" srcId="{5D3C7FC4-493B-4AEA-8B51-24AD40639AC6}" destId="{956B3CD7-A616-4488-8D1D-07B483A76483}" srcOrd="1" destOrd="0" presId="urn:microsoft.com/office/officeart/2008/layout/NameandTitleOrganizationalChart"/>
    <dgm:cxn modelId="{738691EA-A9F4-4FC8-8F36-7921B227D31E}" type="presOf" srcId="{4C2262D5-9246-4C84-9B00-8AEBD2B0C343}" destId="{93554257-AE2D-4B66-8335-990DA29B206B}" srcOrd="1" destOrd="0" presId="urn:microsoft.com/office/officeart/2008/layout/NameandTitleOrganizationalChart"/>
    <dgm:cxn modelId="{74B7D184-F7B6-4DA5-A76B-ED23CA16FC31}" type="presOf" srcId="{548AE54D-CF67-4627-98F3-3582625AC220}" destId="{6FA26A2F-4B84-4333-AC4F-903AD1BAC35C}" srcOrd="0" destOrd="0" presId="urn:microsoft.com/office/officeart/2008/layout/NameandTitleOrganizationalChart"/>
    <dgm:cxn modelId="{E89B6562-2161-4809-AF3A-986CF91FC951}" type="presOf" srcId="{05B86B85-93D3-4CE3-956C-7D6378C87B42}" destId="{EE812B96-C964-4659-9F23-4200AC200F76}" srcOrd="0" destOrd="0" presId="urn:microsoft.com/office/officeart/2008/layout/NameandTitleOrganizationalChart"/>
    <dgm:cxn modelId="{1D214E51-4511-4654-BA63-BBF7344C7430}" type="presOf" srcId="{169CF29D-627C-40ED-A0CA-51BBBE58931C}" destId="{75A3B9BE-C0CC-478D-A245-B04AE28896A7}" srcOrd="0" destOrd="0" presId="urn:microsoft.com/office/officeart/2008/layout/NameandTitleOrganizationalChart"/>
    <dgm:cxn modelId="{133814A0-2BCF-477B-98DC-0B40CA65F99B}" type="presParOf" srcId="{1F0D26B8-228B-4810-AE60-BA8BCD6AB9FB}" destId="{A088B101-5094-4936-AC07-B5575449808B}" srcOrd="0" destOrd="0" presId="urn:microsoft.com/office/officeart/2008/layout/NameandTitleOrganizationalChart"/>
    <dgm:cxn modelId="{6C79D830-1000-440C-89FB-383C73C6DDED}" type="presParOf" srcId="{A088B101-5094-4936-AC07-B5575449808B}" destId="{855A66EF-7B66-4590-90C7-AA06AA6CFC32}" srcOrd="0" destOrd="0" presId="urn:microsoft.com/office/officeart/2008/layout/NameandTitleOrganizationalChart"/>
    <dgm:cxn modelId="{4CE803AC-C6E4-41EA-8409-A82A3CB7E1E8}" type="presParOf" srcId="{855A66EF-7B66-4590-90C7-AA06AA6CFC32}" destId="{C8E481DE-11E5-4AB9-BB0D-A8F4CFAA284B}" srcOrd="0" destOrd="0" presId="urn:microsoft.com/office/officeart/2008/layout/NameandTitleOrganizationalChart"/>
    <dgm:cxn modelId="{9221D296-F2BC-4429-B572-D84779F09D92}" type="presParOf" srcId="{855A66EF-7B66-4590-90C7-AA06AA6CFC32}" destId="{6FA26A2F-4B84-4333-AC4F-903AD1BAC35C}" srcOrd="1" destOrd="0" presId="urn:microsoft.com/office/officeart/2008/layout/NameandTitleOrganizationalChart"/>
    <dgm:cxn modelId="{C51E14B9-9359-4A65-AF71-4C30A52517D5}" type="presParOf" srcId="{855A66EF-7B66-4590-90C7-AA06AA6CFC32}" destId="{956B3CD7-A616-4488-8D1D-07B483A76483}" srcOrd="2" destOrd="0" presId="urn:microsoft.com/office/officeart/2008/layout/NameandTitleOrganizationalChart"/>
    <dgm:cxn modelId="{7A4F6220-B568-4F64-9C78-541B2CA049F1}" type="presParOf" srcId="{A088B101-5094-4936-AC07-B5575449808B}" destId="{FB3F14DE-5CE5-431D-B2D8-9A4C16E9C1CF}" srcOrd="1" destOrd="0" presId="urn:microsoft.com/office/officeart/2008/layout/NameandTitleOrganizationalChart"/>
    <dgm:cxn modelId="{758DDA2F-1F0C-4979-A6D7-9DE351172505}" type="presParOf" srcId="{FB3F14DE-5CE5-431D-B2D8-9A4C16E9C1CF}" destId="{2FB744D0-68EA-4175-BB9B-5504F1057F83}" srcOrd="0" destOrd="0" presId="urn:microsoft.com/office/officeart/2008/layout/NameandTitleOrganizationalChart"/>
    <dgm:cxn modelId="{C67912E0-A360-4AAC-AA51-EAB503A0CDA1}" type="presParOf" srcId="{FB3F14DE-5CE5-431D-B2D8-9A4C16E9C1CF}" destId="{9829EE33-69C4-42B4-AF43-206DE3A24341}" srcOrd="1" destOrd="0" presId="urn:microsoft.com/office/officeart/2008/layout/NameandTitleOrganizationalChart"/>
    <dgm:cxn modelId="{7AAD273F-E674-465B-BFED-0E2ED30064BD}" type="presParOf" srcId="{9829EE33-69C4-42B4-AF43-206DE3A24341}" destId="{3C721C46-68F8-46E9-8791-B03932853193}" srcOrd="0" destOrd="0" presId="urn:microsoft.com/office/officeart/2008/layout/NameandTitleOrganizationalChart"/>
    <dgm:cxn modelId="{930CA425-82CE-4F84-82D4-1DB9A862F329}" type="presParOf" srcId="{3C721C46-68F8-46E9-8791-B03932853193}" destId="{EE812B96-C964-4659-9F23-4200AC200F76}" srcOrd="0" destOrd="0" presId="urn:microsoft.com/office/officeart/2008/layout/NameandTitleOrganizationalChart"/>
    <dgm:cxn modelId="{C70312F6-3C2A-4A6D-8491-B9DCA883C95C}" type="presParOf" srcId="{3C721C46-68F8-46E9-8791-B03932853193}" destId="{061A7F09-BC3C-4411-97DE-23C694E4B232}" srcOrd="1" destOrd="0" presId="urn:microsoft.com/office/officeart/2008/layout/NameandTitleOrganizationalChart"/>
    <dgm:cxn modelId="{37E545C3-AC75-43B9-980F-AA814F2B332B}" type="presParOf" srcId="{3C721C46-68F8-46E9-8791-B03932853193}" destId="{6B4321C1-7DA9-459D-BBF3-9550FF8D55D3}" srcOrd="2" destOrd="0" presId="urn:microsoft.com/office/officeart/2008/layout/NameandTitleOrganizationalChart"/>
    <dgm:cxn modelId="{B97EF83C-49C1-40F5-92CC-2701F5D29A91}" type="presParOf" srcId="{9829EE33-69C4-42B4-AF43-206DE3A24341}" destId="{8A875261-2A2D-42B8-8C49-140B1436CB01}" srcOrd="1" destOrd="0" presId="urn:microsoft.com/office/officeart/2008/layout/NameandTitleOrganizationalChart"/>
    <dgm:cxn modelId="{DF237E42-628C-414E-AF75-0CCBA53B02D6}" type="presParOf" srcId="{9829EE33-69C4-42B4-AF43-206DE3A24341}" destId="{6AEA2FCF-DDFB-45BB-B82C-6043A1FF40F6}" srcOrd="2" destOrd="0" presId="urn:microsoft.com/office/officeart/2008/layout/NameandTitleOrganizationalChart"/>
    <dgm:cxn modelId="{54934A7E-78C7-4DC5-A2D6-18901434E172}" type="presParOf" srcId="{FB3F14DE-5CE5-431D-B2D8-9A4C16E9C1CF}" destId="{75A3B9BE-C0CC-478D-A245-B04AE28896A7}" srcOrd="2" destOrd="0" presId="urn:microsoft.com/office/officeart/2008/layout/NameandTitleOrganizationalChart"/>
    <dgm:cxn modelId="{A5F4E177-36BD-4A4F-8567-8B4C710060CB}" type="presParOf" srcId="{FB3F14DE-5CE5-431D-B2D8-9A4C16E9C1CF}" destId="{A4C92D47-8535-4E20-ACBE-67620B5E4D04}" srcOrd="3" destOrd="0" presId="urn:microsoft.com/office/officeart/2008/layout/NameandTitleOrganizationalChart"/>
    <dgm:cxn modelId="{1678C7D5-D1E0-4437-B8B8-2F7DB59B7312}" type="presParOf" srcId="{A4C92D47-8535-4E20-ACBE-67620B5E4D04}" destId="{62EE6E2E-2130-4E69-A09D-0688D8CBB2C0}" srcOrd="0" destOrd="0" presId="urn:microsoft.com/office/officeart/2008/layout/NameandTitleOrganizationalChart"/>
    <dgm:cxn modelId="{176FCC2B-7690-4A8F-A72A-408C1C569BA3}" type="presParOf" srcId="{62EE6E2E-2130-4E69-A09D-0688D8CBB2C0}" destId="{5499D9E1-04E0-451C-9566-52B2EA30D447}" srcOrd="0" destOrd="0" presId="urn:microsoft.com/office/officeart/2008/layout/NameandTitleOrganizationalChart"/>
    <dgm:cxn modelId="{69164F06-C699-4EDC-95DB-BFCF84AE26B4}" type="presParOf" srcId="{62EE6E2E-2130-4E69-A09D-0688D8CBB2C0}" destId="{76301075-F34B-43A0-9D67-296C670D730F}" srcOrd="1" destOrd="0" presId="urn:microsoft.com/office/officeart/2008/layout/NameandTitleOrganizationalChart"/>
    <dgm:cxn modelId="{0841DFF8-C6B3-4AE0-BE43-292FA31F13EF}" type="presParOf" srcId="{62EE6E2E-2130-4E69-A09D-0688D8CBB2C0}" destId="{93554257-AE2D-4B66-8335-990DA29B206B}" srcOrd="2" destOrd="0" presId="urn:microsoft.com/office/officeart/2008/layout/NameandTitleOrganizationalChart"/>
    <dgm:cxn modelId="{4F3AEBB9-2541-4F31-A23B-756E57912D83}" type="presParOf" srcId="{A4C92D47-8535-4E20-ACBE-67620B5E4D04}" destId="{C1FD7E8B-A83E-483B-AA07-9C14BEA714B0}" srcOrd="1" destOrd="0" presId="urn:microsoft.com/office/officeart/2008/layout/NameandTitleOrganizationalChart"/>
    <dgm:cxn modelId="{50C4800D-2854-4ABE-98FF-7058E4B8611C}" type="presParOf" srcId="{A4C92D47-8535-4E20-ACBE-67620B5E4D04}" destId="{311E0C22-BBF7-4216-9393-86DEE0B776ED}" srcOrd="2" destOrd="0" presId="urn:microsoft.com/office/officeart/2008/layout/NameandTitleOrganizationalChart"/>
    <dgm:cxn modelId="{B40D3703-C42B-4F1C-8211-226233E8C349}" type="presParOf" srcId="{A088B101-5094-4936-AC07-B5575449808B}" destId="{6C938783-EADA-4717-B7BA-4853ED0C0D6E}"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67AED7-4B93-4B33-95EF-DB2B155D4BE1}" type="doc">
      <dgm:prSet loTypeId="urn:microsoft.com/office/officeart/2008/layout/NameandTitleOrganizationalChart" loCatId="hierarchy" qsTypeId="urn:microsoft.com/office/officeart/2005/8/quickstyle/simple1" qsCatId="simple" csTypeId="urn:microsoft.com/office/officeart/2005/8/colors/accent2_2" csCatId="accent2" phldr="1"/>
      <dgm:spPr/>
      <dgm:t>
        <a:bodyPr/>
        <a:lstStyle/>
        <a:p>
          <a:endParaRPr lang="en-US"/>
        </a:p>
      </dgm:t>
    </dgm:pt>
    <dgm:pt modelId="{5D3C7FC4-493B-4AEA-8B51-24AD40639AC6}">
      <dgm:prSet phldrT="[Text]" custT="1"/>
      <dgm:spPr/>
      <dgm:t>
        <a:bodyPr/>
        <a:lstStyle/>
        <a:p>
          <a:r>
            <a:rPr lang="en-US" sz="2800" dirty="0" smtClean="0">
              <a:latin typeface="Times New Roman" panose="02020603050405020304" pitchFamily="18" charset="0"/>
              <a:cs typeface="Times New Roman" panose="02020603050405020304" pitchFamily="18" charset="0"/>
            </a:rPr>
            <a:t>Capital</a:t>
          </a:r>
          <a:endParaRPr lang="en-US" sz="2800" dirty="0">
            <a:latin typeface="Times New Roman" panose="02020603050405020304" pitchFamily="18" charset="0"/>
            <a:cs typeface="Times New Roman" panose="02020603050405020304" pitchFamily="18" charset="0"/>
          </a:endParaRPr>
        </a:p>
      </dgm:t>
    </dgm:pt>
    <dgm:pt modelId="{C14CC32A-BB33-4247-B015-5C46AAF9FB99}" type="parTrans" cxnId="{2D73F5B4-313D-4208-A70F-F9E4F2BC4DE1}">
      <dgm:prSet/>
      <dgm:spPr/>
      <dgm:t>
        <a:bodyPr/>
        <a:lstStyle/>
        <a:p>
          <a:endParaRPr lang="en-US"/>
        </a:p>
      </dgm:t>
    </dgm:pt>
    <dgm:pt modelId="{548AE54D-CF67-4627-98F3-3582625AC220}" type="sibTrans" cxnId="{2D73F5B4-313D-4208-A70F-F9E4F2BC4DE1}">
      <dgm:prSet/>
      <dgm:spPr/>
      <dgm:t>
        <a:bodyPr/>
        <a:lstStyle/>
        <a:p>
          <a:endParaRPr lang="en-US"/>
        </a:p>
      </dgm:t>
    </dgm:pt>
    <dgm:pt modelId="{05B86B85-93D3-4CE3-956C-7D6378C87B42}">
      <dgm:prSet phldrT="[Text]" custT="1"/>
      <dgm:spPr/>
      <dgm:t>
        <a:bodyPr/>
        <a:lstStyle/>
        <a:p>
          <a:r>
            <a:rPr lang="en-US" sz="2400" dirty="0" smtClean="0">
              <a:latin typeface="Times New Roman" panose="02020603050405020304" pitchFamily="18" charset="0"/>
              <a:cs typeface="Times New Roman" panose="02020603050405020304" pitchFamily="18" charset="0"/>
            </a:rPr>
            <a:t>Working Capital</a:t>
          </a:r>
          <a:endParaRPr lang="en-US" sz="2400" dirty="0">
            <a:latin typeface="Times New Roman" panose="02020603050405020304" pitchFamily="18" charset="0"/>
            <a:cs typeface="Times New Roman" panose="02020603050405020304" pitchFamily="18" charset="0"/>
          </a:endParaRPr>
        </a:p>
      </dgm:t>
    </dgm:pt>
    <dgm:pt modelId="{C3C430BE-1586-47B5-A99F-2F887502786B}" type="parTrans" cxnId="{C80BE9C8-F93A-4E2D-B4CC-9E51A00B44FE}">
      <dgm:prSet/>
      <dgm:spPr/>
      <dgm:t>
        <a:bodyPr/>
        <a:lstStyle/>
        <a:p>
          <a:endParaRPr lang="en-US"/>
        </a:p>
      </dgm:t>
    </dgm:pt>
    <dgm:pt modelId="{B3584ECF-DAAF-4D12-980E-064E54559854}" type="sibTrans" cxnId="{C80BE9C8-F93A-4E2D-B4CC-9E51A00B44FE}">
      <dgm:prSet/>
      <dgm:spPr/>
      <dgm:t>
        <a:bodyPr/>
        <a:lstStyle/>
        <a:p>
          <a:endParaRPr lang="en-US"/>
        </a:p>
      </dgm:t>
    </dgm:pt>
    <dgm:pt modelId="{4C2262D5-9246-4C84-9B00-8AEBD2B0C343}">
      <dgm:prSet phldrT="[Text]" custT="1"/>
      <dgm:spPr/>
      <dgm:t>
        <a:bodyPr/>
        <a:lstStyle/>
        <a:p>
          <a:r>
            <a:rPr lang="en-US" sz="2400" dirty="0" smtClean="0">
              <a:latin typeface="Times New Roman" panose="02020603050405020304" pitchFamily="18" charset="0"/>
              <a:cs typeface="Times New Roman" panose="02020603050405020304" pitchFamily="18" charset="0"/>
            </a:rPr>
            <a:t>Permanent Capital</a:t>
          </a:r>
          <a:endParaRPr lang="en-US" sz="2400" dirty="0">
            <a:latin typeface="Times New Roman" panose="02020603050405020304" pitchFamily="18" charset="0"/>
            <a:cs typeface="Times New Roman" panose="02020603050405020304" pitchFamily="18" charset="0"/>
          </a:endParaRPr>
        </a:p>
      </dgm:t>
    </dgm:pt>
    <dgm:pt modelId="{169CF29D-627C-40ED-A0CA-51BBBE58931C}" type="parTrans" cxnId="{55271979-59BD-49A2-972C-9AB7FEA324B3}">
      <dgm:prSet/>
      <dgm:spPr/>
      <dgm:t>
        <a:bodyPr/>
        <a:lstStyle/>
        <a:p>
          <a:endParaRPr lang="en-US"/>
        </a:p>
      </dgm:t>
    </dgm:pt>
    <dgm:pt modelId="{1CE8E09E-7624-4753-A324-3BE73C503D1C}" type="sibTrans" cxnId="{55271979-59BD-49A2-972C-9AB7FEA324B3}">
      <dgm:prSet/>
      <dgm:spPr/>
      <dgm:t>
        <a:bodyPr/>
        <a:lstStyle/>
        <a:p>
          <a:endParaRPr lang="en-US"/>
        </a:p>
      </dgm:t>
    </dgm:pt>
    <dgm:pt modelId="{1F0D26B8-228B-4810-AE60-BA8BCD6AB9FB}" type="pres">
      <dgm:prSet presAssocID="{2867AED7-4B93-4B33-95EF-DB2B155D4BE1}" presName="hierChild1" presStyleCnt="0">
        <dgm:presLayoutVars>
          <dgm:orgChart val="1"/>
          <dgm:chPref val="1"/>
          <dgm:dir/>
          <dgm:animOne val="branch"/>
          <dgm:animLvl val="lvl"/>
          <dgm:resizeHandles/>
        </dgm:presLayoutVars>
      </dgm:prSet>
      <dgm:spPr/>
      <dgm:t>
        <a:bodyPr/>
        <a:lstStyle/>
        <a:p>
          <a:endParaRPr lang="en-US"/>
        </a:p>
      </dgm:t>
    </dgm:pt>
    <dgm:pt modelId="{A088B101-5094-4936-AC07-B5575449808B}" type="pres">
      <dgm:prSet presAssocID="{5D3C7FC4-493B-4AEA-8B51-24AD40639AC6}" presName="hierRoot1" presStyleCnt="0">
        <dgm:presLayoutVars>
          <dgm:hierBranch val="init"/>
        </dgm:presLayoutVars>
      </dgm:prSet>
      <dgm:spPr/>
    </dgm:pt>
    <dgm:pt modelId="{855A66EF-7B66-4590-90C7-AA06AA6CFC32}" type="pres">
      <dgm:prSet presAssocID="{5D3C7FC4-493B-4AEA-8B51-24AD40639AC6}" presName="rootComposite1" presStyleCnt="0"/>
      <dgm:spPr/>
    </dgm:pt>
    <dgm:pt modelId="{C8E481DE-11E5-4AB9-BB0D-A8F4CFAA284B}" type="pres">
      <dgm:prSet presAssocID="{5D3C7FC4-493B-4AEA-8B51-24AD40639AC6}" presName="rootText1" presStyleLbl="node0" presStyleIdx="0" presStyleCnt="1">
        <dgm:presLayoutVars>
          <dgm:chMax/>
          <dgm:chPref val="3"/>
        </dgm:presLayoutVars>
      </dgm:prSet>
      <dgm:spPr/>
      <dgm:t>
        <a:bodyPr/>
        <a:lstStyle/>
        <a:p>
          <a:endParaRPr lang="en-US"/>
        </a:p>
      </dgm:t>
    </dgm:pt>
    <dgm:pt modelId="{6FA26A2F-4B84-4333-AC4F-903AD1BAC35C}" type="pres">
      <dgm:prSet presAssocID="{5D3C7FC4-493B-4AEA-8B51-24AD40639AC6}" presName="titleText1" presStyleLbl="fgAcc0" presStyleIdx="0" presStyleCnt="1">
        <dgm:presLayoutVars>
          <dgm:chMax val="0"/>
          <dgm:chPref val="0"/>
        </dgm:presLayoutVars>
      </dgm:prSet>
      <dgm:spPr/>
      <dgm:t>
        <a:bodyPr/>
        <a:lstStyle/>
        <a:p>
          <a:endParaRPr lang="en-US"/>
        </a:p>
      </dgm:t>
    </dgm:pt>
    <dgm:pt modelId="{956B3CD7-A616-4488-8D1D-07B483A76483}" type="pres">
      <dgm:prSet presAssocID="{5D3C7FC4-493B-4AEA-8B51-24AD40639AC6}" presName="rootConnector1" presStyleLbl="node1" presStyleIdx="0" presStyleCnt="2"/>
      <dgm:spPr/>
      <dgm:t>
        <a:bodyPr/>
        <a:lstStyle/>
        <a:p>
          <a:endParaRPr lang="en-US"/>
        </a:p>
      </dgm:t>
    </dgm:pt>
    <dgm:pt modelId="{FB3F14DE-5CE5-431D-B2D8-9A4C16E9C1CF}" type="pres">
      <dgm:prSet presAssocID="{5D3C7FC4-493B-4AEA-8B51-24AD40639AC6}" presName="hierChild2" presStyleCnt="0"/>
      <dgm:spPr/>
    </dgm:pt>
    <dgm:pt modelId="{2FB744D0-68EA-4175-BB9B-5504F1057F83}" type="pres">
      <dgm:prSet presAssocID="{C3C430BE-1586-47B5-A99F-2F887502786B}" presName="Name37" presStyleLbl="parChTrans1D2" presStyleIdx="0" presStyleCnt="2"/>
      <dgm:spPr/>
      <dgm:t>
        <a:bodyPr/>
        <a:lstStyle/>
        <a:p>
          <a:endParaRPr lang="en-US"/>
        </a:p>
      </dgm:t>
    </dgm:pt>
    <dgm:pt modelId="{9829EE33-69C4-42B4-AF43-206DE3A24341}" type="pres">
      <dgm:prSet presAssocID="{05B86B85-93D3-4CE3-956C-7D6378C87B42}" presName="hierRoot2" presStyleCnt="0">
        <dgm:presLayoutVars>
          <dgm:hierBranch val="init"/>
        </dgm:presLayoutVars>
      </dgm:prSet>
      <dgm:spPr/>
    </dgm:pt>
    <dgm:pt modelId="{3C721C46-68F8-46E9-8791-B03932853193}" type="pres">
      <dgm:prSet presAssocID="{05B86B85-93D3-4CE3-956C-7D6378C87B42}" presName="rootComposite" presStyleCnt="0"/>
      <dgm:spPr/>
    </dgm:pt>
    <dgm:pt modelId="{EE812B96-C964-4659-9F23-4200AC200F76}" type="pres">
      <dgm:prSet presAssocID="{05B86B85-93D3-4CE3-956C-7D6378C87B42}" presName="rootText" presStyleLbl="node1" presStyleIdx="0" presStyleCnt="2">
        <dgm:presLayoutVars>
          <dgm:chMax/>
          <dgm:chPref val="3"/>
        </dgm:presLayoutVars>
      </dgm:prSet>
      <dgm:spPr/>
      <dgm:t>
        <a:bodyPr/>
        <a:lstStyle/>
        <a:p>
          <a:endParaRPr lang="en-US"/>
        </a:p>
      </dgm:t>
    </dgm:pt>
    <dgm:pt modelId="{061A7F09-BC3C-4411-97DE-23C694E4B232}" type="pres">
      <dgm:prSet presAssocID="{05B86B85-93D3-4CE3-956C-7D6378C87B42}" presName="titleText2" presStyleLbl="fgAcc1" presStyleIdx="0" presStyleCnt="2">
        <dgm:presLayoutVars>
          <dgm:chMax val="0"/>
          <dgm:chPref val="0"/>
        </dgm:presLayoutVars>
      </dgm:prSet>
      <dgm:spPr/>
      <dgm:t>
        <a:bodyPr/>
        <a:lstStyle/>
        <a:p>
          <a:endParaRPr lang="en-US"/>
        </a:p>
      </dgm:t>
    </dgm:pt>
    <dgm:pt modelId="{6B4321C1-7DA9-459D-BBF3-9550FF8D55D3}" type="pres">
      <dgm:prSet presAssocID="{05B86B85-93D3-4CE3-956C-7D6378C87B42}" presName="rootConnector" presStyleLbl="node2" presStyleIdx="0" presStyleCnt="0"/>
      <dgm:spPr/>
      <dgm:t>
        <a:bodyPr/>
        <a:lstStyle/>
        <a:p>
          <a:endParaRPr lang="en-US"/>
        </a:p>
      </dgm:t>
    </dgm:pt>
    <dgm:pt modelId="{8A875261-2A2D-42B8-8C49-140B1436CB01}" type="pres">
      <dgm:prSet presAssocID="{05B86B85-93D3-4CE3-956C-7D6378C87B42}" presName="hierChild4" presStyleCnt="0"/>
      <dgm:spPr/>
    </dgm:pt>
    <dgm:pt modelId="{6AEA2FCF-DDFB-45BB-B82C-6043A1FF40F6}" type="pres">
      <dgm:prSet presAssocID="{05B86B85-93D3-4CE3-956C-7D6378C87B42}" presName="hierChild5" presStyleCnt="0"/>
      <dgm:spPr/>
    </dgm:pt>
    <dgm:pt modelId="{75A3B9BE-C0CC-478D-A245-B04AE28896A7}" type="pres">
      <dgm:prSet presAssocID="{169CF29D-627C-40ED-A0CA-51BBBE58931C}" presName="Name37" presStyleLbl="parChTrans1D2" presStyleIdx="1" presStyleCnt="2"/>
      <dgm:spPr/>
      <dgm:t>
        <a:bodyPr/>
        <a:lstStyle/>
        <a:p>
          <a:endParaRPr lang="en-US"/>
        </a:p>
      </dgm:t>
    </dgm:pt>
    <dgm:pt modelId="{A4C92D47-8535-4E20-ACBE-67620B5E4D04}" type="pres">
      <dgm:prSet presAssocID="{4C2262D5-9246-4C84-9B00-8AEBD2B0C343}" presName="hierRoot2" presStyleCnt="0">
        <dgm:presLayoutVars>
          <dgm:hierBranch val="init"/>
        </dgm:presLayoutVars>
      </dgm:prSet>
      <dgm:spPr/>
    </dgm:pt>
    <dgm:pt modelId="{62EE6E2E-2130-4E69-A09D-0688D8CBB2C0}" type="pres">
      <dgm:prSet presAssocID="{4C2262D5-9246-4C84-9B00-8AEBD2B0C343}" presName="rootComposite" presStyleCnt="0"/>
      <dgm:spPr/>
    </dgm:pt>
    <dgm:pt modelId="{5499D9E1-04E0-451C-9566-52B2EA30D447}" type="pres">
      <dgm:prSet presAssocID="{4C2262D5-9246-4C84-9B00-8AEBD2B0C343}" presName="rootText" presStyleLbl="node1" presStyleIdx="1" presStyleCnt="2">
        <dgm:presLayoutVars>
          <dgm:chMax/>
          <dgm:chPref val="3"/>
        </dgm:presLayoutVars>
      </dgm:prSet>
      <dgm:spPr/>
      <dgm:t>
        <a:bodyPr/>
        <a:lstStyle/>
        <a:p>
          <a:endParaRPr lang="en-US"/>
        </a:p>
      </dgm:t>
    </dgm:pt>
    <dgm:pt modelId="{76301075-F34B-43A0-9D67-296C670D730F}" type="pres">
      <dgm:prSet presAssocID="{4C2262D5-9246-4C84-9B00-8AEBD2B0C343}" presName="titleText2" presStyleLbl="fgAcc1" presStyleIdx="1" presStyleCnt="2">
        <dgm:presLayoutVars>
          <dgm:chMax val="0"/>
          <dgm:chPref val="0"/>
        </dgm:presLayoutVars>
      </dgm:prSet>
      <dgm:spPr/>
      <dgm:t>
        <a:bodyPr/>
        <a:lstStyle/>
        <a:p>
          <a:endParaRPr lang="en-US"/>
        </a:p>
      </dgm:t>
    </dgm:pt>
    <dgm:pt modelId="{93554257-AE2D-4B66-8335-990DA29B206B}" type="pres">
      <dgm:prSet presAssocID="{4C2262D5-9246-4C84-9B00-8AEBD2B0C343}" presName="rootConnector" presStyleLbl="node2" presStyleIdx="0" presStyleCnt="0"/>
      <dgm:spPr/>
      <dgm:t>
        <a:bodyPr/>
        <a:lstStyle/>
        <a:p>
          <a:endParaRPr lang="en-US"/>
        </a:p>
      </dgm:t>
    </dgm:pt>
    <dgm:pt modelId="{C1FD7E8B-A83E-483B-AA07-9C14BEA714B0}" type="pres">
      <dgm:prSet presAssocID="{4C2262D5-9246-4C84-9B00-8AEBD2B0C343}" presName="hierChild4" presStyleCnt="0"/>
      <dgm:spPr/>
    </dgm:pt>
    <dgm:pt modelId="{311E0C22-BBF7-4216-9393-86DEE0B776ED}" type="pres">
      <dgm:prSet presAssocID="{4C2262D5-9246-4C84-9B00-8AEBD2B0C343}" presName="hierChild5" presStyleCnt="0"/>
      <dgm:spPr/>
    </dgm:pt>
    <dgm:pt modelId="{6C938783-EADA-4717-B7BA-4853ED0C0D6E}" type="pres">
      <dgm:prSet presAssocID="{5D3C7FC4-493B-4AEA-8B51-24AD40639AC6}" presName="hierChild3" presStyleCnt="0"/>
      <dgm:spPr/>
    </dgm:pt>
  </dgm:ptLst>
  <dgm:cxnLst>
    <dgm:cxn modelId="{7216922A-42F4-4CBC-92AD-046A2E81B13F}" type="presOf" srcId="{5D3C7FC4-493B-4AEA-8B51-24AD40639AC6}" destId="{C8E481DE-11E5-4AB9-BB0D-A8F4CFAA284B}" srcOrd="0" destOrd="0" presId="urn:microsoft.com/office/officeart/2008/layout/NameandTitleOrganizationalChart"/>
    <dgm:cxn modelId="{2D73F5B4-313D-4208-A70F-F9E4F2BC4DE1}" srcId="{2867AED7-4B93-4B33-95EF-DB2B155D4BE1}" destId="{5D3C7FC4-493B-4AEA-8B51-24AD40639AC6}" srcOrd="0" destOrd="0" parTransId="{C14CC32A-BB33-4247-B015-5C46AAF9FB99}" sibTransId="{548AE54D-CF67-4627-98F3-3582625AC220}"/>
    <dgm:cxn modelId="{94E61489-3C88-48C7-AB02-9BEE6B5ED376}" type="presOf" srcId="{2867AED7-4B93-4B33-95EF-DB2B155D4BE1}" destId="{1F0D26B8-228B-4810-AE60-BA8BCD6AB9FB}" srcOrd="0" destOrd="0" presId="urn:microsoft.com/office/officeart/2008/layout/NameandTitleOrganizationalChart"/>
    <dgm:cxn modelId="{929EA617-EBCA-446B-97F5-C16124F6EAD2}" type="presOf" srcId="{B3584ECF-DAAF-4D12-980E-064E54559854}" destId="{061A7F09-BC3C-4411-97DE-23C694E4B232}" srcOrd="0" destOrd="0" presId="urn:microsoft.com/office/officeart/2008/layout/NameandTitleOrganizationalChart"/>
    <dgm:cxn modelId="{BF1C26B0-969E-4B24-98A2-5846784BBBCC}" type="presOf" srcId="{1CE8E09E-7624-4753-A324-3BE73C503D1C}" destId="{76301075-F34B-43A0-9D67-296C670D730F}" srcOrd="0" destOrd="0" presId="urn:microsoft.com/office/officeart/2008/layout/NameandTitleOrganizationalChart"/>
    <dgm:cxn modelId="{55271979-59BD-49A2-972C-9AB7FEA324B3}" srcId="{5D3C7FC4-493B-4AEA-8B51-24AD40639AC6}" destId="{4C2262D5-9246-4C84-9B00-8AEBD2B0C343}" srcOrd="1" destOrd="0" parTransId="{169CF29D-627C-40ED-A0CA-51BBBE58931C}" sibTransId="{1CE8E09E-7624-4753-A324-3BE73C503D1C}"/>
    <dgm:cxn modelId="{8E65CD05-5060-446A-A0CE-DBCE6F882BD8}" type="presOf" srcId="{4C2262D5-9246-4C84-9B00-8AEBD2B0C343}" destId="{5499D9E1-04E0-451C-9566-52B2EA30D447}" srcOrd="0" destOrd="0" presId="urn:microsoft.com/office/officeart/2008/layout/NameandTitleOrganizationalChart"/>
    <dgm:cxn modelId="{C80BE9C8-F93A-4E2D-B4CC-9E51A00B44FE}" srcId="{5D3C7FC4-493B-4AEA-8B51-24AD40639AC6}" destId="{05B86B85-93D3-4CE3-956C-7D6378C87B42}" srcOrd="0" destOrd="0" parTransId="{C3C430BE-1586-47B5-A99F-2F887502786B}" sibTransId="{B3584ECF-DAAF-4D12-980E-064E54559854}"/>
    <dgm:cxn modelId="{D728C42D-B61B-443E-AF48-6AA44959B703}" type="presOf" srcId="{C3C430BE-1586-47B5-A99F-2F887502786B}" destId="{2FB744D0-68EA-4175-BB9B-5504F1057F83}" srcOrd="0" destOrd="0" presId="urn:microsoft.com/office/officeart/2008/layout/NameandTitleOrganizationalChart"/>
    <dgm:cxn modelId="{2E469D01-C1D1-4554-9977-DB46D6873F4A}" type="presOf" srcId="{05B86B85-93D3-4CE3-956C-7D6378C87B42}" destId="{6B4321C1-7DA9-459D-BBF3-9550FF8D55D3}" srcOrd="1" destOrd="0" presId="urn:microsoft.com/office/officeart/2008/layout/NameandTitleOrganizationalChart"/>
    <dgm:cxn modelId="{708B4FE4-578B-446D-B9C7-5B7A68F114CE}" type="presOf" srcId="{5D3C7FC4-493B-4AEA-8B51-24AD40639AC6}" destId="{956B3CD7-A616-4488-8D1D-07B483A76483}" srcOrd="1" destOrd="0" presId="urn:microsoft.com/office/officeart/2008/layout/NameandTitleOrganizationalChart"/>
    <dgm:cxn modelId="{738691EA-A9F4-4FC8-8F36-7921B227D31E}" type="presOf" srcId="{4C2262D5-9246-4C84-9B00-8AEBD2B0C343}" destId="{93554257-AE2D-4B66-8335-990DA29B206B}" srcOrd="1" destOrd="0" presId="urn:microsoft.com/office/officeart/2008/layout/NameandTitleOrganizationalChart"/>
    <dgm:cxn modelId="{74B7D184-F7B6-4DA5-A76B-ED23CA16FC31}" type="presOf" srcId="{548AE54D-CF67-4627-98F3-3582625AC220}" destId="{6FA26A2F-4B84-4333-AC4F-903AD1BAC35C}" srcOrd="0" destOrd="0" presId="urn:microsoft.com/office/officeart/2008/layout/NameandTitleOrganizationalChart"/>
    <dgm:cxn modelId="{E89B6562-2161-4809-AF3A-986CF91FC951}" type="presOf" srcId="{05B86B85-93D3-4CE3-956C-7D6378C87B42}" destId="{EE812B96-C964-4659-9F23-4200AC200F76}" srcOrd="0" destOrd="0" presId="urn:microsoft.com/office/officeart/2008/layout/NameandTitleOrganizationalChart"/>
    <dgm:cxn modelId="{1D214E51-4511-4654-BA63-BBF7344C7430}" type="presOf" srcId="{169CF29D-627C-40ED-A0CA-51BBBE58931C}" destId="{75A3B9BE-C0CC-478D-A245-B04AE28896A7}" srcOrd="0" destOrd="0" presId="urn:microsoft.com/office/officeart/2008/layout/NameandTitleOrganizationalChart"/>
    <dgm:cxn modelId="{133814A0-2BCF-477B-98DC-0B40CA65F99B}" type="presParOf" srcId="{1F0D26B8-228B-4810-AE60-BA8BCD6AB9FB}" destId="{A088B101-5094-4936-AC07-B5575449808B}" srcOrd="0" destOrd="0" presId="urn:microsoft.com/office/officeart/2008/layout/NameandTitleOrganizationalChart"/>
    <dgm:cxn modelId="{6C79D830-1000-440C-89FB-383C73C6DDED}" type="presParOf" srcId="{A088B101-5094-4936-AC07-B5575449808B}" destId="{855A66EF-7B66-4590-90C7-AA06AA6CFC32}" srcOrd="0" destOrd="0" presId="urn:microsoft.com/office/officeart/2008/layout/NameandTitleOrganizationalChart"/>
    <dgm:cxn modelId="{4CE803AC-C6E4-41EA-8409-A82A3CB7E1E8}" type="presParOf" srcId="{855A66EF-7B66-4590-90C7-AA06AA6CFC32}" destId="{C8E481DE-11E5-4AB9-BB0D-A8F4CFAA284B}" srcOrd="0" destOrd="0" presId="urn:microsoft.com/office/officeart/2008/layout/NameandTitleOrganizationalChart"/>
    <dgm:cxn modelId="{9221D296-F2BC-4429-B572-D84779F09D92}" type="presParOf" srcId="{855A66EF-7B66-4590-90C7-AA06AA6CFC32}" destId="{6FA26A2F-4B84-4333-AC4F-903AD1BAC35C}" srcOrd="1" destOrd="0" presId="urn:microsoft.com/office/officeart/2008/layout/NameandTitleOrganizationalChart"/>
    <dgm:cxn modelId="{C51E14B9-9359-4A65-AF71-4C30A52517D5}" type="presParOf" srcId="{855A66EF-7B66-4590-90C7-AA06AA6CFC32}" destId="{956B3CD7-A616-4488-8D1D-07B483A76483}" srcOrd="2" destOrd="0" presId="urn:microsoft.com/office/officeart/2008/layout/NameandTitleOrganizationalChart"/>
    <dgm:cxn modelId="{7A4F6220-B568-4F64-9C78-541B2CA049F1}" type="presParOf" srcId="{A088B101-5094-4936-AC07-B5575449808B}" destId="{FB3F14DE-5CE5-431D-B2D8-9A4C16E9C1CF}" srcOrd="1" destOrd="0" presId="urn:microsoft.com/office/officeart/2008/layout/NameandTitleOrganizationalChart"/>
    <dgm:cxn modelId="{758DDA2F-1F0C-4979-A6D7-9DE351172505}" type="presParOf" srcId="{FB3F14DE-5CE5-431D-B2D8-9A4C16E9C1CF}" destId="{2FB744D0-68EA-4175-BB9B-5504F1057F83}" srcOrd="0" destOrd="0" presId="urn:microsoft.com/office/officeart/2008/layout/NameandTitleOrganizationalChart"/>
    <dgm:cxn modelId="{C67912E0-A360-4AAC-AA51-EAB503A0CDA1}" type="presParOf" srcId="{FB3F14DE-5CE5-431D-B2D8-9A4C16E9C1CF}" destId="{9829EE33-69C4-42B4-AF43-206DE3A24341}" srcOrd="1" destOrd="0" presId="urn:microsoft.com/office/officeart/2008/layout/NameandTitleOrganizationalChart"/>
    <dgm:cxn modelId="{7AAD273F-E674-465B-BFED-0E2ED30064BD}" type="presParOf" srcId="{9829EE33-69C4-42B4-AF43-206DE3A24341}" destId="{3C721C46-68F8-46E9-8791-B03932853193}" srcOrd="0" destOrd="0" presId="urn:microsoft.com/office/officeart/2008/layout/NameandTitleOrganizationalChart"/>
    <dgm:cxn modelId="{930CA425-82CE-4F84-82D4-1DB9A862F329}" type="presParOf" srcId="{3C721C46-68F8-46E9-8791-B03932853193}" destId="{EE812B96-C964-4659-9F23-4200AC200F76}" srcOrd="0" destOrd="0" presId="urn:microsoft.com/office/officeart/2008/layout/NameandTitleOrganizationalChart"/>
    <dgm:cxn modelId="{C70312F6-3C2A-4A6D-8491-B9DCA883C95C}" type="presParOf" srcId="{3C721C46-68F8-46E9-8791-B03932853193}" destId="{061A7F09-BC3C-4411-97DE-23C694E4B232}" srcOrd="1" destOrd="0" presId="urn:microsoft.com/office/officeart/2008/layout/NameandTitleOrganizationalChart"/>
    <dgm:cxn modelId="{37E545C3-AC75-43B9-980F-AA814F2B332B}" type="presParOf" srcId="{3C721C46-68F8-46E9-8791-B03932853193}" destId="{6B4321C1-7DA9-459D-BBF3-9550FF8D55D3}" srcOrd="2" destOrd="0" presId="urn:microsoft.com/office/officeart/2008/layout/NameandTitleOrganizationalChart"/>
    <dgm:cxn modelId="{B97EF83C-49C1-40F5-92CC-2701F5D29A91}" type="presParOf" srcId="{9829EE33-69C4-42B4-AF43-206DE3A24341}" destId="{8A875261-2A2D-42B8-8C49-140B1436CB01}" srcOrd="1" destOrd="0" presId="urn:microsoft.com/office/officeart/2008/layout/NameandTitleOrganizationalChart"/>
    <dgm:cxn modelId="{DF237E42-628C-414E-AF75-0CCBA53B02D6}" type="presParOf" srcId="{9829EE33-69C4-42B4-AF43-206DE3A24341}" destId="{6AEA2FCF-DDFB-45BB-B82C-6043A1FF40F6}" srcOrd="2" destOrd="0" presId="urn:microsoft.com/office/officeart/2008/layout/NameandTitleOrganizationalChart"/>
    <dgm:cxn modelId="{54934A7E-78C7-4DC5-A2D6-18901434E172}" type="presParOf" srcId="{FB3F14DE-5CE5-431D-B2D8-9A4C16E9C1CF}" destId="{75A3B9BE-C0CC-478D-A245-B04AE28896A7}" srcOrd="2" destOrd="0" presId="urn:microsoft.com/office/officeart/2008/layout/NameandTitleOrganizationalChart"/>
    <dgm:cxn modelId="{A5F4E177-36BD-4A4F-8567-8B4C710060CB}" type="presParOf" srcId="{FB3F14DE-5CE5-431D-B2D8-9A4C16E9C1CF}" destId="{A4C92D47-8535-4E20-ACBE-67620B5E4D04}" srcOrd="3" destOrd="0" presId="urn:microsoft.com/office/officeart/2008/layout/NameandTitleOrganizationalChart"/>
    <dgm:cxn modelId="{1678C7D5-D1E0-4437-B8B8-2F7DB59B7312}" type="presParOf" srcId="{A4C92D47-8535-4E20-ACBE-67620B5E4D04}" destId="{62EE6E2E-2130-4E69-A09D-0688D8CBB2C0}" srcOrd="0" destOrd="0" presId="urn:microsoft.com/office/officeart/2008/layout/NameandTitleOrganizationalChart"/>
    <dgm:cxn modelId="{176FCC2B-7690-4A8F-A72A-408C1C569BA3}" type="presParOf" srcId="{62EE6E2E-2130-4E69-A09D-0688D8CBB2C0}" destId="{5499D9E1-04E0-451C-9566-52B2EA30D447}" srcOrd="0" destOrd="0" presId="urn:microsoft.com/office/officeart/2008/layout/NameandTitleOrganizationalChart"/>
    <dgm:cxn modelId="{69164F06-C699-4EDC-95DB-BFCF84AE26B4}" type="presParOf" srcId="{62EE6E2E-2130-4E69-A09D-0688D8CBB2C0}" destId="{76301075-F34B-43A0-9D67-296C670D730F}" srcOrd="1" destOrd="0" presId="urn:microsoft.com/office/officeart/2008/layout/NameandTitleOrganizationalChart"/>
    <dgm:cxn modelId="{0841DFF8-C6B3-4AE0-BE43-292FA31F13EF}" type="presParOf" srcId="{62EE6E2E-2130-4E69-A09D-0688D8CBB2C0}" destId="{93554257-AE2D-4B66-8335-990DA29B206B}" srcOrd="2" destOrd="0" presId="urn:microsoft.com/office/officeart/2008/layout/NameandTitleOrganizationalChart"/>
    <dgm:cxn modelId="{4F3AEBB9-2541-4F31-A23B-756E57912D83}" type="presParOf" srcId="{A4C92D47-8535-4E20-ACBE-67620B5E4D04}" destId="{C1FD7E8B-A83E-483B-AA07-9C14BEA714B0}" srcOrd="1" destOrd="0" presId="urn:microsoft.com/office/officeart/2008/layout/NameandTitleOrganizationalChart"/>
    <dgm:cxn modelId="{50C4800D-2854-4ABE-98FF-7058E4B8611C}" type="presParOf" srcId="{A4C92D47-8535-4E20-ACBE-67620B5E4D04}" destId="{311E0C22-BBF7-4216-9393-86DEE0B776ED}" srcOrd="2" destOrd="0" presId="urn:microsoft.com/office/officeart/2008/layout/NameandTitleOrganizationalChart"/>
    <dgm:cxn modelId="{B40D3703-C42B-4F1C-8211-226233E8C349}" type="presParOf" srcId="{A088B101-5094-4936-AC07-B5575449808B}" destId="{6C938783-EADA-4717-B7BA-4853ED0C0D6E}"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29D85-29BD-4A4C-848A-6908D0C7234F}"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n-US"/>
        </a:p>
      </dgm:t>
    </dgm:pt>
    <dgm:pt modelId="{7E56461C-2CF7-4D48-A757-389AE67B237B}">
      <dgm:prSet phldrT="[Text]" custT="1"/>
      <dgm:spPr>
        <a:xfrm>
          <a:off x="2395994" y="129871"/>
          <a:ext cx="949758" cy="407118"/>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1400">
              <a:solidFill>
                <a:sysClr val="window" lastClr="FFFFFF"/>
              </a:solidFill>
              <a:latin typeface="Calibri" panose="020F0502020204030204"/>
              <a:ea typeface="+mn-ea"/>
              <a:cs typeface="+mn-cs"/>
            </a:rPr>
            <a:t>CASH</a:t>
          </a:r>
        </a:p>
      </dgm:t>
    </dgm:pt>
    <dgm:pt modelId="{8817C02B-920D-46D6-858F-528DE58DC2B5}" type="parTrans" cxnId="{4A7EB274-5243-44A3-AA4E-A9980A07AD4C}">
      <dgm:prSet/>
      <dgm:spPr/>
      <dgm:t>
        <a:bodyPr/>
        <a:lstStyle/>
        <a:p>
          <a:endParaRPr lang="en-US"/>
        </a:p>
      </dgm:t>
    </dgm:pt>
    <dgm:pt modelId="{5CD31009-83B4-445F-A52B-F2FD4E9316E3}" type="sibTrans" cxnId="{4A7EB274-5243-44A3-AA4E-A9980A07AD4C}">
      <dgm:prSet>
        <dgm:style>
          <a:lnRef idx="3">
            <a:schemeClr val="accent5"/>
          </a:lnRef>
          <a:fillRef idx="0">
            <a:schemeClr val="accent5"/>
          </a:fillRef>
          <a:effectRef idx="2">
            <a:schemeClr val="accent5"/>
          </a:effectRef>
          <a:fontRef idx="minor">
            <a:schemeClr val="tx1"/>
          </a:fontRef>
        </dgm:style>
      </dgm:prSet>
      <dgm:spPr>
        <a:xfrm>
          <a:off x="1041381" y="333430"/>
          <a:ext cx="3658984" cy="3658984"/>
        </a:xfrm>
        <a:noFill/>
        <a:ln w="19050" cap="flat" cmpd="sng" algn="ctr">
          <a:solidFill>
            <a:srgbClr val="4472C4"/>
          </a:solidFill>
          <a:prstDash val="solid"/>
          <a:miter lim="800000"/>
          <a:tailEnd type="arrow"/>
        </a:ln>
        <a:effectLst/>
        <a:scene3d>
          <a:camera prst="orthographicFront"/>
          <a:lightRig rig="threePt" dir="t">
            <a:rot lat="0" lon="0" rev="7500000"/>
          </a:lightRig>
        </a:scene3d>
        <a:sp3d z="-40000"/>
      </dgm:spPr>
      <dgm:t>
        <a:bodyPr/>
        <a:lstStyle/>
        <a:p>
          <a:endParaRPr lang="en-US"/>
        </a:p>
      </dgm:t>
    </dgm:pt>
    <dgm:pt modelId="{EBF8D96F-7255-42E2-85C7-622081CB95C6}">
      <dgm:prSet phldrT="[Text]" custT="1"/>
      <dgm:spPr>
        <a:xfrm>
          <a:off x="3541573" y="3304842"/>
          <a:ext cx="939629" cy="314691"/>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1400">
              <a:solidFill>
                <a:sysClr val="window" lastClr="FFFFFF"/>
              </a:solidFill>
              <a:latin typeface="Calibri" panose="020F0502020204030204"/>
              <a:ea typeface="+mn-ea"/>
              <a:cs typeface="+mn-cs"/>
            </a:rPr>
            <a:t>STOCK</a:t>
          </a:r>
        </a:p>
      </dgm:t>
    </dgm:pt>
    <dgm:pt modelId="{FC26C72B-9A0B-496B-BD26-AF6B5AB4F101}" type="parTrans" cxnId="{AE38773B-C2BE-4D70-B68A-6C7FBD526693}">
      <dgm:prSet/>
      <dgm:spPr/>
      <dgm:t>
        <a:bodyPr/>
        <a:lstStyle/>
        <a:p>
          <a:endParaRPr lang="en-US"/>
        </a:p>
      </dgm:t>
    </dgm:pt>
    <dgm:pt modelId="{F9549743-5F54-490B-B711-E2DBDDDDC41C}" type="sibTrans" cxnId="{AE38773B-C2BE-4D70-B68A-6C7FBD526693}">
      <dgm:prSet>
        <dgm:style>
          <a:lnRef idx="3">
            <a:schemeClr val="accent5"/>
          </a:lnRef>
          <a:fillRef idx="0">
            <a:schemeClr val="accent5"/>
          </a:fillRef>
          <a:effectRef idx="2">
            <a:schemeClr val="accent5"/>
          </a:effectRef>
          <a:fontRef idx="minor">
            <a:schemeClr val="tx1"/>
          </a:fontRef>
        </dgm:style>
      </dgm:prSet>
      <dgm:spPr>
        <a:xfrm>
          <a:off x="924768" y="290337"/>
          <a:ext cx="3658984" cy="3658984"/>
        </a:xfrm>
        <a:noFill/>
        <a:ln w="19050" cap="flat" cmpd="sng" algn="ctr">
          <a:solidFill>
            <a:srgbClr val="4472C4"/>
          </a:solidFill>
          <a:prstDash val="solid"/>
          <a:miter lim="800000"/>
          <a:tailEnd type="arrow"/>
        </a:ln>
        <a:effectLst/>
        <a:scene3d>
          <a:camera prst="orthographicFront"/>
          <a:lightRig rig="threePt" dir="t">
            <a:rot lat="0" lon="0" rev="7500000"/>
          </a:lightRig>
        </a:scene3d>
        <a:sp3d z="-40000"/>
      </dgm:spPr>
      <dgm:t>
        <a:bodyPr/>
        <a:lstStyle/>
        <a:p>
          <a:endParaRPr lang="en-US"/>
        </a:p>
      </dgm:t>
    </dgm:pt>
    <dgm:pt modelId="{B5FE3081-6B06-4865-8E79-9F1B1A70C0A7}">
      <dgm:prSet phldrT="[Text]" custT="1"/>
      <dgm:spPr>
        <a:xfrm>
          <a:off x="1244379" y="3429569"/>
          <a:ext cx="1102292" cy="426886"/>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1400">
              <a:solidFill>
                <a:sysClr val="window" lastClr="FFFFFF"/>
              </a:solidFill>
              <a:latin typeface="Calibri" panose="020F0502020204030204"/>
              <a:ea typeface="+mn-ea"/>
              <a:cs typeface="+mn-cs"/>
            </a:rPr>
            <a:t>CREDIT SALE</a:t>
          </a:r>
        </a:p>
      </dgm:t>
    </dgm:pt>
    <dgm:pt modelId="{25BD755C-12A9-42A3-8960-F96FAEFABAD4}" type="parTrans" cxnId="{18E51C34-23A7-40F5-940B-C56E1E6C6697}">
      <dgm:prSet/>
      <dgm:spPr/>
      <dgm:t>
        <a:bodyPr/>
        <a:lstStyle/>
        <a:p>
          <a:endParaRPr lang="en-US"/>
        </a:p>
      </dgm:t>
    </dgm:pt>
    <dgm:pt modelId="{2425AD04-68D0-4B47-A227-E798F8F614B5}" type="sibTrans" cxnId="{18E51C34-23A7-40F5-940B-C56E1E6C6697}">
      <dgm:prSet>
        <dgm:style>
          <a:lnRef idx="3">
            <a:schemeClr val="accent5"/>
          </a:lnRef>
          <a:fillRef idx="0">
            <a:schemeClr val="accent5"/>
          </a:fillRef>
          <a:effectRef idx="2">
            <a:schemeClr val="accent5"/>
          </a:effectRef>
          <a:fontRef idx="minor">
            <a:schemeClr val="tx1"/>
          </a:fontRef>
        </dgm:style>
      </dgm:prSet>
      <dgm:spPr>
        <a:xfrm>
          <a:off x="1041381" y="333430"/>
          <a:ext cx="3658984" cy="3658984"/>
        </a:xfrm>
        <a:noFill/>
        <a:ln w="19050" cap="flat" cmpd="sng" algn="ctr">
          <a:solidFill>
            <a:srgbClr val="4472C4"/>
          </a:solidFill>
          <a:prstDash val="solid"/>
          <a:miter lim="800000"/>
          <a:tailEnd type="arrow"/>
        </a:ln>
        <a:effectLst/>
        <a:scene3d>
          <a:camera prst="orthographicFront"/>
          <a:lightRig rig="threePt" dir="t">
            <a:rot lat="0" lon="0" rev="7500000"/>
          </a:lightRig>
        </a:scene3d>
        <a:sp3d z="-40000"/>
      </dgm:spPr>
      <dgm:t>
        <a:bodyPr/>
        <a:lstStyle/>
        <a:p>
          <a:endParaRPr lang="en-US"/>
        </a:p>
      </dgm:t>
    </dgm:pt>
    <dgm:pt modelId="{0AD36597-408A-4145-9407-589757678387}">
      <dgm:prSet phldrT="[Text]" custT="1"/>
      <dgm:spPr>
        <a:xfrm>
          <a:off x="663545" y="1423375"/>
          <a:ext cx="934755" cy="348406"/>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sz="2000">
              <a:solidFill>
                <a:sysClr val="window" lastClr="FFFFFF"/>
              </a:solidFill>
              <a:latin typeface="Calibri" panose="020F0502020204030204"/>
              <a:ea typeface="+mn-ea"/>
              <a:cs typeface="+mn-cs"/>
            </a:rPr>
            <a:t> </a:t>
          </a:r>
          <a:r>
            <a:rPr lang="en-US" sz="1400">
              <a:solidFill>
                <a:sysClr val="window" lastClr="FFFFFF"/>
              </a:solidFill>
              <a:latin typeface="Calibri" panose="020F0502020204030204"/>
              <a:ea typeface="+mn-ea"/>
              <a:cs typeface="+mn-cs"/>
            </a:rPr>
            <a:t>DEBTORS</a:t>
          </a:r>
        </a:p>
      </dgm:t>
    </dgm:pt>
    <dgm:pt modelId="{AC9088C5-0117-4426-B5BB-08338BE78F77}" type="parTrans" cxnId="{65A8CBF2-6012-4885-86FF-4EEB736FEF27}">
      <dgm:prSet/>
      <dgm:spPr/>
      <dgm:t>
        <a:bodyPr/>
        <a:lstStyle/>
        <a:p>
          <a:endParaRPr lang="en-US"/>
        </a:p>
      </dgm:t>
    </dgm:pt>
    <dgm:pt modelId="{49BE60A8-C565-464F-AE84-847F5F49FE03}" type="sibTrans" cxnId="{65A8CBF2-6012-4885-86FF-4EEB736FEF27}">
      <dgm:prSet>
        <dgm:style>
          <a:lnRef idx="3">
            <a:schemeClr val="accent5"/>
          </a:lnRef>
          <a:fillRef idx="0">
            <a:schemeClr val="accent5"/>
          </a:fillRef>
          <a:effectRef idx="2">
            <a:schemeClr val="accent5"/>
          </a:effectRef>
          <a:fontRef idx="minor">
            <a:schemeClr val="tx1"/>
          </a:fontRef>
        </dgm:style>
      </dgm:prSet>
      <dgm:spPr>
        <a:xfrm>
          <a:off x="1041381" y="333430"/>
          <a:ext cx="3658984" cy="3658984"/>
        </a:xfrm>
        <a:noFill/>
        <a:ln w="19050" cap="flat" cmpd="sng" algn="ctr">
          <a:solidFill>
            <a:srgbClr val="4472C4"/>
          </a:solidFill>
          <a:prstDash val="solid"/>
          <a:miter lim="800000"/>
          <a:tailEnd type="arrow"/>
        </a:ln>
        <a:effectLst/>
        <a:scene3d>
          <a:camera prst="orthographicFront"/>
          <a:lightRig rig="threePt" dir="t">
            <a:rot lat="0" lon="0" rev="7500000"/>
          </a:lightRig>
        </a:scene3d>
        <a:sp3d z="-40000"/>
      </dgm:spPr>
      <dgm:t>
        <a:bodyPr/>
        <a:lstStyle/>
        <a:p>
          <a:endParaRPr lang="en-US"/>
        </a:p>
      </dgm:t>
    </dgm:pt>
    <dgm:pt modelId="{D4245A97-89D5-4A69-A712-C933E22C024B}">
      <dgm:prSet/>
      <dgm:spPr>
        <a:xfrm>
          <a:off x="4097804" y="1409686"/>
          <a:ext cx="1026039" cy="375784"/>
        </a:xfr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en-US" dirty="0">
              <a:solidFill>
                <a:sysClr val="window" lastClr="FFFFFF"/>
              </a:solidFill>
              <a:latin typeface="Calibri" panose="020F0502020204030204"/>
              <a:ea typeface="+mn-ea"/>
              <a:cs typeface="+mn-cs"/>
            </a:rPr>
            <a:t>Purchase</a:t>
          </a:r>
        </a:p>
      </dgm:t>
    </dgm:pt>
    <dgm:pt modelId="{F1533A1D-CA4C-4ECB-98E1-26FA0B62A40A}" type="parTrans" cxnId="{ECF55D62-6653-4A13-A15E-E5650FF03D78}">
      <dgm:prSet/>
      <dgm:spPr/>
      <dgm:t>
        <a:bodyPr/>
        <a:lstStyle/>
        <a:p>
          <a:endParaRPr lang="en-US"/>
        </a:p>
      </dgm:t>
    </dgm:pt>
    <dgm:pt modelId="{B9C6AC27-A11B-4F0A-BBA5-424F8E56E26F}" type="sibTrans" cxnId="{ECF55D62-6653-4A13-A15E-E5650FF03D78}">
      <dgm:prSet>
        <dgm:style>
          <a:lnRef idx="3">
            <a:schemeClr val="accent5"/>
          </a:lnRef>
          <a:fillRef idx="0">
            <a:schemeClr val="accent5"/>
          </a:fillRef>
          <a:effectRef idx="2">
            <a:schemeClr val="accent5"/>
          </a:effectRef>
          <a:fontRef idx="minor">
            <a:schemeClr val="tx1"/>
          </a:fontRef>
        </dgm:style>
      </dgm:prSet>
      <dgm:spPr>
        <a:xfrm>
          <a:off x="1019530" y="208483"/>
          <a:ext cx="3658984" cy="3658984"/>
        </a:xfrm>
        <a:noFill/>
        <a:ln w="19050" cap="flat" cmpd="sng" algn="ctr">
          <a:solidFill>
            <a:srgbClr val="4472C4"/>
          </a:solidFill>
          <a:prstDash val="solid"/>
          <a:miter lim="800000"/>
          <a:tailEnd type="arrow"/>
        </a:ln>
        <a:effectLst/>
        <a:scene3d>
          <a:camera prst="orthographicFront"/>
          <a:lightRig rig="threePt" dir="t">
            <a:rot lat="0" lon="0" rev="7500000"/>
          </a:lightRig>
        </a:scene3d>
        <a:sp3d z="-40000"/>
      </dgm:spPr>
      <dgm:t>
        <a:bodyPr/>
        <a:lstStyle/>
        <a:p>
          <a:endParaRPr lang="en-US"/>
        </a:p>
      </dgm:t>
    </dgm:pt>
    <dgm:pt modelId="{0C550416-7B82-4CD6-914B-AB25EA1272A7}" type="pres">
      <dgm:prSet presAssocID="{E3E29D85-29BD-4A4C-848A-6908D0C7234F}" presName="cycle" presStyleCnt="0">
        <dgm:presLayoutVars>
          <dgm:dir/>
          <dgm:resizeHandles val="exact"/>
        </dgm:presLayoutVars>
      </dgm:prSet>
      <dgm:spPr/>
      <dgm:t>
        <a:bodyPr/>
        <a:lstStyle/>
        <a:p>
          <a:endParaRPr lang="en-US"/>
        </a:p>
      </dgm:t>
    </dgm:pt>
    <dgm:pt modelId="{9C5543C6-1F78-473E-8316-2DD54ACF0A45}" type="pres">
      <dgm:prSet presAssocID="{7E56461C-2CF7-4D48-A757-389AE67B237B}" presName="node" presStyleLbl="node1" presStyleIdx="0" presStyleCnt="5" custScaleX="67421" custScaleY="44462">
        <dgm:presLayoutVars>
          <dgm:bulletEnabled val="1"/>
        </dgm:presLayoutVars>
      </dgm:prSet>
      <dgm:spPr>
        <a:prstGeom prst="roundRect">
          <a:avLst/>
        </a:prstGeom>
      </dgm:spPr>
      <dgm:t>
        <a:bodyPr/>
        <a:lstStyle/>
        <a:p>
          <a:endParaRPr lang="en-US"/>
        </a:p>
      </dgm:t>
    </dgm:pt>
    <dgm:pt modelId="{3CEFF1B6-50A5-417E-A3B9-D9EAA1635E98}" type="pres">
      <dgm:prSet presAssocID="{7E56461C-2CF7-4D48-A757-389AE67B237B}" presName="spNode" presStyleCnt="0"/>
      <dgm:spPr/>
    </dgm:pt>
    <dgm:pt modelId="{681260E7-D172-41FD-8CEB-7F75C68589BB}" type="pres">
      <dgm:prSet presAssocID="{5CD31009-83B4-445F-A52B-F2FD4E9316E3}" presName="sibTrans" presStyleLbl="sibTrans1D1" presStyleIdx="0" presStyleCnt="5"/>
      <dgm:spPr>
        <a:custGeom>
          <a:avLst/>
          <a:gdLst/>
          <a:ahLst/>
          <a:cxnLst/>
          <a:rect l="0" t="0" r="0" b="0"/>
          <a:pathLst>
            <a:path>
              <a:moveTo>
                <a:pt x="2598224" y="169343"/>
              </a:moveTo>
              <a:arcTo wR="1829492" hR="1829492" stAng="17690791" swAng="1862316"/>
            </a:path>
          </a:pathLst>
        </a:custGeom>
      </dgm:spPr>
      <dgm:t>
        <a:bodyPr/>
        <a:lstStyle/>
        <a:p>
          <a:endParaRPr lang="en-US"/>
        </a:p>
      </dgm:t>
    </dgm:pt>
    <dgm:pt modelId="{CE4ED196-BD13-443F-A914-A227E78E4BFE}" type="pres">
      <dgm:prSet presAssocID="{D4245A97-89D5-4A69-A712-C933E22C024B}" presName="node" presStyleLbl="node1" presStyleIdx="1" presStyleCnt="5" custScaleX="72836" custScaleY="41040">
        <dgm:presLayoutVars>
          <dgm:bulletEnabled val="1"/>
        </dgm:presLayoutVars>
      </dgm:prSet>
      <dgm:spPr>
        <a:prstGeom prst="roundRect">
          <a:avLst/>
        </a:prstGeom>
      </dgm:spPr>
      <dgm:t>
        <a:bodyPr/>
        <a:lstStyle/>
        <a:p>
          <a:endParaRPr lang="en-US"/>
        </a:p>
      </dgm:t>
    </dgm:pt>
    <dgm:pt modelId="{EAE3FA34-C5C4-4D39-9C6F-B0125AB86862}" type="pres">
      <dgm:prSet presAssocID="{D4245A97-89D5-4A69-A712-C933E22C024B}" presName="spNode" presStyleCnt="0"/>
      <dgm:spPr/>
    </dgm:pt>
    <dgm:pt modelId="{8120F7BB-B46A-46BA-B444-376FE2EBCAE7}" type="pres">
      <dgm:prSet presAssocID="{B9C6AC27-A11B-4F0A-BBA5-424F8E56E26F}" presName="sibTrans" presStyleLbl="sibTrans1D1" presStyleIdx="1" presStyleCnt="5"/>
      <dgm:spPr>
        <a:custGeom>
          <a:avLst/>
          <a:gdLst/>
          <a:ahLst/>
          <a:cxnLst/>
          <a:rect l="0" t="0" r="0" b="0"/>
          <a:pathLst>
            <a:path>
              <a:moveTo>
                <a:pt x="3657790" y="1895579"/>
              </a:moveTo>
              <a:arcTo wR="1829492" hR="1829492" stAng="21724210" swAng="1905139"/>
            </a:path>
          </a:pathLst>
        </a:custGeom>
      </dgm:spPr>
      <dgm:t>
        <a:bodyPr/>
        <a:lstStyle/>
        <a:p>
          <a:endParaRPr lang="en-US"/>
        </a:p>
      </dgm:t>
    </dgm:pt>
    <dgm:pt modelId="{CFFC05D2-FCE5-471F-A206-47D6F0254D2B}" type="pres">
      <dgm:prSet presAssocID="{EBF8D96F-7255-42E2-85C7-622081CB95C6}" presName="node" presStyleLbl="node1" presStyleIdx="2" presStyleCnt="5" custScaleX="66702" custScaleY="34368" custRadScaleRad="94498" custRadScaleInc="-21988">
        <dgm:presLayoutVars>
          <dgm:bulletEnabled val="1"/>
        </dgm:presLayoutVars>
      </dgm:prSet>
      <dgm:spPr>
        <a:prstGeom prst="roundRect">
          <a:avLst/>
        </a:prstGeom>
      </dgm:spPr>
      <dgm:t>
        <a:bodyPr/>
        <a:lstStyle/>
        <a:p>
          <a:endParaRPr lang="en-US"/>
        </a:p>
      </dgm:t>
    </dgm:pt>
    <dgm:pt modelId="{C9023B0C-8FFB-466A-94AA-706D60C0FA8C}" type="pres">
      <dgm:prSet presAssocID="{EBF8D96F-7255-42E2-85C7-622081CB95C6}" presName="spNode" presStyleCnt="0"/>
      <dgm:spPr/>
    </dgm:pt>
    <dgm:pt modelId="{81F5E15F-60D5-420C-8581-3BE1573CE77B}" type="pres">
      <dgm:prSet presAssocID="{F9549743-5F54-490B-B711-E2DBDDDDC41C}" presName="sibTrans" presStyleLbl="sibTrans1D1" presStyleIdx="2" presStyleCnt="5"/>
      <dgm:spPr>
        <a:custGeom>
          <a:avLst/>
          <a:gdLst/>
          <a:ahLst/>
          <a:cxnLst/>
          <a:rect l="0" t="0" r="0" b="0"/>
          <a:pathLst>
            <a:path>
              <a:moveTo>
                <a:pt x="2592992" y="3492053"/>
              </a:moveTo>
              <a:arcTo wR="1829492" hR="1829492" stAng="3920037" swAng="1963476"/>
            </a:path>
          </a:pathLst>
        </a:custGeom>
      </dgm:spPr>
      <dgm:t>
        <a:bodyPr/>
        <a:lstStyle/>
        <a:p>
          <a:endParaRPr lang="en-US"/>
        </a:p>
      </dgm:t>
    </dgm:pt>
    <dgm:pt modelId="{13E65E2A-B6DD-4EEA-A9B8-C1E1B2C688B8}" type="pres">
      <dgm:prSet presAssocID="{B5FE3081-6B06-4865-8E79-9F1B1A70C0A7}" presName="node" presStyleLbl="node1" presStyleIdx="3" presStyleCnt="5" custScaleX="78249" custScaleY="46621">
        <dgm:presLayoutVars>
          <dgm:bulletEnabled val="1"/>
        </dgm:presLayoutVars>
      </dgm:prSet>
      <dgm:spPr>
        <a:prstGeom prst="roundRect">
          <a:avLst/>
        </a:prstGeom>
      </dgm:spPr>
      <dgm:t>
        <a:bodyPr/>
        <a:lstStyle/>
        <a:p>
          <a:endParaRPr lang="en-US"/>
        </a:p>
      </dgm:t>
    </dgm:pt>
    <dgm:pt modelId="{BD755448-9758-4C64-890B-9828CEB02239}" type="pres">
      <dgm:prSet presAssocID="{B5FE3081-6B06-4865-8E79-9F1B1A70C0A7}" presName="spNode" presStyleCnt="0"/>
      <dgm:spPr/>
    </dgm:pt>
    <dgm:pt modelId="{EC7D23B6-9EB0-423D-8EE1-1023426E43B1}" type="pres">
      <dgm:prSet presAssocID="{2425AD04-68D0-4B47-A227-E798F8F614B5}" presName="sibTrans" presStyleLbl="sibTrans1D1" presStyleIdx="3" presStyleCnt="5"/>
      <dgm:spPr>
        <a:custGeom>
          <a:avLst/>
          <a:gdLst/>
          <a:ahLst/>
          <a:cxnLst/>
          <a:rect l="0" t="0" r="0" b="0"/>
          <a:pathLst>
            <a:path>
              <a:moveTo>
                <a:pt x="295644" y="2826664"/>
              </a:moveTo>
              <a:arcTo wR="1829492" hR="1829492" stAng="8818299" swAng="2075123"/>
            </a:path>
          </a:pathLst>
        </a:custGeom>
      </dgm:spPr>
      <dgm:t>
        <a:bodyPr/>
        <a:lstStyle/>
        <a:p>
          <a:endParaRPr lang="en-US"/>
        </a:p>
      </dgm:t>
    </dgm:pt>
    <dgm:pt modelId="{150A4A05-5FE5-4FCB-B2F6-16CD32241AFD}" type="pres">
      <dgm:prSet presAssocID="{0AD36597-408A-4145-9407-589757678387}" presName="node" presStyleLbl="node1" presStyleIdx="4" presStyleCnt="5" custScaleX="66356" custScaleY="38050">
        <dgm:presLayoutVars>
          <dgm:bulletEnabled val="1"/>
        </dgm:presLayoutVars>
      </dgm:prSet>
      <dgm:spPr>
        <a:prstGeom prst="roundRect">
          <a:avLst/>
        </a:prstGeom>
      </dgm:spPr>
      <dgm:t>
        <a:bodyPr/>
        <a:lstStyle/>
        <a:p>
          <a:endParaRPr lang="en-US"/>
        </a:p>
      </dgm:t>
    </dgm:pt>
    <dgm:pt modelId="{D1B588C5-612B-4F9D-BA3A-663AE62802E7}" type="pres">
      <dgm:prSet presAssocID="{0AD36597-408A-4145-9407-589757678387}" presName="spNode" presStyleCnt="0"/>
      <dgm:spPr/>
    </dgm:pt>
    <dgm:pt modelId="{DF40509A-32C2-4612-A6CE-12C7872BB9CD}" type="pres">
      <dgm:prSet presAssocID="{49BE60A8-C565-464F-AE84-847F5F49FE03}" presName="sibTrans" presStyleLbl="sibTrans1D1" presStyleIdx="4" presStyleCnt="5"/>
      <dgm:spPr>
        <a:custGeom>
          <a:avLst/>
          <a:gdLst/>
          <a:ahLst/>
          <a:cxnLst/>
          <a:rect l="0" t="0" r="0" b="0"/>
          <a:pathLst>
            <a:path>
              <a:moveTo>
                <a:pt x="307972" y="813608"/>
              </a:moveTo>
              <a:arcTo wR="1829492" hR="1829492" stAng="12823808" swAng="1880313"/>
            </a:path>
          </a:pathLst>
        </a:custGeom>
      </dgm:spPr>
      <dgm:t>
        <a:bodyPr/>
        <a:lstStyle/>
        <a:p>
          <a:endParaRPr lang="en-US"/>
        </a:p>
      </dgm:t>
    </dgm:pt>
  </dgm:ptLst>
  <dgm:cxnLst>
    <dgm:cxn modelId="{65A8CBF2-6012-4885-86FF-4EEB736FEF27}" srcId="{E3E29D85-29BD-4A4C-848A-6908D0C7234F}" destId="{0AD36597-408A-4145-9407-589757678387}" srcOrd="4" destOrd="0" parTransId="{AC9088C5-0117-4426-B5BB-08338BE78F77}" sibTransId="{49BE60A8-C565-464F-AE84-847F5F49FE03}"/>
    <dgm:cxn modelId="{20608184-1937-4D23-A670-34383E49F8EB}" type="presOf" srcId="{F9549743-5F54-490B-B711-E2DBDDDDC41C}" destId="{81F5E15F-60D5-420C-8581-3BE1573CE77B}" srcOrd="0" destOrd="0" presId="urn:microsoft.com/office/officeart/2005/8/layout/cycle5"/>
    <dgm:cxn modelId="{C1C85566-1179-4B2C-9056-C39E6C45E4C3}" type="presOf" srcId="{49BE60A8-C565-464F-AE84-847F5F49FE03}" destId="{DF40509A-32C2-4612-A6CE-12C7872BB9CD}" srcOrd="0" destOrd="0" presId="urn:microsoft.com/office/officeart/2005/8/layout/cycle5"/>
    <dgm:cxn modelId="{C27F9D76-3B8B-46E2-96FC-C2A6B9B2AD03}" type="presOf" srcId="{7E56461C-2CF7-4D48-A757-389AE67B237B}" destId="{9C5543C6-1F78-473E-8316-2DD54ACF0A45}" srcOrd="0" destOrd="0" presId="urn:microsoft.com/office/officeart/2005/8/layout/cycle5"/>
    <dgm:cxn modelId="{95F17DE9-5818-4F0A-9F31-531B40D196E7}" type="presOf" srcId="{D4245A97-89D5-4A69-A712-C933E22C024B}" destId="{CE4ED196-BD13-443F-A914-A227E78E4BFE}" srcOrd="0" destOrd="0" presId="urn:microsoft.com/office/officeart/2005/8/layout/cycle5"/>
    <dgm:cxn modelId="{F84450D0-25BA-44EE-A752-2468F02FC293}" type="presOf" srcId="{0AD36597-408A-4145-9407-589757678387}" destId="{150A4A05-5FE5-4FCB-B2F6-16CD32241AFD}" srcOrd="0" destOrd="0" presId="urn:microsoft.com/office/officeart/2005/8/layout/cycle5"/>
    <dgm:cxn modelId="{4A7EB274-5243-44A3-AA4E-A9980A07AD4C}" srcId="{E3E29D85-29BD-4A4C-848A-6908D0C7234F}" destId="{7E56461C-2CF7-4D48-A757-389AE67B237B}" srcOrd="0" destOrd="0" parTransId="{8817C02B-920D-46D6-858F-528DE58DC2B5}" sibTransId="{5CD31009-83B4-445F-A52B-F2FD4E9316E3}"/>
    <dgm:cxn modelId="{031C2C92-C26F-4BC0-8B76-7D47D336C1E1}" type="presOf" srcId="{2425AD04-68D0-4B47-A227-E798F8F614B5}" destId="{EC7D23B6-9EB0-423D-8EE1-1023426E43B1}" srcOrd="0" destOrd="0" presId="urn:microsoft.com/office/officeart/2005/8/layout/cycle5"/>
    <dgm:cxn modelId="{BE23CA00-63B7-4938-9A22-34BDDC8CD714}" type="presOf" srcId="{EBF8D96F-7255-42E2-85C7-622081CB95C6}" destId="{CFFC05D2-FCE5-471F-A206-47D6F0254D2B}" srcOrd="0" destOrd="0" presId="urn:microsoft.com/office/officeart/2005/8/layout/cycle5"/>
    <dgm:cxn modelId="{3E41E16E-89EE-4706-AA85-9FA832E3BF52}" type="presOf" srcId="{E3E29D85-29BD-4A4C-848A-6908D0C7234F}" destId="{0C550416-7B82-4CD6-914B-AB25EA1272A7}" srcOrd="0" destOrd="0" presId="urn:microsoft.com/office/officeart/2005/8/layout/cycle5"/>
    <dgm:cxn modelId="{AE38773B-C2BE-4D70-B68A-6C7FBD526693}" srcId="{E3E29D85-29BD-4A4C-848A-6908D0C7234F}" destId="{EBF8D96F-7255-42E2-85C7-622081CB95C6}" srcOrd="2" destOrd="0" parTransId="{FC26C72B-9A0B-496B-BD26-AF6B5AB4F101}" sibTransId="{F9549743-5F54-490B-B711-E2DBDDDDC41C}"/>
    <dgm:cxn modelId="{B1881A08-959B-43C1-9AAC-4C0C72FF332F}" type="presOf" srcId="{B9C6AC27-A11B-4F0A-BBA5-424F8E56E26F}" destId="{8120F7BB-B46A-46BA-B444-376FE2EBCAE7}" srcOrd="0" destOrd="0" presId="urn:microsoft.com/office/officeart/2005/8/layout/cycle5"/>
    <dgm:cxn modelId="{2AE90FC4-6B24-4E87-BB05-9BF0A8F88142}" type="presOf" srcId="{B5FE3081-6B06-4865-8E79-9F1B1A70C0A7}" destId="{13E65E2A-B6DD-4EEA-A9B8-C1E1B2C688B8}" srcOrd="0" destOrd="0" presId="urn:microsoft.com/office/officeart/2005/8/layout/cycle5"/>
    <dgm:cxn modelId="{18E51C34-23A7-40F5-940B-C56E1E6C6697}" srcId="{E3E29D85-29BD-4A4C-848A-6908D0C7234F}" destId="{B5FE3081-6B06-4865-8E79-9F1B1A70C0A7}" srcOrd="3" destOrd="0" parTransId="{25BD755C-12A9-42A3-8960-F96FAEFABAD4}" sibTransId="{2425AD04-68D0-4B47-A227-E798F8F614B5}"/>
    <dgm:cxn modelId="{ECF55D62-6653-4A13-A15E-E5650FF03D78}" srcId="{E3E29D85-29BD-4A4C-848A-6908D0C7234F}" destId="{D4245A97-89D5-4A69-A712-C933E22C024B}" srcOrd="1" destOrd="0" parTransId="{F1533A1D-CA4C-4ECB-98E1-26FA0B62A40A}" sibTransId="{B9C6AC27-A11B-4F0A-BBA5-424F8E56E26F}"/>
    <dgm:cxn modelId="{CC5A91E1-F594-4B34-86A0-1EE63F99A2C5}" type="presOf" srcId="{5CD31009-83B4-445F-A52B-F2FD4E9316E3}" destId="{681260E7-D172-41FD-8CEB-7F75C68589BB}" srcOrd="0" destOrd="0" presId="urn:microsoft.com/office/officeart/2005/8/layout/cycle5"/>
    <dgm:cxn modelId="{5188D82F-3115-4227-91A2-45C2905AAFCC}" type="presParOf" srcId="{0C550416-7B82-4CD6-914B-AB25EA1272A7}" destId="{9C5543C6-1F78-473E-8316-2DD54ACF0A45}" srcOrd="0" destOrd="0" presId="urn:microsoft.com/office/officeart/2005/8/layout/cycle5"/>
    <dgm:cxn modelId="{78F0DC44-2D07-4D56-9A3E-9BEA87CEE207}" type="presParOf" srcId="{0C550416-7B82-4CD6-914B-AB25EA1272A7}" destId="{3CEFF1B6-50A5-417E-A3B9-D9EAA1635E98}" srcOrd="1" destOrd="0" presId="urn:microsoft.com/office/officeart/2005/8/layout/cycle5"/>
    <dgm:cxn modelId="{D4561309-485A-4FCE-AA89-7D38A5906971}" type="presParOf" srcId="{0C550416-7B82-4CD6-914B-AB25EA1272A7}" destId="{681260E7-D172-41FD-8CEB-7F75C68589BB}" srcOrd="2" destOrd="0" presId="urn:microsoft.com/office/officeart/2005/8/layout/cycle5"/>
    <dgm:cxn modelId="{C732712E-290D-406D-BF90-176ACD16E32E}" type="presParOf" srcId="{0C550416-7B82-4CD6-914B-AB25EA1272A7}" destId="{CE4ED196-BD13-443F-A914-A227E78E4BFE}" srcOrd="3" destOrd="0" presId="urn:microsoft.com/office/officeart/2005/8/layout/cycle5"/>
    <dgm:cxn modelId="{3CEAE9F5-2535-4880-A29F-701DF68CBC66}" type="presParOf" srcId="{0C550416-7B82-4CD6-914B-AB25EA1272A7}" destId="{EAE3FA34-C5C4-4D39-9C6F-B0125AB86862}" srcOrd="4" destOrd="0" presId="urn:microsoft.com/office/officeart/2005/8/layout/cycle5"/>
    <dgm:cxn modelId="{09B2DB2E-2F5A-4072-BBF3-3D26D7674D7D}" type="presParOf" srcId="{0C550416-7B82-4CD6-914B-AB25EA1272A7}" destId="{8120F7BB-B46A-46BA-B444-376FE2EBCAE7}" srcOrd="5" destOrd="0" presId="urn:microsoft.com/office/officeart/2005/8/layout/cycle5"/>
    <dgm:cxn modelId="{681C057C-EF6B-47EB-B265-67E568C63205}" type="presParOf" srcId="{0C550416-7B82-4CD6-914B-AB25EA1272A7}" destId="{CFFC05D2-FCE5-471F-A206-47D6F0254D2B}" srcOrd="6" destOrd="0" presId="urn:microsoft.com/office/officeart/2005/8/layout/cycle5"/>
    <dgm:cxn modelId="{5E0D04A3-A2AB-4F9F-9DCE-CFB4D7B433C2}" type="presParOf" srcId="{0C550416-7B82-4CD6-914B-AB25EA1272A7}" destId="{C9023B0C-8FFB-466A-94AA-706D60C0FA8C}" srcOrd="7" destOrd="0" presId="urn:microsoft.com/office/officeart/2005/8/layout/cycle5"/>
    <dgm:cxn modelId="{D033E102-7E55-439D-8EFA-79E63E067202}" type="presParOf" srcId="{0C550416-7B82-4CD6-914B-AB25EA1272A7}" destId="{81F5E15F-60D5-420C-8581-3BE1573CE77B}" srcOrd="8" destOrd="0" presId="urn:microsoft.com/office/officeart/2005/8/layout/cycle5"/>
    <dgm:cxn modelId="{E18F1207-DC8F-42B3-859B-B9967856B036}" type="presParOf" srcId="{0C550416-7B82-4CD6-914B-AB25EA1272A7}" destId="{13E65E2A-B6DD-4EEA-A9B8-C1E1B2C688B8}" srcOrd="9" destOrd="0" presId="urn:microsoft.com/office/officeart/2005/8/layout/cycle5"/>
    <dgm:cxn modelId="{70FBD813-1FC9-479C-A212-1F07ADDF83F5}" type="presParOf" srcId="{0C550416-7B82-4CD6-914B-AB25EA1272A7}" destId="{BD755448-9758-4C64-890B-9828CEB02239}" srcOrd="10" destOrd="0" presId="urn:microsoft.com/office/officeart/2005/8/layout/cycle5"/>
    <dgm:cxn modelId="{E93A0815-8F28-4C9B-AA74-BBC8441ABE6C}" type="presParOf" srcId="{0C550416-7B82-4CD6-914B-AB25EA1272A7}" destId="{EC7D23B6-9EB0-423D-8EE1-1023426E43B1}" srcOrd="11" destOrd="0" presId="urn:microsoft.com/office/officeart/2005/8/layout/cycle5"/>
    <dgm:cxn modelId="{6D0D3225-1389-40B4-A55F-EA308D9415AE}" type="presParOf" srcId="{0C550416-7B82-4CD6-914B-AB25EA1272A7}" destId="{150A4A05-5FE5-4FCB-B2F6-16CD32241AFD}" srcOrd="12" destOrd="0" presId="urn:microsoft.com/office/officeart/2005/8/layout/cycle5"/>
    <dgm:cxn modelId="{E4D92E20-1886-4C59-99E4-B47BB0E4FD67}" type="presParOf" srcId="{0C550416-7B82-4CD6-914B-AB25EA1272A7}" destId="{D1B588C5-612B-4F9D-BA3A-663AE62802E7}" srcOrd="13" destOrd="0" presId="urn:microsoft.com/office/officeart/2005/8/layout/cycle5"/>
    <dgm:cxn modelId="{4F79B83D-176A-430F-9577-9F981BE86548}" type="presParOf" srcId="{0C550416-7B82-4CD6-914B-AB25EA1272A7}" destId="{DF40509A-32C2-4612-A6CE-12C7872BB9CD}"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3B9BE-C0CC-478D-A245-B04AE28896A7}">
      <dsp:nvSpPr>
        <dsp:cNvPr id="0" name=""/>
        <dsp:cNvSpPr/>
      </dsp:nvSpPr>
      <dsp:spPr>
        <a:xfrm>
          <a:off x="2997307" y="1156239"/>
          <a:ext cx="1497962" cy="668016"/>
        </a:xfrm>
        <a:custGeom>
          <a:avLst/>
          <a:gdLst/>
          <a:ahLst/>
          <a:cxnLst/>
          <a:rect l="0" t="0" r="0" b="0"/>
          <a:pathLst>
            <a:path>
              <a:moveTo>
                <a:pt x="0" y="0"/>
              </a:moveTo>
              <a:lnTo>
                <a:pt x="0" y="398240"/>
              </a:lnTo>
              <a:lnTo>
                <a:pt x="1497962" y="398240"/>
              </a:lnTo>
              <a:lnTo>
                <a:pt x="1497962" y="66801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B744D0-68EA-4175-BB9B-5504F1057F83}">
      <dsp:nvSpPr>
        <dsp:cNvPr id="0" name=""/>
        <dsp:cNvSpPr/>
      </dsp:nvSpPr>
      <dsp:spPr>
        <a:xfrm>
          <a:off x="1499344" y="1156239"/>
          <a:ext cx="1497962" cy="668016"/>
        </a:xfrm>
        <a:custGeom>
          <a:avLst/>
          <a:gdLst/>
          <a:ahLst/>
          <a:cxnLst/>
          <a:rect l="0" t="0" r="0" b="0"/>
          <a:pathLst>
            <a:path>
              <a:moveTo>
                <a:pt x="1497962" y="0"/>
              </a:moveTo>
              <a:lnTo>
                <a:pt x="1497962" y="398240"/>
              </a:lnTo>
              <a:lnTo>
                <a:pt x="0" y="398240"/>
              </a:lnTo>
              <a:lnTo>
                <a:pt x="0" y="66801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481DE-11E5-4AB9-BB0D-A8F4CFAA284B}">
      <dsp:nvSpPr>
        <dsp:cNvPr id="0" name=""/>
        <dsp:cNvSpPr/>
      </dsp:nvSpPr>
      <dsp:spPr>
        <a:xfrm>
          <a:off x="1880774" y="56"/>
          <a:ext cx="2233066" cy="1156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6315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Capital</a:t>
          </a:r>
          <a:endParaRPr lang="en-US" sz="2800" kern="1200" dirty="0">
            <a:latin typeface="Times New Roman" panose="02020603050405020304" pitchFamily="18" charset="0"/>
            <a:cs typeface="Times New Roman" panose="02020603050405020304" pitchFamily="18" charset="0"/>
          </a:endParaRPr>
        </a:p>
      </dsp:txBody>
      <dsp:txXfrm>
        <a:off x="1880774" y="56"/>
        <a:ext cx="2233066" cy="1156182"/>
      </dsp:txXfrm>
    </dsp:sp>
    <dsp:sp modelId="{6FA26A2F-4B84-4333-AC4F-903AD1BAC35C}">
      <dsp:nvSpPr>
        <dsp:cNvPr id="0" name=""/>
        <dsp:cNvSpPr/>
      </dsp:nvSpPr>
      <dsp:spPr>
        <a:xfrm>
          <a:off x="2327387" y="899309"/>
          <a:ext cx="2009759" cy="38539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66040" bIns="16510" numCol="1" spcCol="1270" anchor="ctr" anchorCtr="0">
          <a:noAutofit/>
        </a:bodyPr>
        <a:lstStyle/>
        <a:p>
          <a:pPr lvl="0" algn="r" defTabSz="1155700">
            <a:lnSpc>
              <a:spcPct val="90000"/>
            </a:lnSpc>
            <a:spcBef>
              <a:spcPct val="0"/>
            </a:spcBef>
            <a:spcAft>
              <a:spcPct val="35000"/>
            </a:spcAft>
          </a:pPr>
          <a:endParaRPr lang="en-US" sz="2600" kern="1200"/>
        </a:p>
      </dsp:txBody>
      <dsp:txXfrm>
        <a:off x="2327387" y="899309"/>
        <a:ext cx="2009759" cy="385394"/>
      </dsp:txXfrm>
    </dsp:sp>
    <dsp:sp modelId="{EE812B96-C964-4659-9F23-4200AC200F76}">
      <dsp:nvSpPr>
        <dsp:cNvPr id="0" name=""/>
        <dsp:cNvSpPr/>
      </dsp:nvSpPr>
      <dsp:spPr>
        <a:xfrm>
          <a:off x="382811" y="1824255"/>
          <a:ext cx="2233066" cy="1156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6315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Working Capital</a:t>
          </a:r>
          <a:endParaRPr lang="en-US" sz="2400" kern="1200" dirty="0">
            <a:latin typeface="Times New Roman" panose="02020603050405020304" pitchFamily="18" charset="0"/>
            <a:cs typeface="Times New Roman" panose="02020603050405020304" pitchFamily="18" charset="0"/>
          </a:endParaRPr>
        </a:p>
      </dsp:txBody>
      <dsp:txXfrm>
        <a:off x="382811" y="1824255"/>
        <a:ext cx="2233066" cy="1156182"/>
      </dsp:txXfrm>
    </dsp:sp>
    <dsp:sp modelId="{061A7F09-BC3C-4411-97DE-23C694E4B232}">
      <dsp:nvSpPr>
        <dsp:cNvPr id="0" name=""/>
        <dsp:cNvSpPr/>
      </dsp:nvSpPr>
      <dsp:spPr>
        <a:xfrm>
          <a:off x="829425" y="2723509"/>
          <a:ext cx="2009759" cy="38539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66040" bIns="16510" numCol="1" spcCol="1270" anchor="ctr" anchorCtr="0">
          <a:noAutofit/>
        </a:bodyPr>
        <a:lstStyle/>
        <a:p>
          <a:pPr lvl="0" algn="r" defTabSz="1155700">
            <a:lnSpc>
              <a:spcPct val="90000"/>
            </a:lnSpc>
            <a:spcBef>
              <a:spcPct val="0"/>
            </a:spcBef>
            <a:spcAft>
              <a:spcPct val="35000"/>
            </a:spcAft>
          </a:pPr>
          <a:endParaRPr lang="en-US" sz="2600" kern="1200"/>
        </a:p>
      </dsp:txBody>
      <dsp:txXfrm>
        <a:off x="829425" y="2723509"/>
        <a:ext cx="2009759" cy="385394"/>
      </dsp:txXfrm>
    </dsp:sp>
    <dsp:sp modelId="{5499D9E1-04E0-451C-9566-52B2EA30D447}">
      <dsp:nvSpPr>
        <dsp:cNvPr id="0" name=""/>
        <dsp:cNvSpPr/>
      </dsp:nvSpPr>
      <dsp:spPr>
        <a:xfrm>
          <a:off x="3378736" y="1824255"/>
          <a:ext cx="2233066" cy="1156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6315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Permanent Capital</a:t>
          </a:r>
          <a:endParaRPr lang="en-US" sz="2400" kern="1200" dirty="0">
            <a:latin typeface="Times New Roman" panose="02020603050405020304" pitchFamily="18" charset="0"/>
            <a:cs typeface="Times New Roman" panose="02020603050405020304" pitchFamily="18" charset="0"/>
          </a:endParaRPr>
        </a:p>
      </dsp:txBody>
      <dsp:txXfrm>
        <a:off x="3378736" y="1824255"/>
        <a:ext cx="2233066" cy="1156182"/>
      </dsp:txXfrm>
    </dsp:sp>
    <dsp:sp modelId="{76301075-F34B-43A0-9D67-296C670D730F}">
      <dsp:nvSpPr>
        <dsp:cNvPr id="0" name=""/>
        <dsp:cNvSpPr/>
      </dsp:nvSpPr>
      <dsp:spPr>
        <a:xfrm>
          <a:off x="3825349" y="2723509"/>
          <a:ext cx="2009759" cy="38539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66040" bIns="16510" numCol="1" spcCol="1270" anchor="ctr" anchorCtr="0">
          <a:noAutofit/>
        </a:bodyPr>
        <a:lstStyle/>
        <a:p>
          <a:pPr lvl="0" algn="r" defTabSz="1155700">
            <a:lnSpc>
              <a:spcPct val="90000"/>
            </a:lnSpc>
            <a:spcBef>
              <a:spcPct val="0"/>
            </a:spcBef>
            <a:spcAft>
              <a:spcPct val="35000"/>
            </a:spcAft>
          </a:pPr>
          <a:endParaRPr lang="en-US" sz="2600" kern="1200"/>
        </a:p>
      </dsp:txBody>
      <dsp:txXfrm>
        <a:off x="3825349" y="2723509"/>
        <a:ext cx="2009759" cy="385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3B9BE-C0CC-478D-A245-B04AE28896A7}">
      <dsp:nvSpPr>
        <dsp:cNvPr id="0" name=""/>
        <dsp:cNvSpPr/>
      </dsp:nvSpPr>
      <dsp:spPr>
        <a:xfrm>
          <a:off x="2997307" y="1156239"/>
          <a:ext cx="1497962" cy="668016"/>
        </a:xfrm>
        <a:custGeom>
          <a:avLst/>
          <a:gdLst/>
          <a:ahLst/>
          <a:cxnLst/>
          <a:rect l="0" t="0" r="0" b="0"/>
          <a:pathLst>
            <a:path>
              <a:moveTo>
                <a:pt x="0" y="0"/>
              </a:moveTo>
              <a:lnTo>
                <a:pt x="0" y="398240"/>
              </a:lnTo>
              <a:lnTo>
                <a:pt x="1497962" y="398240"/>
              </a:lnTo>
              <a:lnTo>
                <a:pt x="1497962" y="66801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B744D0-68EA-4175-BB9B-5504F1057F83}">
      <dsp:nvSpPr>
        <dsp:cNvPr id="0" name=""/>
        <dsp:cNvSpPr/>
      </dsp:nvSpPr>
      <dsp:spPr>
        <a:xfrm>
          <a:off x="1499344" y="1156239"/>
          <a:ext cx="1497962" cy="668016"/>
        </a:xfrm>
        <a:custGeom>
          <a:avLst/>
          <a:gdLst/>
          <a:ahLst/>
          <a:cxnLst/>
          <a:rect l="0" t="0" r="0" b="0"/>
          <a:pathLst>
            <a:path>
              <a:moveTo>
                <a:pt x="1497962" y="0"/>
              </a:moveTo>
              <a:lnTo>
                <a:pt x="1497962" y="398240"/>
              </a:lnTo>
              <a:lnTo>
                <a:pt x="0" y="398240"/>
              </a:lnTo>
              <a:lnTo>
                <a:pt x="0" y="66801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481DE-11E5-4AB9-BB0D-A8F4CFAA284B}">
      <dsp:nvSpPr>
        <dsp:cNvPr id="0" name=""/>
        <dsp:cNvSpPr/>
      </dsp:nvSpPr>
      <dsp:spPr>
        <a:xfrm>
          <a:off x="1880774" y="56"/>
          <a:ext cx="2233066" cy="1156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6315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Capital</a:t>
          </a:r>
          <a:endParaRPr lang="en-US" sz="2800" kern="1200" dirty="0">
            <a:latin typeface="Times New Roman" panose="02020603050405020304" pitchFamily="18" charset="0"/>
            <a:cs typeface="Times New Roman" panose="02020603050405020304" pitchFamily="18" charset="0"/>
          </a:endParaRPr>
        </a:p>
      </dsp:txBody>
      <dsp:txXfrm>
        <a:off x="1880774" y="56"/>
        <a:ext cx="2233066" cy="1156182"/>
      </dsp:txXfrm>
    </dsp:sp>
    <dsp:sp modelId="{6FA26A2F-4B84-4333-AC4F-903AD1BAC35C}">
      <dsp:nvSpPr>
        <dsp:cNvPr id="0" name=""/>
        <dsp:cNvSpPr/>
      </dsp:nvSpPr>
      <dsp:spPr>
        <a:xfrm>
          <a:off x="2327387" y="899309"/>
          <a:ext cx="2009759" cy="38539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66040" bIns="16510" numCol="1" spcCol="1270" anchor="ctr" anchorCtr="0">
          <a:noAutofit/>
        </a:bodyPr>
        <a:lstStyle/>
        <a:p>
          <a:pPr lvl="0" algn="r" defTabSz="1155700">
            <a:lnSpc>
              <a:spcPct val="90000"/>
            </a:lnSpc>
            <a:spcBef>
              <a:spcPct val="0"/>
            </a:spcBef>
            <a:spcAft>
              <a:spcPct val="35000"/>
            </a:spcAft>
          </a:pPr>
          <a:endParaRPr lang="en-US" sz="2600" kern="1200"/>
        </a:p>
      </dsp:txBody>
      <dsp:txXfrm>
        <a:off x="2327387" y="899309"/>
        <a:ext cx="2009759" cy="385394"/>
      </dsp:txXfrm>
    </dsp:sp>
    <dsp:sp modelId="{EE812B96-C964-4659-9F23-4200AC200F76}">
      <dsp:nvSpPr>
        <dsp:cNvPr id="0" name=""/>
        <dsp:cNvSpPr/>
      </dsp:nvSpPr>
      <dsp:spPr>
        <a:xfrm>
          <a:off x="382811" y="1824255"/>
          <a:ext cx="2233066" cy="1156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6315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Working Capital</a:t>
          </a:r>
          <a:endParaRPr lang="en-US" sz="2400" kern="1200" dirty="0">
            <a:latin typeface="Times New Roman" panose="02020603050405020304" pitchFamily="18" charset="0"/>
            <a:cs typeface="Times New Roman" panose="02020603050405020304" pitchFamily="18" charset="0"/>
          </a:endParaRPr>
        </a:p>
      </dsp:txBody>
      <dsp:txXfrm>
        <a:off x="382811" y="1824255"/>
        <a:ext cx="2233066" cy="1156182"/>
      </dsp:txXfrm>
    </dsp:sp>
    <dsp:sp modelId="{061A7F09-BC3C-4411-97DE-23C694E4B232}">
      <dsp:nvSpPr>
        <dsp:cNvPr id="0" name=""/>
        <dsp:cNvSpPr/>
      </dsp:nvSpPr>
      <dsp:spPr>
        <a:xfrm>
          <a:off x="829425" y="2723509"/>
          <a:ext cx="2009759" cy="38539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66040" bIns="16510" numCol="1" spcCol="1270" anchor="ctr" anchorCtr="0">
          <a:noAutofit/>
        </a:bodyPr>
        <a:lstStyle/>
        <a:p>
          <a:pPr lvl="0" algn="r" defTabSz="1155700">
            <a:lnSpc>
              <a:spcPct val="90000"/>
            </a:lnSpc>
            <a:spcBef>
              <a:spcPct val="0"/>
            </a:spcBef>
            <a:spcAft>
              <a:spcPct val="35000"/>
            </a:spcAft>
          </a:pPr>
          <a:endParaRPr lang="en-US" sz="2600" kern="1200"/>
        </a:p>
      </dsp:txBody>
      <dsp:txXfrm>
        <a:off x="829425" y="2723509"/>
        <a:ext cx="2009759" cy="385394"/>
      </dsp:txXfrm>
    </dsp:sp>
    <dsp:sp modelId="{5499D9E1-04E0-451C-9566-52B2EA30D447}">
      <dsp:nvSpPr>
        <dsp:cNvPr id="0" name=""/>
        <dsp:cNvSpPr/>
      </dsp:nvSpPr>
      <dsp:spPr>
        <a:xfrm>
          <a:off x="3378736" y="1824255"/>
          <a:ext cx="2233066" cy="1156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6315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Permanent Capital</a:t>
          </a:r>
          <a:endParaRPr lang="en-US" sz="2400" kern="1200" dirty="0">
            <a:latin typeface="Times New Roman" panose="02020603050405020304" pitchFamily="18" charset="0"/>
            <a:cs typeface="Times New Roman" panose="02020603050405020304" pitchFamily="18" charset="0"/>
          </a:endParaRPr>
        </a:p>
      </dsp:txBody>
      <dsp:txXfrm>
        <a:off x="3378736" y="1824255"/>
        <a:ext cx="2233066" cy="1156182"/>
      </dsp:txXfrm>
    </dsp:sp>
    <dsp:sp modelId="{76301075-F34B-43A0-9D67-296C670D730F}">
      <dsp:nvSpPr>
        <dsp:cNvPr id="0" name=""/>
        <dsp:cNvSpPr/>
      </dsp:nvSpPr>
      <dsp:spPr>
        <a:xfrm>
          <a:off x="3825349" y="2723509"/>
          <a:ext cx="2009759" cy="38539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40" tIns="16510" rIns="66040" bIns="16510" numCol="1" spcCol="1270" anchor="ctr" anchorCtr="0">
          <a:noAutofit/>
        </a:bodyPr>
        <a:lstStyle/>
        <a:p>
          <a:pPr lvl="0" algn="r" defTabSz="1155700">
            <a:lnSpc>
              <a:spcPct val="90000"/>
            </a:lnSpc>
            <a:spcBef>
              <a:spcPct val="0"/>
            </a:spcBef>
            <a:spcAft>
              <a:spcPct val="35000"/>
            </a:spcAft>
          </a:pPr>
          <a:endParaRPr lang="en-US" sz="2600" kern="1200"/>
        </a:p>
      </dsp:txBody>
      <dsp:txXfrm>
        <a:off x="3825349" y="2723509"/>
        <a:ext cx="2009759" cy="385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543C6-1F78-473E-8316-2DD54ACF0A45}">
      <dsp:nvSpPr>
        <dsp:cNvPr id="0" name=""/>
        <dsp:cNvSpPr/>
      </dsp:nvSpPr>
      <dsp:spPr>
        <a:xfrm>
          <a:off x="2399489" y="128909"/>
          <a:ext cx="943090" cy="404259"/>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panose="020F0502020204030204"/>
              <a:ea typeface="+mn-ea"/>
              <a:cs typeface="+mn-cs"/>
            </a:rPr>
            <a:t>CASH</a:t>
          </a:r>
        </a:p>
      </dsp:txBody>
      <dsp:txXfrm>
        <a:off x="2419223" y="148643"/>
        <a:ext cx="903622" cy="364791"/>
      </dsp:txXfrm>
    </dsp:sp>
    <dsp:sp modelId="{681260E7-D172-41FD-8CEB-7F75C68589BB}">
      <dsp:nvSpPr>
        <dsp:cNvPr id="0" name=""/>
        <dsp:cNvSpPr/>
      </dsp:nvSpPr>
      <dsp:spPr>
        <a:xfrm>
          <a:off x="1055692" y="331039"/>
          <a:ext cx="3630684" cy="3630684"/>
        </a:xfrm>
        <a:custGeom>
          <a:avLst/>
          <a:gdLst/>
          <a:ahLst/>
          <a:cxnLst/>
          <a:rect l="0" t="0" r="0" b="0"/>
          <a:pathLst>
            <a:path>
              <a:moveTo>
                <a:pt x="2598224" y="169343"/>
              </a:moveTo>
              <a:arcTo wR="1829492" hR="1829492" stAng="17690791" swAng="1862316"/>
            </a:path>
          </a:pathLst>
        </a:custGeom>
        <a:noFill/>
        <a:ln w="19050" cap="flat" cmpd="sng" algn="ctr">
          <a:solidFill>
            <a:srgbClr val="4472C4"/>
          </a:solidFill>
          <a:prstDash val="solid"/>
          <a:miter lim="800000"/>
          <a:tailEnd type="arrow"/>
        </a:ln>
        <a:effectLst/>
        <a:scene3d>
          <a:camera prst="orthographicFront"/>
          <a:lightRig rig="threePt" dir="t">
            <a:rot lat="0" lon="0" rev="7500000"/>
          </a:lightRig>
        </a:scene3d>
        <a:sp3d z="-40000"/>
      </dsp:spPr>
      <dsp:style>
        <a:lnRef idx="3">
          <a:schemeClr val="accent5"/>
        </a:lnRef>
        <a:fillRef idx="0">
          <a:schemeClr val="accent5"/>
        </a:fillRef>
        <a:effectRef idx="2">
          <a:schemeClr val="accent5"/>
        </a:effectRef>
        <a:fontRef idx="minor">
          <a:schemeClr val="tx1"/>
        </a:fontRef>
      </dsp:style>
    </dsp:sp>
    <dsp:sp modelId="{CE4ED196-BD13-443F-A914-A227E78E4BFE}">
      <dsp:nvSpPr>
        <dsp:cNvPr id="0" name=""/>
        <dsp:cNvSpPr/>
      </dsp:nvSpPr>
      <dsp:spPr>
        <a:xfrm>
          <a:off x="4088109" y="1398837"/>
          <a:ext cx="1018835" cy="373145"/>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solidFill>
                <a:sysClr val="window" lastClr="FFFFFF"/>
              </a:solidFill>
              <a:latin typeface="Calibri" panose="020F0502020204030204"/>
              <a:ea typeface="+mn-ea"/>
              <a:cs typeface="+mn-cs"/>
            </a:rPr>
            <a:t>Purchase</a:t>
          </a:r>
        </a:p>
      </dsp:txBody>
      <dsp:txXfrm>
        <a:off x="4106324" y="1417052"/>
        <a:ext cx="982405" cy="336715"/>
      </dsp:txXfrm>
    </dsp:sp>
    <dsp:sp modelId="{8120F7BB-B46A-46BA-B444-376FE2EBCAE7}">
      <dsp:nvSpPr>
        <dsp:cNvPr id="0" name=""/>
        <dsp:cNvSpPr/>
      </dsp:nvSpPr>
      <dsp:spPr>
        <a:xfrm>
          <a:off x="1034016" y="207041"/>
          <a:ext cx="3630684" cy="3630684"/>
        </a:xfrm>
        <a:custGeom>
          <a:avLst/>
          <a:gdLst/>
          <a:ahLst/>
          <a:cxnLst/>
          <a:rect l="0" t="0" r="0" b="0"/>
          <a:pathLst>
            <a:path>
              <a:moveTo>
                <a:pt x="3657790" y="1895579"/>
              </a:moveTo>
              <a:arcTo wR="1829492" hR="1829492" stAng="21724210" swAng="1905139"/>
            </a:path>
          </a:pathLst>
        </a:custGeom>
        <a:noFill/>
        <a:ln w="19050" cap="flat" cmpd="sng" algn="ctr">
          <a:solidFill>
            <a:srgbClr val="4472C4"/>
          </a:solidFill>
          <a:prstDash val="solid"/>
          <a:miter lim="800000"/>
          <a:tailEnd type="arrow"/>
        </a:ln>
        <a:effectLst/>
        <a:scene3d>
          <a:camera prst="orthographicFront"/>
          <a:lightRig rig="threePt" dir="t">
            <a:rot lat="0" lon="0" rev="7500000"/>
          </a:lightRig>
        </a:scene3d>
        <a:sp3d z="-40000"/>
      </dsp:spPr>
      <dsp:style>
        <a:lnRef idx="3">
          <a:schemeClr val="accent5"/>
        </a:lnRef>
        <a:fillRef idx="0">
          <a:schemeClr val="accent5"/>
        </a:fillRef>
        <a:effectRef idx="2">
          <a:schemeClr val="accent5"/>
        </a:effectRef>
        <a:fontRef idx="minor">
          <a:schemeClr val="tx1"/>
        </a:fontRef>
      </dsp:style>
    </dsp:sp>
    <dsp:sp modelId="{CFFC05D2-FCE5-471F-A206-47D6F0254D2B}">
      <dsp:nvSpPr>
        <dsp:cNvPr id="0" name=""/>
        <dsp:cNvSpPr/>
      </dsp:nvSpPr>
      <dsp:spPr>
        <a:xfrm>
          <a:off x="3536211" y="3279357"/>
          <a:ext cx="933032" cy="312482"/>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panose="020F0502020204030204"/>
              <a:ea typeface="+mn-ea"/>
              <a:cs typeface="+mn-cs"/>
            </a:rPr>
            <a:t>STOCK</a:t>
          </a:r>
        </a:p>
      </dsp:txBody>
      <dsp:txXfrm>
        <a:off x="3551465" y="3294611"/>
        <a:ext cx="902524" cy="281974"/>
      </dsp:txXfrm>
    </dsp:sp>
    <dsp:sp modelId="{81F5E15F-60D5-420C-8581-3BE1573CE77B}">
      <dsp:nvSpPr>
        <dsp:cNvPr id="0" name=""/>
        <dsp:cNvSpPr/>
      </dsp:nvSpPr>
      <dsp:spPr>
        <a:xfrm>
          <a:off x="939942" y="288296"/>
          <a:ext cx="3630684" cy="3630684"/>
        </a:xfrm>
        <a:custGeom>
          <a:avLst/>
          <a:gdLst/>
          <a:ahLst/>
          <a:cxnLst/>
          <a:rect l="0" t="0" r="0" b="0"/>
          <a:pathLst>
            <a:path>
              <a:moveTo>
                <a:pt x="2592992" y="3492053"/>
              </a:moveTo>
              <a:arcTo wR="1829492" hR="1829492" stAng="3920037" swAng="1963476"/>
            </a:path>
          </a:pathLst>
        </a:custGeom>
        <a:noFill/>
        <a:ln w="19050" cap="flat" cmpd="sng" algn="ctr">
          <a:solidFill>
            <a:srgbClr val="4472C4"/>
          </a:solidFill>
          <a:prstDash val="solid"/>
          <a:miter lim="800000"/>
          <a:tailEnd type="arrow"/>
        </a:ln>
        <a:effectLst/>
        <a:scene3d>
          <a:camera prst="orthographicFront"/>
          <a:lightRig rig="threePt" dir="t">
            <a:rot lat="0" lon="0" rev="7500000"/>
          </a:lightRig>
        </a:scene3d>
        <a:sp3d z="-40000"/>
      </dsp:spPr>
      <dsp:style>
        <a:lnRef idx="3">
          <a:schemeClr val="accent5"/>
        </a:lnRef>
        <a:fillRef idx="0">
          <a:schemeClr val="accent5"/>
        </a:fillRef>
        <a:effectRef idx="2">
          <a:schemeClr val="accent5"/>
        </a:effectRef>
        <a:fontRef idx="minor">
          <a:schemeClr val="tx1"/>
        </a:fontRef>
      </dsp:style>
    </dsp:sp>
    <dsp:sp modelId="{13E65E2A-B6DD-4EEA-A9B8-C1E1B2C688B8}">
      <dsp:nvSpPr>
        <dsp:cNvPr id="0" name=""/>
        <dsp:cNvSpPr/>
      </dsp:nvSpPr>
      <dsp:spPr>
        <a:xfrm>
          <a:off x="1256726" y="3403079"/>
          <a:ext cx="1094552" cy="423889"/>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panose="020F0502020204030204"/>
              <a:ea typeface="+mn-ea"/>
              <a:cs typeface="+mn-cs"/>
            </a:rPr>
            <a:t>CREDIT SALE</a:t>
          </a:r>
        </a:p>
      </dsp:txBody>
      <dsp:txXfrm>
        <a:off x="1277419" y="3423772"/>
        <a:ext cx="1053166" cy="382503"/>
      </dsp:txXfrm>
    </dsp:sp>
    <dsp:sp modelId="{EC7D23B6-9EB0-423D-8EE1-1023426E43B1}">
      <dsp:nvSpPr>
        <dsp:cNvPr id="0" name=""/>
        <dsp:cNvSpPr/>
      </dsp:nvSpPr>
      <dsp:spPr>
        <a:xfrm>
          <a:off x="1055692" y="331039"/>
          <a:ext cx="3630684" cy="3630684"/>
        </a:xfrm>
        <a:custGeom>
          <a:avLst/>
          <a:gdLst/>
          <a:ahLst/>
          <a:cxnLst/>
          <a:rect l="0" t="0" r="0" b="0"/>
          <a:pathLst>
            <a:path>
              <a:moveTo>
                <a:pt x="295644" y="2826664"/>
              </a:moveTo>
              <a:arcTo wR="1829492" hR="1829492" stAng="8818299" swAng="2075123"/>
            </a:path>
          </a:pathLst>
        </a:custGeom>
        <a:noFill/>
        <a:ln w="19050" cap="flat" cmpd="sng" algn="ctr">
          <a:solidFill>
            <a:srgbClr val="4472C4"/>
          </a:solidFill>
          <a:prstDash val="solid"/>
          <a:miter lim="800000"/>
          <a:tailEnd type="arrow"/>
        </a:ln>
        <a:effectLst/>
        <a:scene3d>
          <a:camera prst="orthographicFront"/>
          <a:lightRig rig="threePt" dir="t">
            <a:rot lat="0" lon="0" rev="7500000"/>
          </a:lightRig>
        </a:scene3d>
        <a:sp3d z="-40000"/>
      </dsp:spPr>
      <dsp:style>
        <a:lnRef idx="3">
          <a:schemeClr val="accent5"/>
        </a:lnRef>
        <a:fillRef idx="0">
          <a:schemeClr val="accent5"/>
        </a:fillRef>
        <a:effectRef idx="2">
          <a:schemeClr val="accent5"/>
        </a:effectRef>
        <a:fontRef idx="minor">
          <a:schemeClr val="tx1"/>
        </a:fontRef>
      </dsp:style>
    </dsp:sp>
    <dsp:sp modelId="{150A4A05-5FE5-4FCB-B2F6-16CD32241AFD}">
      <dsp:nvSpPr>
        <dsp:cNvPr id="0" name=""/>
        <dsp:cNvSpPr/>
      </dsp:nvSpPr>
      <dsp:spPr>
        <a:xfrm>
          <a:off x="680444" y="1412430"/>
          <a:ext cx="928192" cy="345960"/>
        </a:xfrm>
        <a:prstGeom prst="round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solidFill>
                <a:sysClr val="window" lastClr="FFFFFF"/>
              </a:solidFill>
              <a:latin typeface="Calibri" panose="020F0502020204030204"/>
              <a:ea typeface="+mn-ea"/>
              <a:cs typeface="+mn-cs"/>
            </a:rPr>
            <a:t> </a:t>
          </a:r>
          <a:r>
            <a:rPr lang="en-US" sz="1400" kern="1200">
              <a:solidFill>
                <a:sysClr val="window" lastClr="FFFFFF"/>
              </a:solidFill>
              <a:latin typeface="Calibri" panose="020F0502020204030204"/>
              <a:ea typeface="+mn-ea"/>
              <a:cs typeface="+mn-cs"/>
            </a:rPr>
            <a:t>DEBTORS</a:t>
          </a:r>
        </a:p>
      </dsp:txBody>
      <dsp:txXfrm>
        <a:off x="697332" y="1429318"/>
        <a:ext cx="894416" cy="312184"/>
      </dsp:txXfrm>
    </dsp:sp>
    <dsp:sp modelId="{DF40509A-32C2-4612-A6CE-12C7872BB9CD}">
      <dsp:nvSpPr>
        <dsp:cNvPr id="0" name=""/>
        <dsp:cNvSpPr/>
      </dsp:nvSpPr>
      <dsp:spPr>
        <a:xfrm>
          <a:off x="1055692" y="331039"/>
          <a:ext cx="3630684" cy="3630684"/>
        </a:xfrm>
        <a:custGeom>
          <a:avLst/>
          <a:gdLst/>
          <a:ahLst/>
          <a:cxnLst/>
          <a:rect l="0" t="0" r="0" b="0"/>
          <a:pathLst>
            <a:path>
              <a:moveTo>
                <a:pt x="307972" y="813608"/>
              </a:moveTo>
              <a:arcTo wR="1829492" hR="1829492" stAng="12823808" swAng="1880313"/>
            </a:path>
          </a:pathLst>
        </a:custGeom>
        <a:noFill/>
        <a:ln w="19050" cap="flat" cmpd="sng" algn="ctr">
          <a:solidFill>
            <a:srgbClr val="4472C4"/>
          </a:solidFill>
          <a:prstDash val="solid"/>
          <a:miter lim="800000"/>
          <a:tailEnd type="arrow"/>
        </a:ln>
        <a:effectLst/>
        <a:scene3d>
          <a:camera prst="orthographicFront"/>
          <a:lightRig rig="threePt" dir="t">
            <a:rot lat="0" lon="0" rev="7500000"/>
          </a:lightRig>
        </a:scene3d>
        <a:sp3d z="-40000"/>
      </dsp:spPr>
      <dsp:style>
        <a:lnRef idx="3">
          <a:schemeClr val="accent5"/>
        </a:lnRef>
        <a:fillRef idx="0">
          <a:schemeClr val="accent5"/>
        </a:fillRef>
        <a:effectRef idx="2">
          <a:schemeClr val="accent5"/>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49CB3-C295-4207-9E59-1FC568F9DE03}"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F16AC-DE10-474F-8A1C-ED4C88BF7598}" type="slidenum">
              <a:rPr lang="en-US" smtClean="0"/>
              <a:t>‹#›</a:t>
            </a:fld>
            <a:endParaRPr lang="en-US"/>
          </a:p>
        </p:txBody>
      </p:sp>
    </p:spTree>
    <p:extLst>
      <p:ext uri="{BB962C8B-B14F-4D97-AF65-F5344CB8AC3E}">
        <p14:creationId xmlns:p14="http://schemas.microsoft.com/office/powerpoint/2010/main" val="315896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ebaa7b3a2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debaa7b3a2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37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2818" name="Google Shape;186;g3606f1c2d_30:notes">
            <a:extLst>
              <a:ext uri="{FF2B5EF4-FFF2-40B4-BE49-F238E27FC236}">
                <a16:creationId xmlns:a16="http://schemas.microsoft.com/office/drawing/2014/main" id="{68405AAD-2DD5-4869-85FB-691B28AED65E}"/>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2819" name="Google Shape;187;g3606f1c2d_30:notes">
            <a:extLst>
              <a:ext uri="{FF2B5EF4-FFF2-40B4-BE49-F238E27FC236}">
                <a16:creationId xmlns:a16="http://schemas.microsoft.com/office/drawing/2014/main" id="{47A39E29-6927-4819-A240-0AA4B9CF1F6B}"/>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67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2818" name="Google Shape;186;g3606f1c2d_30:notes">
            <a:extLst>
              <a:ext uri="{FF2B5EF4-FFF2-40B4-BE49-F238E27FC236}">
                <a16:creationId xmlns:a16="http://schemas.microsoft.com/office/drawing/2014/main" id="{68405AAD-2DD5-4869-85FB-691B28AED65E}"/>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2819" name="Google Shape;187;g3606f1c2d_30:notes">
            <a:extLst>
              <a:ext uri="{FF2B5EF4-FFF2-40B4-BE49-F238E27FC236}">
                <a16:creationId xmlns:a16="http://schemas.microsoft.com/office/drawing/2014/main" id="{47A39E29-6927-4819-A240-0AA4B9CF1F6B}"/>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05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2818" name="Google Shape;186;g3606f1c2d_30:notes">
            <a:extLst>
              <a:ext uri="{FF2B5EF4-FFF2-40B4-BE49-F238E27FC236}">
                <a16:creationId xmlns:a16="http://schemas.microsoft.com/office/drawing/2014/main" id="{68405AAD-2DD5-4869-85FB-691B28AED65E}"/>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2819" name="Google Shape;187;g3606f1c2d_30:notes">
            <a:extLst>
              <a:ext uri="{FF2B5EF4-FFF2-40B4-BE49-F238E27FC236}">
                <a16:creationId xmlns:a16="http://schemas.microsoft.com/office/drawing/2014/main" id="{47A39E29-6927-4819-A240-0AA4B9CF1F6B}"/>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484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2818" name="Google Shape;186;g3606f1c2d_30:notes">
            <a:extLst>
              <a:ext uri="{FF2B5EF4-FFF2-40B4-BE49-F238E27FC236}">
                <a16:creationId xmlns:a16="http://schemas.microsoft.com/office/drawing/2014/main" id="{68405AAD-2DD5-4869-85FB-691B28AED65E}"/>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2819" name="Google Shape;187;g3606f1c2d_30:notes">
            <a:extLst>
              <a:ext uri="{FF2B5EF4-FFF2-40B4-BE49-F238E27FC236}">
                <a16:creationId xmlns:a16="http://schemas.microsoft.com/office/drawing/2014/main" id="{47A39E29-6927-4819-A240-0AA4B9CF1F6B}"/>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863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2818" name="Google Shape;186;g3606f1c2d_30:notes">
            <a:extLst>
              <a:ext uri="{FF2B5EF4-FFF2-40B4-BE49-F238E27FC236}">
                <a16:creationId xmlns:a16="http://schemas.microsoft.com/office/drawing/2014/main" id="{68405AAD-2DD5-4869-85FB-691B28AED65E}"/>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62819" name="Google Shape;187;g3606f1c2d_30:notes">
            <a:extLst>
              <a:ext uri="{FF2B5EF4-FFF2-40B4-BE49-F238E27FC236}">
                <a16:creationId xmlns:a16="http://schemas.microsoft.com/office/drawing/2014/main" id="{47A39E29-6927-4819-A240-0AA4B9CF1F6B}"/>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91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8418" name="Google Shape;448;g35ed75ccf_0134:notes"/>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88419" name="Google Shape;449;g35ed75ccf_0134:notes"/>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5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7596285" y="3514025"/>
            <a:ext cx="1185600" cy="3952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nvGrpSpPr>
          <p:cNvPr id="25" name="Google Shape;25;p3"/>
          <p:cNvGrpSpPr/>
          <p:nvPr/>
        </p:nvGrpSpPr>
        <p:grpSpPr>
          <a:xfrm>
            <a:off x="0" y="-9451"/>
            <a:ext cx="11548531" cy="6867451"/>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nvGrpSpPr>
          <p:cNvPr id="28" name="Google Shape;28;p3"/>
          <p:cNvGrpSpPr/>
          <p:nvPr/>
        </p:nvGrpSpPr>
        <p:grpSpPr>
          <a:xfrm rot="10800000" flipH="1">
            <a:off x="-2" y="3899768"/>
            <a:ext cx="8785449" cy="2703024"/>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nvGrpSpPr>
          <p:cNvPr id="31" name="Google Shape;31;p3"/>
          <p:cNvGrpSpPr/>
          <p:nvPr/>
        </p:nvGrpSpPr>
        <p:grpSpPr>
          <a:xfrm>
            <a:off x="9262456" y="5963633"/>
            <a:ext cx="2937107" cy="894393"/>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39" name="Google Shape;39;p3"/>
          <p:cNvSpPr txBox="1">
            <a:spLocks noGrp="1"/>
          </p:cNvSpPr>
          <p:nvPr>
            <p:ph type="ctrTitle"/>
          </p:nvPr>
        </p:nvSpPr>
        <p:spPr>
          <a:xfrm>
            <a:off x="618033" y="3828197"/>
            <a:ext cx="54592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618033" y="5300599"/>
            <a:ext cx="54592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319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Slide_TwoColumnBullets">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529089" y="565424"/>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2550" b="1" i="0" u="none" strike="noStrike" cap="none">
                <a:solidFill>
                  <a:srgbClr val="0066A1"/>
                </a:solidFill>
                <a:latin typeface="Calibri"/>
                <a:ea typeface="Calibri"/>
                <a:cs typeface="Calibri"/>
                <a:sym typeface="Calibri"/>
              </a:defRPr>
            </a:lvl1pPr>
            <a:lvl2pPr lvl="1" indent="0">
              <a:spcBef>
                <a:spcPts val="0"/>
              </a:spcBef>
              <a:buSzPct val="77777"/>
              <a:buNone/>
              <a:defRPr sz="1350"/>
            </a:lvl2pPr>
            <a:lvl3pPr lvl="2" indent="0">
              <a:spcBef>
                <a:spcPts val="0"/>
              </a:spcBef>
              <a:buSzPct val="77777"/>
              <a:buNone/>
              <a:defRPr sz="1350"/>
            </a:lvl3pPr>
            <a:lvl4pPr lvl="3" indent="0">
              <a:spcBef>
                <a:spcPts val="0"/>
              </a:spcBef>
              <a:buSzPct val="77777"/>
              <a:buNone/>
              <a:defRPr sz="1350"/>
            </a:lvl4pPr>
            <a:lvl5pPr lvl="4" indent="0">
              <a:spcBef>
                <a:spcPts val="0"/>
              </a:spcBef>
              <a:buSzPct val="77777"/>
              <a:buNone/>
              <a:defRPr sz="1350"/>
            </a:lvl5pPr>
            <a:lvl6pPr lvl="5" indent="0">
              <a:spcBef>
                <a:spcPts val="0"/>
              </a:spcBef>
              <a:buSzPct val="77777"/>
              <a:buNone/>
              <a:defRPr sz="1350"/>
            </a:lvl6pPr>
            <a:lvl7pPr lvl="6" indent="0">
              <a:spcBef>
                <a:spcPts val="0"/>
              </a:spcBef>
              <a:buSzPct val="77777"/>
              <a:buNone/>
              <a:defRPr sz="1350"/>
            </a:lvl7pPr>
            <a:lvl8pPr lvl="7" indent="0">
              <a:spcBef>
                <a:spcPts val="0"/>
              </a:spcBef>
              <a:buSzPct val="77777"/>
              <a:buNone/>
              <a:defRPr sz="1350"/>
            </a:lvl8pPr>
            <a:lvl9pPr lvl="8" indent="0">
              <a:spcBef>
                <a:spcPts val="0"/>
              </a:spcBef>
              <a:buSzPct val="77777"/>
              <a:buNone/>
              <a:defRPr sz="1350"/>
            </a:lvl9pPr>
          </a:lstStyle>
          <a:p>
            <a:endParaRPr/>
          </a:p>
        </p:txBody>
      </p:sp>
      <p:sp>
        <p:nvSpPr>
          <p:cNvPr id="87" name="Shape 87"/>
          <p:cNvSpPr txBox="1">
            <a:spLocks noGrp="1"/>
          </p:cNvSpPr>
          <p:nvPr>
            <p:ph type="subTitle" idx="1"/>
          </p:nvPr>
        </p:nvSpPr>
        <p:spPr>
          <a:xfrm>
            <a:off x="529089" y="1199112"/>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2"/>
          </p:nvPr>
        </p:nvSpPr>
        <p:spPr>
          <a:xfrm>
            <a:off x="529089" y="1825625"/>
            <a:ext cx="5435107" cy="4143854"/>
          </a:xfrm>
          <a:prstGeom prst="rect">
            <a:avLst/>
          </a:prstGeom>
          <a:noFill/>
          <a:ln>
            <a:noFill/>
          </a:ln>
        </p:spPr>
        <p:txBody>
          <a:bodyPr wrap="square" lIns="91425" tIns="91425" rIns="91425" bIns="91425" anchor="t" anchorCtr="0"/>
          <a:lstStyle>
            <a:lvl1pPr marL="342900" marR="0" lvl="0" indent="-285750" algn="l" rtl="0">
              <a:lnSpc>
                <a:spcPct val="90000"/>
              </a:lnSpc>
              <a:spcBef>
                <a:spcPts val="75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600075" marR="0" lvl="1" indent="-171450" algn="l" rtl="0">
              <a:lnSpc>
                <a:spcPct val="90000"/>
              </a:lnSpc>
              <a:spcBef>
                <a:spcPts val="375"/>
              </a:spcBef>
              <a:buClr>
                <a:srgbClr val="0066A1"/>
              </a:buClr>
              <a:buSzPct val="100000"/>
              <a:buFont typeface="Noto Sans Symbols"/>
              <a:buChar char="▪"/>
              <a:defRPr sz="1350" b="0" i="0" u="none" strike="noStrike" cap="none">
                <a:solidFill>
                  <a:schemeClr val="dk1"/>
                </a:solidFill>
                <a:latin typeface="Calibri"/>
                <a:ea typeface="Calibri"/>
                <a:cs typeface="Calibri"/>
                <a:sym typeface="Calibri"/>
              </a:defRPr>
            </a:lvl2pPr>
            <a:lvl3pPr marL="942975" marR="0" lvl="2" indent="-180975" algn="l" rtl="0">
              <a:lnSpc>
                <a:spcPct val="90000"/>
              </a:lnSpc>
              <a:spcBef>
                <a:spcPts val="375"/>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3013" marR="0" lvl="3"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4pPr>
            <a:lvl5pPr marL="1585913" marR="0" lvl="4"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3"/>
          </p:nvPr>
        </p:nvSpPr>
        <p:spPr>
          <a:xfrm>
            <a:off x="6319821" y="1825625"/>
            <a:ext cx="5435107" cy="4143854"/>
          </a:xfrm>
          <a:prstGeom prst="rect">
            <a:avLst/>
          </a:prstGeom>
          <a:noFill/>
          <a:ln>
            <a:noFill/>
          </a:ln>
        </p:spPr>
        <p:txBody>
          <a:bodyPr wrap="square" lIns="91425" tIns="91425" rIns="91425" bIns="91425" anchor="t" anchorCtr="0"/>
          <a:lstStyle>
            <a:lvl1pPr marL="342900" marR="0" lvl="0" indent="-285750" algn="l" rtl="0">
              <a:lnSpc>
                <a:spcPct val="90000"/>
              </a:lnSpc>
              <a:spcBef>
                <a:spcPts val="75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600075" marR="0" lvl="1" indent="-171450" algn="l" rtl="0">
              <a:lnSpc>
                <a:spcPct val="90000"/>
              </a:lnSpc>
              <a:spcBef>
                <a:spcPts val="375"/>
              </a:spcBef>
              <a:buClr>
                <a:srgbClr val="0066A1"/>
              </a:buClr>
              <a:buSzPct val="100000"/>
              <a:buFont typeface="Noto Sans Symbols"/>
              <a:buChar char="▪"/>
              <a:defRPr sz="1350" b="0" i="0" u="none" strike="noStrike" cap="none">
                <a:solidFill>
                  <a:schemeClr val="dk1"/>
                </a:solidFill>
                <a:latin typeface="Calibri"/>
                <a:ea typeface="Calibri"/>
                <a:cs typeface="Calibri"/>
                <a:sym typeface="Calibri"/>
              </a:defRPr>
            </a:lvl2pPr>
            <a:lvl3pPr marL="942975" marR="0" lvl="2" indent="-180975" algn="l" rtl="0">
              <a:lnSpc>
                <a:spcPct val="90000"/>
              </a:lnSpc>
              <a:spcBef>
                <a:spcPts val="375"/>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3013" marR="0" lvl="3"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4pPr>
            <a:lvl5pPr marL="1585913" marR="0" lvl="4"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441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Slide_TwoColumnBulletsGraphic">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529089" y="565424"/>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2550" b="1" i="0" u="none" strike="noStrike" cap="none">
                <a:solidFill>
                  <a:srgbClr val="0066A1"/>
                </a:solidFill>
                <a:latin typeface="Calibri"/>
                <a:ea typeface="Calibri"/>
                <a:cs typeface="Calibri"/>
                <a:sym typeface="Calibri"/>
              </a:defRPr>
            </a:lvl1pPr>
            <a:lvl2pPr lvl="1" indent="0">
              <a:spcBef>
                <a:spcPts val="0"/>
              </a:spcBef>
              <a:buSzPct val="77777"/>
              <a:buNone/>
              <a:defRPr sz="1350"/>
            </a:lvl2pPr>
            <a:lvl3pPr lvl="2" indent="0">
              <a:spcBef>
                <a:spcPts val="0"/>
              </a:spcBef>
              <a:buSzPct val="77777"/>
              <a:buNone/>
              <a:defRPr sz="1350"/>
            </a:lvl3pPr>
            <a:lvl4pPr lvl="3" indent="0">
              <a:spcBef>
                <a:spcPts val="0"/>
              </a:spcBef>
              <a:buSzPct val="77777"/>
              <a:buNone/>
              <a:defRPr sz="1350"/>
            </a:lvl4pPr>
            <a:lvl5pPr lvl="4" indent="0">
              <a:spcBef>
                <a:spcPts val="0"/>
              </a:spcBef>
              <a:buSzPct val="77777"/>
              <a:buNone/>
              <a:defRPr sz="1350"/>
            </a:lvl5pPr>
            <a:lvl6pPr lvl="5" indent="0">
              <a:spcBef>
                <a:spcPts val="0"/>
              </a:spcBef>
              <a:buSzPct val="77777"/>
              <a:buNone/>
              <a:defRPr sz="1350"/>
            </a:lvl6pPr>
            <a:lvl7pPr lvl="6" indent="0">
              <a:spcBef>
                <a:spcPts val="0"/>
              </a:spcBef>
              <a:buSzPct val="77777"/>
              <a:buNone/>
              <a:defRPr sz="1350"/>
            </a:lvl7pPr>
            <a:lvl8pPr lvl="7" indent="0">
              <a:spcBef>
                <a:spcPts val="0"/>
              </a:spcBef>
              <a:buSzPct val="77777"/>
              <a:buNone/>
              <a:defRPr sz="1350"/>
            </a:lvl8pPr>
            <a:lvl9pPr lvl="8" indent="0">
              <a:spcBef>
                <a:spcPts val="0"/>
              </a:spcBef>
              <a:buSzPct val="77777"/>
              <a:buNone/>
              <a:defRPr sz="1350"/>
            </a:lvl9pPr>
          </a:lstStyle>
          <a:p>
            <a:endParaRPr/>
          </a:p>
        </p:txBody>
      </p:sp>
      <p:sp>
        <p:nvSpPr>
          <p:cNvPr id="92" name="Shape 92"/>
          <p:cNvSpPr txBox="1">
            <a:spLocks noGrp="1"/>
          </p:cNvSpPr>
          <p:nvPr>
            <p:ph type="subTitle" idx="1"/>
          </p:nvPr>
        </p:nvSpPr>
        <p:spPr>
          <a:xfrm>
            <a:off x="529089" y="1199112"/>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2"/>
          </p:nvPr>
        </p:nvSpPr>
        <p:spPr>
          <a:xfrm>
            <a:off x="529089" y="1825625"/>
            <a:ext cx="5435107" cy="4143854"/>
          </a:xfrm>
          <a:prstGeom prst="rect">
            <a:avLst/>
          </a:prstGeom>
          <a:noFill/>
          <a:ln>
            <a:noFill/>
          </a:ln>
        </p:spPr>
        <p:txBody>
          <a:bodyPr wrap="square" lIns="91425" tIns="91425" rIns="91425" bIns="91425" anchor="t" anchorCtr="0"/>
          <a:lstStyle>
            <a:lvl1pPr marL="342900" marR="0" lvl="0" indent="-285750" algn="l" rtl="0">
              <a:lnSpc>
                <a:spcPct val="90000"/>
              </a:lnSpc>
              <a:spcBef>
                <a:spcPts val="75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600075" marR="0" lvl="1" indent="-171450" algn="l" rtl="0">
              <a:lnSpc>
                <a:spcPct val="90000"/>
              </a:lnSpc>
              <a:spcBef>
                <a:spcPts val="375"/>
              </a:spcBef>
              <a:buClr>
                <a:srgbClr val="0066A1"/>
              </a:buClr>
              <a:buSzPct val="100000"/>
              <a:buFont typeface="Noto Sans Symbols"/>
              <a:buChar char="▪"/>
              <a:defRPr sz="1350" b="0" i="0" u="none" strike="noStrike" cap="none">
                <a:solidFill>
                  <a:schemeClr val="dk1"/>
                </a:solidFill>
                <a:latin typeface="Calibri"/>
                <a:ea typeface="Calibri"/>
                <a:cs typeface="Calibri"/>
                <a:sym typeface="Calibri"/>
              </a:defRPr>
            </a:lvl2pPr>
            <a:lvl3pPr marL="942975" marR="0" lvl="2" indent="-180975" algn="l" rtl="0">
              <a:lnSpc>
                <a:spcPct val="90000"/>
              </a:lnSpc>
              <a:spcBef>
                <a:spcPts val="375"/>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3013" marR="0" lvl="3"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4pPr>
            <a:lvl5pPr marL="1585913" marR="0" lvl="4"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3"/>
          </p:nvPr>
        </p:nvSpPr>
        <p:spPr>
          <a:xfrm>
            <a:off x="6161619" y="1825628"/>
            <a:ext cx="5594349" cy="4143375"/>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1"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88412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Slide_BulletsTextObject">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529089" y="565424"/>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2550" b="1" i="0" u="none" strike="noStrike" cap="none">
                <a:solidFill>
                  <a:srgbClr val="0066A1"/>
                </a:solidFill>
                <a:latin typeface="Calibri"/>
                <a:ea typeface="Calibri"/>
                <a:cs typeface="Calibri"/>
                <a:sym typeface="Calibri"/>
              </a:defRPr>
            </a:lvl1pPr>
            <a:lvl2pPr lvl="1" indent="0">
              <a:spcBef>
                <a:spcPts val="0"/>
              </a:spcBef>
              <a:buSzPct val="77777"/>
              <a:buNone/>
              <a:defRPr sz="1350"/>
            </a:lvl2pPr>
            <a:lvl3pPr lvl="2" indent="0">
              <a:spcBef>
                <a:spcPts val="0"/>
              </a:spcBef>
              <a:buSzPct val="77777"/>
              <a:buNone/>
              <a:defRPr sz="1350"/>
            </a:lvl3pPr>
            <a:lvl4pPr lvl="3" indent="0">
              <a:spcBef>
                <a:spcPts val="0"/>
              </a:spcBef>
              <a:buSzPct val="77777"/>
              <a:buNone/>
              <a:defRPr sz="1350"/>
            </a:lvl4pPr>
            <a:lvl5pPr lvl="4" indent="0">
              <a:spcBef>
                <a:spcPts val="0"/>
              </a:spcBef>
              <a:buSzPct val="77777"/>
              <a:buNone/>
              <a:defRPr sz="1350"/>
            </a:lvl5pPr>
            <a:lvl6pPr lvl="5" indent="0">
              <a:spcBef>
                <a:spcPts val="0"/>
              </a:spcBef>
              <a:buSzPct val="77777"/>
              <a:buNone/>
              <a:defRPr sz="1350"/>
            </a:lvl6pPr>
            <a:lvl7pPr lvl="6" indent="0">
              <a:spcBef>
                <a:spcPts val="0"/>
              </a:spcBef>
              <a:buSzPct val="77777"/>
              <a:buNone/>
              <a:defRPr sz="1350"/>
            </a:lvl7pPr>
            <a:lvl8pPr lvl="7" indent="0">
              <a:spcBef>
                <a:spcPts val="0"/>
              </a:spcBef>
              <a:buSzPct val="77777"/>
              <a:buNone/>
              <a:defRPr sz="1350"/>
            </a:lvl8pPr>
            <a:lvl9pPr lvl="8" indent="0">
              <a:spcBef>
                <a:spcPts val="0"/>
              </a:spcBef>
              <a:buSzPct val="77777"/>
              <a:buNone/>
              <a:defRPr sz="1350"/>
            </a:lvl9pPr>
          </a:lstStyle>
          <a:p>
            <a:endParaRPr/>
          </a:p>
        </p:txBody>
      </p:sp>
      <p:sp>
        <p:nvSpPr>
          <p:cNvPr id="103" name="Shape 103"/>
          <p:cNvSpPr txBox="1">
            <a:spLocks noGrp="1"/>
          </p:cNvSpPr>
          <p:nvPr>
            <p:ph type="subTitle" idx="1"/>
          </p:nvPr>
        </p:nvSpPr>
        <p:spPr>
          <a:xfrm>
            <a:off x="529089" y="1199112"/>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2"/>
          </p:nvPr>
        </p:nvSpPr>
        <p:spPr>
          <a:xfrm>
            <a:off x="529089" y="1825625"/>
            <a:ext cx="5435107" cy="4143854"/>
          </a:xfrm>
          <a:prstGeom prst="rect">
            <a:avLst/>
          </a:prstGeom>
          <a:noFill/>
          <a:ln>
            <a:noFill/>
          </a:ln>
        </p:spPr>
        <p:txBody>
          <a:bodyPr wrap="square" lIns="91425" tIns="91425" rIns="91425" bIns="91425" anchor="t" anchorCtr="0"/>
          <a:lstStyle>
            <a:lvl1pPr marL="342900" marR="0" lvl="0" indent="-285750" algn="l" rtl="0">
              <a:lnSpc>
                <a:spcPct val="90000"/>
              </a:lnSpc>
              <a:spcBef>
                <a:spcPts val="75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600075" marR="0" lvl="1" indent="-171450" algn="l" rtl="0">
              <a:lnSpc>
                <a:spcPct val="90000"/>
              </a:lnSpc>
              <a:spcBef>
                <a:spcPts val="375"/>
              </a:spcBef>
              <a:buClr>
                <a:srgbClr val="0066A1"/>
              </a:buClr>
              <a:buSzPct val="100000"/>
              <a:buFont typeface="Noto Sans Symbols"/>
              <a:buChar char="▪"/>
              <a:defRPr sz="1350" b="0" i="0" u="none" strike="noStrike" cap="none">
                <a:solidFill>
                  <a:schemeClr val="dk1"/>
                </a:solidFill>
                <a:latin typeface="Calibri"/>
                <a:ea typeface="Calibri"/>
                <a:cs typeface="Calibri"/>
                <a:sym typeface="Calibri"/>
              </a:defRPr>
            </a:lvl2pPr>
            <a:lvl3pPr marL="942975" marR="0" lvl="2" indent="-180975" algn="l" rtl="0">
              <a:lnSpc>
                <a:spcPct val="90000"/>
              </a:lnSpc>
              <a:spcBef>
                <a:spcPts val="375"/>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3013" marR="0" lvl="3"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4pPr>
            <a:lvl5pPr marL="1585913" marR="0" lvl="4"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6161619" y="3286898"/>
            <a:ext cx="5594349" cy="2682582"/>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1"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4"/>
          </p:nvPr>
        </p:nvSpPr>
        <p:spPr>
          <a:xfrm>
            <a:off x="6161619" y="1825628"/>
            <a:ext cx="5594349" cy="1312991"/>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85540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Slide_ObjectTextBullets">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529089" y="565424"/>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2550" b="1" i="0" u="none" strike="noStrike" cap="none">
                <a:solidFill>
                  <a:srgbClr val="0066A1"/>
                </a:solidFill>
                <a:latin typeface="Calibri"/>
                <a:ea typeface="Calibri"/>
                <a:cs typeface="Calibri"/>
                <a:sym typeface="Calibri"/>
              </a:defRPr>
            </a:lvl1pPr>
            <a:lvl2pPr lvl="1" indent="0">
              <a:spcBef>
                <a:spcPts val="0"/>
              </a:spcBef>
              <a:buSzPct val="77777"/>
              <a:buNone/>
              <a:defRPr sz="1350"/>
            </a:lvl2pPr>
            <a:lvl3pPr lvl="2" indent="0">
              <a:spcBef>
                <a:spcPts val="0"/>
              </a:spcBef>
              <a:buSzPct val="77777"/>
              <a:buNone/>
              <a:defRPr sz="1350"/>
            </a:lvl3pPr>
            <a:lvl4pPr lvl="3" indent="0">
              <a:spcBef>
                <a:spcPts val="0"/>
              </a:spcBef>
              <a:buSzPct val="77777"/>
              <a:buNone/>
              <a:defRPr sz="1350"/>
            </a:lvl4pPr>
            <a:lvl5pPr lvl="4" indent="0">
              <a:spcBef>
                <a:spcPts val="0"/>
              </a:spcBef>
              <a:buSzPct val="77777"/>
              <a:buNone/>
              <a:defRPr sz="1350"/>
            </a:lvl5pPr>
            <a:lvl6pPr lvl="5" indent="0">
              <a:spcBef>
                <a:spcPts val="0"/>
              </a:spcBef>
              <a:buSzPct val="77777"/>
              <a:buNone/>
              <a:defRPr sz="1350"/>
            </a:lvl6pPr>
            <a:lvl7pPr lvl="6" indent="0">
              <a:spcBef>
                <a:spcPts val="0"/>
              </a:spcBef>
              <a:buSzPct val="77777"/>
              <a:buNone/>
              <a:defRPr sz="1350"/>
            </a:lvl7pPr>
            <a:lvl8pPr lvl="7" indent="0">
              <a:spcBef>
                <a:spcPts val="0"/>
              </a:spcBef>
              <a:buSzPct val="77777"/>
              <a:buNone/>
              <a:defRPr sz="1350"/>
            </a:lvl8pPr>
            <a:lvl9pPr lvl="8" indent="0">
              <a:spcBef>
                <a:spcPts val="0"/>
              </a:spcBef>
              <a:buSzPct val="77777"/>
              <a:buNone/>
              <a:defRPr sz="1350"/>
            </a:lvl9pPr>
          </a:lstStyle>
          <a:p>
            <a:endParaRPr/>
          </a:p>
        </p:txBody>
      </p:sp>
      <p:sp>
        <p:nvSpPr>
          <p:cNvPr id="109" name="Shape 109"/>
          <p:cNvSpPr txBox="1">
            <a:spLocks noGrp="1"/>
          </p:cNvSpPr>
          <p:nvPr>
            <p:ph type="subTitle" idx="1"/>
          </p:nvPr>
        </p:nvSpPr>
        <p:spPr>
          <a:xfrm>
            <a:off x="529089" y="1199112"/>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2"/>
          </p:nvPr>
        </p:nvSpPr>
        <p:spPr>
          <a:xfrm>
            <a:off x="6161619" y="1825628"/>
            <a:ext cx="5594349" cy="1312991"/>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3"/>
          </p:nvPr>
        </p:nvSpPr>
        <p:spPr>
          <a:xfrm>
            <a:off x="6162138" y="3286901"/>
            <a:ext cx="5593311" cy="2682581"/>
          </a:xfrm>
          <a:prstGeom prst="rect">
            <a:avLst/>
          </a:prstGeom>
          <a:noFill/>
          <a:ln>
            <a:noFill/>
          </a:ln>
        </p:spPr>
        <p:txBody>
          <a:bodyPr wrap="square" lIns="91425" tIns="91425" rIns="91425" bIns="91425" anchor="t" anchorCtr="0"/>
          <a:lstStyle>
            <a:lvl1pPr marL="342900" marR="0" lvl="0" indent="-285750" algn="l" rtl="0">
              <a:lnSpc>
                <a:spcPct val="90000"/>
              </a:lnSpc>
              <a:spcBef>
                <a:spcPts val="75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600075" marR="0" lvl="1" indent="-171450" algn="l" rtl="0">
              <a:lnSpc>
                <a:spcPct val="90000"/>
              </a:lnSpc>
              <a:spcBef>
                <a:spcPts val="375"/>
              </a:spcBef>
              <a:buClr>
                <a:srgbClr val="0066A1"/>
              </a:buClr>
              <a:buSzPct val="100000"/>
              <a:buFont typeface="Noto Sans Symbols"/>
              <a:buChar char="▪"/>
              <a:defRPr sz="1350" b="0" i="0" u="none" strike="noStrike" cap="none">
                <a:solidFill>
                  <a:schemeClr val="dk1"/>
                </a:solidFill>
                <a:latin typeface="Calibri"/>
                <a:ea typeface="Calibri"/>
                <a:cs typeface="Calibri"/>
                <a:sym typeface="Calibri"/>
              </a:defRPr>
            </a:lvl2pPr>
            <a:lvl3pPr marL="942975" marR="0" lvl="2" indent="-180975" algn="l" rtl="0">
              <a:lnSpc>
                <a:spcPct val="90000"/>
              </a:lnSpc>
              <a:spcBef>
                <a:spcPts val="375"/>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3013" marR="0" lvl="3"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4pPr>
            <a:lvl5pPr marL="1585913" marR="0" lvl="4"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4"/>
          </p:nvPr>
        </p:nvSpPr>
        <p:spPr>
          <a:xfrm>
            <a:off x="529087" y="1825625"/>
            <a:ext cx="5435108" cy="4143854"/>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1"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43739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Slide_Bullets3Objects">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529089" y="565424"/>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2550" b="1" i="0" u="none" strike="noStrike" cap="none">
                <a:solidFill>
                  <a:srgbClr val="0066A1"/>
                </a:solidFill>
                <a:latin typeface="Calibri"/>
                <a:ea typeface="Calibri"/>
                <a:cs typeface="Calibri"/>
                <a:sym typeface="Calibri"/>
              </a:defRPr>
            </a:lvl1pPr>
            <a:lvl2pPr lvl="1" indent="0">
              <a:spcBef>
                <a:spcPts val="0"/>
              </a:spcBef>
              <a:buSzPct val="77777"/>
              <a:buNone/>
              <a:defRPr sz="1350"/>
            </a:lvl2pPr>
            <a:lvl3pPr lvl="2" indent="0">
              <a:spcBef>
                <a:spcPts val="0"/>
              </a:spcBef>
              <a:buSzPct val="77777"/>
              <a:buNone/>
              <a:defRPr sz="1350"/>
            </a:lvl3pPr>
            <a:lvl4pPr lvl="3" indent="0">
              <a:spcBef>
                <a:spcPts val="0"/>
              </a:spcBef>
              <a:buSzPct val="77777"/>
              <a:buNone/>
              <a:defRPr sz="1350"/>
            </a:lvl4pPr>
            <a:lvl5pPr lvl="4" indent="0">
              <a:spcBef>
                <a:spcPts val="0"/>
              </a:spcBef>
              <a:buSzPct val="77777"/>
              <a:buNone/>
              <a:defRPr sz="1350"/>
            </a:lvl5pPr>
            <a:lvl6pPr lvl="5" indent="0">
              <a:spcBef>
                <a:spcPts val="0"/>
              </a:spcBef>
              <a:buSzPct val="77777"/>
              <a:buNone/>
              <a:defRPr sz="1350"/>
            </a:lvl6pPr>
            <a:lvl7pPr lvl="6" indent="0">
              <a:spcBef>
                <a:spcPts val="0"/>
              </a:spcBef>
              <a:buSzPct val="77777"/>
              <a:buNone/>
              <a:defRPr sz="1350"/>
            </a:lvl7pPr>
            <a:lvl8pPr lvl="7" indent="0">
              <a:spcBef>
                <a:spcPts val="0"/>
              </a:spcBef>
              <a:buSzPct val="77777"/>
              <a:buNone/>
              <a:defRPr sz="1350"/>
            </a:lvl8pPr>
            <a:lvl9pPr lvl="8" indent="0">
              <a:spcBef>
                <a:spcPts val="0"/>
              </a:spcBef>
              <a:buSzPct val="77777"/>
              <a:buNone/>
              <a:defRPr sz="1350"/>
            </a:lvl9pPr>
          </a:lstStyle>
          <a:p>
            <a:endParaRPr/>
          </a:p>
        </p:txBody>
      </p:sp>
      <p:sp>
        <p:nvSpPr>
          <p:cNvPr id="115" name="Shape 115"/>
          <p:cNvSpPr txBox="1">
            <a:spLocks noGrp="1"/>
          </p:cNvSpPr>
          <p:nvPr>
            <p:ph type="subTitle" idx="1"/>
          </p:nvPr>
        </p:nvSpPr>
        <p:spPr>
          <a:xfrm>
            <a:off x="529089" y="1199112"/>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2"/>
          </p:nvPr>
        </p:nvSpPr>
        <p:spPr>
          <a:xfrm>
            <a:off x="529089" y="1825628"/>
            <a:ext cx="5435107" cy="1992613"/>
          </a:xfrm>
          <a:prstGeom prst="rect">
            <a:avLst/>
          </a:prstGeom>
          <a:noFill/>
          <a:ln>
            <a:noFill/>
          </a:ln>
        </p:spPr>
        <p:txBody>
          <a:bodyPr wrap="square" lIns="91425" tIns="91425" rIns="91425" bIns="91425" anchor="t" anchorCtr="0"/>
          <a:lstStyle>
            <a:lvl1pPr marL="342900" marR="0" lvl="0" indent="-285750" algn="l" rtl="0">
              <a:lnSpc>
                <a:spcPct val="90000"/>
              </a:lnSpc>
              <a:spcBef>
                <a:spcPts val="75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600075" marR="0" lvl="1" indent="-171450" algn="l" rtl="0">
              <a:lnSpc>
                <a:spcPct val="90000"/>
              </a:lnSpc>
              <a:spcBef>
                <a:spcPts val="375"/>
              </a:spcBef>
              <a:buClr>
                <a:srgbClr val="0066A1"/>
              </a:buClr>
              <a:buSzPct val="100000"/>
              <a:buFont typeface="Noto Sans Symbols"/>
              <a:buChar char="▪"/>
              <a:defRPr sz="1350" b="0" i="0" u="none" strike="noStrike" cap="none">
                <a:solidFill>
                  <a:schemeClr val="dk1"/>
                </a:solidFill>
                <a:latin typeface="Calibri"/>
                <a:ea typeface="Calibri"/>
                <a:cs typeface="Calibri"/>
                <a:sym typeface="Calibri"/>
              </a:defRPr>
            </a:lvl2pPr>
            <a:lvl3pPr marL="942975" marR="0" lvl="2" indent="-180975" algn="l" rtl="0">
              <a:lnSpc>
                <a:spcPct val="90000"/>
              </a:lnSpc>
              <a:spcBef>
                <a:spcPts val="375"/>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3013" marR="0" lvl="3"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4pPr>
            <a:lvl5pPr marL="1585913" marR="0" lvl="4"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3"/>
          </p:nvPr>
        </p:nvSpPr>
        <p:spPr>
          <a:xfrm>
            <a:off x="6161619" y="1825628"/>
            <a:ext cx="5594349" cy="1992613"/>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1"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4"/>
          </p:nvPr>
        </p:nvSpPr>
        <p:spPr>
          <a:xfrm>
            <a:off x="6161619" y="3976869"/>
            <a:ext cx="5594349" cy="1992613"/>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1"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5"/>
          </p:nvPr>
        </p:nvSpPr>
        <p:spPr>
          <a:xfrm>
            <a:off x="529087" y="3976869"/>
            <a:ext cx="5435108" cy="1992613"/>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1"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34799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Slide_BulletsSmallObjectLarge">
    <p:spTree>
      <p:nvGrpSpPr>
        <p:cNvPr id="1" name="Shape 120"/>
        <p:cNvGrpSpPr/>
        <p:nvPr/>
      </p:nvGrpSpPr>
      <p:grpSpPr>
        <a:xfrm>
          <a:off x="0" y="0"/>
          <a:ext cx="0" cy="0"/>
          <a:chOff x="0" y="0"/>
          <a:chExt cx="0" cy="0"/>
        </a:xfrm>
      </p:grpSpPr>
      <p:sp>
        <p:nvSpPr>
          <p:cNvPr id="121" name="Shape 121"/>
          <p:cNvSpPr txBox="1">
            <a:spLocks noGrp="1"/>
          </p:cNvSpPr>
          <p:nvPr>
            <p:ph type="ctrTitle"/>
          </p:nvPr>
        </p:nvSpPr>
        <p:spPr>
          <a:xfrm>
            <a:off x="529089" y="565424"/>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2550" b="1" i="0" u="none" strike="noStrike" cap="none">
                <a:solidFill>
                  <a:srgbClr val="0066A1"/>
                </a:solidFill>
                <a:latin typeface="Calibri"/>
                <a:ea typeface="Calibri"/>
                <a:cs typeface="Calibri"/>
                <a:sym typeface="Calibri"/>
              </a:defRPr>
            </a:lvl1pPr>
            <a:lvl2pPr lvl="1" indent="0">
              <a:spcBef>
                <a:spcPts val="0"/>
              </a:spcBef>
              <a:buSzPct val="77777"/>
              <a:buNone/>
              <a:defRPr sz="1350"/>
            </a:lvl2pPr>
            <a:lvl3pPr lvl="2" indent="0">
              <a:spcBef>
                <a:spcPts val="0"/>
              </a:spcBef>
              <a:buSzPct val="77777"/>
              <a:buNone/>
              <a:defRPr sz="1350"/>
            </a:lvl3pPr>
            <a:lvl4pPr lvl="3" indent="0">
              <a:spcBef>
                <a:spcPts val="0"/>
              </a:spcBef>
              <a:buSzPct val="77777"/>
              <a:buNone/>
              <a:defRPr sz="1350"/>
            </a:lvl4pPr>
            <a:lvl5pPr lvl="4" indent="0">
              <a:spcBef>
                <a:spcPts val="0"/>
              </a:spcBef>
              <a:buSzPct val="77777"/>
              <a:buNone/>
              <a:defRPr sz="1350"/>
            </a:lvl5pPr>
            <a:lvl6pPr lvl="5" indent="0">
              <a:spcBef>
                <a:spcPts val="0"/>
              </a:spcBef>
              <a:buSzPct val="77777"/>
              <a:buNone/>
              <a:defRPr sz="1350"/>
            </a:lvl6pPr>
            <a:lvl7pPr lvl="6" indent="0">
              <a:spcBef>
                <a:spcPts val="0"/>
              </a:spcBef>
              <a:buSzPct val="77777"/>
              <a:buNone/>
              <a:defRPr sz="1350"/>
            </a:lvl7pPr>
            <a:lvl8pPr lvl="7" indent="0">
              <a:spcBef>
                <a:spcPts val="0"/>
              </a:spcBef>
              <a:buSzPct val="77777"/>
              <a:buNone/>
              <a:defRPr sz="1350"/>
            </a:lvl8pPr>
            <a:lvl9pPr lvl="8" indent="0">
              <a:spcBef>
                <a:spcPts val="0"/>
              </a:spcBef>
              <a:buSzPct val="77777"/>
              <a:buNone/>
              <a:defRPr sz="1350"/>
            </a:lvl9pPr>
          </a:lstStyle>
          <a:p>
            <a:endParaRPr/>
          </a:p>
        </p:txBody>
      </p:sp>
      <p:sp>
        <p:nvSpPr>
          <p:cNvPr id="122" name="Shape 122"/>
          <p:cNvSpPr txBox="1">
            <a:spLocks noGrp="1"/>
          </p:cNvSpPr>
          <p:nvPr>
            <p:ph type="subTitle" idx="1"/>
          </p:nvPr>
        </p:nvSpPr>
        <p:spPr>
          <a:xfrm>
            <a:off x="529089" y="1199112"/>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2"/>
          </p:nvPr>
        </p:nvSpPr>
        <p:spPr>
          <a:xfrm>
            <a:off x="529090" y="1825625"/>
            <a:ext cx="3853441" cy="4143854"/>
          </a:xfrm>
          <a:prstGeom prst="rect">
            <a:avLst/>
          </a:prstGeom>
          <a:noFill/>
          <a:ln>
            <a:noFill/>
          </a:ln>
        </p:spPr>
        <p:txBody>
          <a:bodyPr wrap="square" lIns="91425" tIns="91425" rIns="91425" bIns="91425" anchor="t" anchorCtr="0"/>
          <a:lstStyle>
            <a:lvl1pPr marL="342900" marR="0" lvl="0" indent="-285750" algn="l" rtl="0">
              <a:lnSpc>
                <a:spcPct val="90000"/>
              </a:lnSpc>
              <a:spcBef>
                <a:spcPts val="75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600075" marR="0" lvl="1" indent="-171450" algn="l" rtl="0">
              <a:lnSpc>
                <a:spcPct val="90000"/>
              </a:lnSpc>
              <a:spcBef>
                <a:spcPts val="375"/>
              </a:spcBef>
              <a:buClr>
                <a:srgbClr val="0066A1"/>
              </a:buClr>
              <a:buSzPct val="100000"/>
              <a:buFont typeface="Noto Sans Symbols"/>
              <a:buChar char="▪"/>
              <a:defRPr sz="1350" b="0" i="0" u="none" strike="noStrike" cap="none">
                <a:solidFill>
                  <a:schemeClr val="dk1"/>
                </a:solidFill>
                <a:latin typeface="Calibri"/>
                <a:ea typeface="Calibri"/>
                <a:cs typeface="Calibri"/>
                <a:sym typeface="Calibri"/>
              </a:defRPr>
            </a:lvl2pPr>
            <a:lvl3pPr marL="942975" marR="0" lvl="2" indent="-180975" algn="l" rtl="0">
              <a:lnSpc>
                <a:spcPct val="90000"/>
              </a:lnSpc>
              <a:spcBef>
                <a:spcPts val="375"/>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3013" marR="0" lvl="3"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4pPr>
            <a:lvl5pPr marL="1585913" marR="0" lvl="4"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3"/>
          </p:nvPr>
        </p:nvSpPr>
        <p:spPr>
          <a:xfrm>
            <a:off x="4613191" y="1825626"/>
            <a:ext cx="7142777" cy="4143854"/>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1"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84978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Slide_BulletsTextObjectRight">
    <p:spTree>
      <p:nvGrpSpPr>
        <p:cNvPr id="1" name="Shape 125"/>
        <p:cNvGrpSpPr/>
        <p:nvPr/>
      </p:nvGrpSpPr>
      <p:grpSpPr>
        <a:xfrm>
          <a:off x="0" y="0"/>
          <a:ext cx="0" cy="0"/>
          <a:chOff x="0" y="0"/>
          <a:chExt cx="0" cy="0"/>
        </a:xfrm>
      </p:grpSpPr>
      <p:sp>
        <p:nvSpPr>
          <p:cNvPr id="126" name="Shape 126"/>
          <p:cNvSpPr txBox="1">
            <a:spLocks noGrp="1"/>
          </p:cNvSpPr>
          <p:nvPr>
            <p:ph type="ctrTitle"/>
          </p:nvPr>
        </p:nvSpPr>
        <p:spPr>
          <a:xfrm>
            <a:off x="529089" y="565424"/>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2550" b="1" i="0" u="none" strike="noStrike" cap="none">
                <a:solidFill>
                  <a:srgbClr val="0066A1"/>
                </a:solidFill>
                <a:latin typeface="Calibri"/>
                <a:ea typeface="Calibri"/>
                <a:cs typeface="Calibri"/>
                <a:sym typeface="Calibri"/>
              </a:defRPr>
            </a:lvl1pPr>
            <a:lvl2pPr lvl="1" indent="0">
              <a:spcBef>
                <a:spcPts val="0"/>
              </a:spcBef>
              <a:buSzPct val="77777"/>
              <a:buNone/>
              <a:defRPr sz="1350"/>
            </a:lvl2pPr>
            <a:lvl3pPr lvl="2" indent="0">
              <a:spcBef>
                <a:spcPts val="0"/>
              </a:spcBef>
              <a:buSzPct val="77777"/>
              <a:buNone/>
              <a:defRPr sz="1350"/>
            </a:lvl3pPr>
            <a:lvl4pPr lvl="3" indent="0">
              <a:spcBef>
                <a:spcPts val="0"/>
              </a:spcBef>
              <a:buSzPct val="77777"/>
              <a:buNone/>
              <a:defRPr sz="1350"/>
            </a:lvl4pPr>
            <a:lvl5pPr lvl="4" indent="0">
              <a:spcBef>
                <a:spcPts val="0"/>
              </a:spcBef>
              <a:buSzPct val="77777"/>
              <a:buNone/>
              <a:defRPr sz="1350"/>
            </a:lvl5pPr>
            <a:lvl6pPr lvl="5" indent="0">
              <a:spcBef>
                <a:spcPts val="0"/>
              </a:spcBef>
              <a:buSzPct val="77777"/>
              <a:buNone/>
              <a:defRPr sz="1350"/>
            </a:lvl6pPr>
            <a:lvl7pPr lvl="6" indent="0">
              <a:spcBef>
                <a:spcPts val="0"/>
              </a:spcBef>
              <a:buSzPct val="77777"/>
              <a:buNone/>
              <a:defRPr sz="1350"/>
            </a:lvl7pPr>
            <a:lvl8pPr lvl="7" indent="0">
              <a:spcBef>
                <a:spcPts val="0"/>
              </a:spcBef>
              <a:buSzPct val="77777"/>
              <a:buNone/>
              <a:defRPr sz="1350"/>
            </a:lvl8pPr>
            <a:lvl9pPr lvl="8" indent="0">
              <a:spcBef>
                <a:spcPts val="0"/>
              </a:spcBef>
              <a:buSzPct val="77777"/>
              <a:buNone/>
              <a:defRPr sz="1350"/>
            </a:lvl9pPr>
          </a:lstStyle>
          <a:p>
            <a:endParaRPr/>
          </a:p>
        </p:txBody>
      </p:sp>
      <p:sp>
        <p:nvSpPr>
          <p:cNvPr id="127" name="Shape 127"/>
          <p:cNvSpPr txBox="1">
            <a:spLocks noGrp="1"/>
          </p:cNvSpPr>
          <p:nvPr>
            <p:ph type="subTitle" idx="1"/>
          </p:nvPr>
        </p:nvSpPr>
        <p:spPr>
          <a:xfrm>
            <a:off x="529089" y="1199112"/>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547660" y="4656491"/>
            <a:ext cx="5416537" cy="1312991"/>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3"/>
          </p:nvPr>
        </p:nvSpPr>
        <p:spPr>
          <a:xfrm>
            <a:off x="529087" y="1825625"/>
            <a:ext cx="5435108" cy="2659878"/>
          </a:xfrm>
          <a:prstGeom prst="rect">
            <a:avLst/>
          </a:prstGeom>
          <a:noFill/>
          <a:ln>
            <a:noFill/>
          </a:ln>
        </p:spPr>
        <p:txBody>
          <a:bodyPr wrap="square" lIns="91425" tIns="91425" rIns="91425" bIns="91425" anchor="t" anchorCtr="0"/>
          <a:lstStyle>
            <a:lvl1pPr marL="342900" marR="0" lvl="0" indent="-285750" algn="l" rtl="0">
              <a:lnSpc>
                <a:spcPct val="90000"/>
              </a:lnSpc>
              <a:spcBef>
                <a:spcPts val="75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600075" marR="0" lvl="1" indent="-171450" algn="l" rtl="0">
              <a:lnSpc>
                <a:spcPct val="90000"/>
              </a:lnSpc>
              <a:spcBef>
                <a:spcPts val="375"/>
              </a:spcBef>
              <a:buClr>
                <a:srgbClr val="0066A1"/>
              </a:buClr>
              <a:buSzPct val="100000"/>
              <a:buFont typeface="Noto Sans Symbols"/>
              <a:buChar char="▪"/>
              <a:defRPr sz="1350" b="0" i="0" u="none" strike="noStrike" cap="none">
                <a:solidFill>
                  <a:schemeClr val="dk1"/>
                </a:solidFill>
                <a:latin typeface="Calibri"/>
                <a:ea typeface="Calibri"/>
                <a:cs typeface="Calibri"/>
                <a:sym typeface="Calibri"/>
              </a:defRPr>
            </a:lvl2pPr>
            <a:lvl3pPr marL="942975" marR="0" lvl="2" indent="-180975" algn="l" rtl="0">
              <a:lnSpc>
                <a:spcPct val="90000"/>
              </a:lnSpc>
              <a:spcBef>
                <a:spcPts val="375"/>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3013" marR="0" lvl="3"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4pPr>
            <a:lvl5pPr marL="1585913" marR="0" lvl="4"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4"/>
          </p:nvPr>
        </p:nvSpPr>
        <p:spPr>
          <a:xfrm>
            <a:off x="6142009" y="1825625"/>
            <a:ext cx="5612921" cy="4143854"/>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1"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3503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Slide_TextA">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529089" y="565424"/>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2550" b="1" i="0" u="none" strike="noStrike" cap="none">
                <a:solidFill>
                  <a:srgbClr val="0066A1"/>
                </a:solidFill>
                <a:latin typeface="Calibri"/>
                <a:ea typeface="Calibri"/>
                <a:cs typeface="Calibri"/>
                <a:sym typeface="Calibri"/>
              </a:defRPr>
            </a:lvl1pPr>
            <a:lvl2pPr lvl="1" indent="0">
              <a:spcBef>
                <a:spcPts val="0"/>
              </a:spcBef>
              <a:buSzPct val="77777"/>
              <a:buNone/>
              <a:defRPr sz="1350"/>
            </a:lvl2pPr>
            <a:lvl3pPr lvl="2" indent="0">
              <a:spcBef>
                <a:spcPts val="0"/>
              </a:spcBef>
              <a:buSzPct val="77777"/>
              <a:buNone/>
              <a:defRPr sz="1350"/>
            </a:lvl3pPr>
            <a:lvl4pPr lvl="3" indent="0">
              <a:spcBef>
                <a:spcPts val="0"/>
              </a:spcBef>
              <a:buSzPct val="77777"/>
              <a:buNone/>
              <a:defRPr sz="1350"/>
            </a:lvl4pPr>
            <a:lvl5pPr lvl="4" indent="0">
              <a:spcBef>
                <a:spcPts val="0"/>
              </a:spcBef>
              <a:buSzPct val="77777"/>
              <a:buNone/>
              <a:defRPr sz="1350"/>
            </a:lvl5pPr>
            <a:lvl6pPr lvl="5" indent="0">
              <a:spcBef>
                <a:spcPts val="0"/>
              </a:spcBef>
              <a:buSzPct val="77777"/>
              <a:buNone/>
              <a:defRPr sz="1350"/>
            </a:lvl6pPr>
            <a:lvl7pPr lvl="6" indent="0">
              <a:spcBef>
                <a:spcPts val="0"/>
              </a:spcBef>
              <a:buSzPct val="77777"/>
              <a:buNone/>
              <a:defRPr sz="1350"/>
            </a:lvl7pPr>
            <a:lvl8pPr lvl="7" indent="0">
              <a:spcBef>
                <a:spcPts val="0"/>
              </a:spcBef>
              <a:buSzPct val="77777"/>
              <a:buNone/>
              <a:defRPr sz="1350"/>
            </a:lvl8pPr>
            <a:lvl9pPr lvl="8" indent="0">
              <a:spcBef>
                <a:spcPts val="0"/>
              </a:spcBef>
              <a:buSzPct val="77777"/>
              <a:buNone/>
              <a:defRPr sz="1350"/>
            </a:lvl9pPr>
          </a:lstStyle>
          <a:p>
            <a:endParaRPr/>
          </a:p>
        </p:txBody>
      </p:sp>
      <p:sp>
        <p:nvSpPr>
          <p:cNvPr id="134" name="Shape 134"/>
          <p:cNvSpPr txBox="1">
            <a:spLocks noGrp="1"/>
          </p:cNvSpPr>
          <p:nvPr>
            <p:ph type="subTitle" idx="1"/>
          </p:nvPr>
        </p:nvSpPr>
        <p:spPr>
          <a:xfrm>
            <a:off x="529089" y="1199112"/>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2"/>
          </p:nvPr>
        </p:nvSpPr>
        <p:spPr>
          <a:xfrm>
            <a:off x="547659" y="1839151"/>
            <a:ext cx="11207271" cy="792841"/>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3"/>
          </p:nvPr>
        </p:nvSpPr>
        <p:spPr>
          <a:xfrm>
            <a:off x="529089" y="2706134"/>
            <a:ext cx="11225841" cy="2545491"/>
          </a:xfrm>
          <a:prstGeom prst="rect">
            <a:avLst/>
          </a:prstGeom>
          <a:noFill/>
          <a:ln>
            <a:noFill/>
          </a:ln>
        </p:spPr>
        <p:txBody>
          <a:bodyPr wrap="square" lIns="91425" tIns="91425" rIns="91425" bIns="91425" anchor="t" anchorCtr="0"/>
          <a:lstStyle>
            <a:lvl1pPr marL="342900" marR="0" lvl="0" indent="-285750" algn="l" rtl="0">
              <a:lnSpc>
                <a:spcPct val="90000"/>
              </a:lnSpc>
              <a:spcBef>
                <a:spcPts val="75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600075" marR="0" lvl="1" indent="-171450" algn="l" rtl="0">
              <a:lnSpc>
                <a:spcPct val="90000"/>
              </a:lnSpc>
              <a:spcBef>
                <a:spcPts val="375"/>
              </a:spcBef>
              <a:buClr>
                <a:srgbClr val="0066A1"/>
              </a:buClr>
              <a:buSzPct val="100000"/>
              <a:buFont typeface="Noto Sans Symbols"/>
              <a:buChar char="▪"/>
              <a:defRPr sz="1350" b="0" i="0" u="none" strike="noStrike" cap="none">
                <a:solidFill>
                  <a:schemeClr val="dk1"/>
                </a:solidFill>
                <a:latin typeface="Calibri"/>
                <a:ea typeface="Calibri"/>
                <a:cs typeface="Calibri"/>
                <a:sym typeface="Calibri"/>
              </a:defRPr>
            </a:lvl2pPr>
            <a:lvl3pPr marL="942975" marR="0" lvl="2" indent="-180975" algn="l" rtl="0">
              <a:lnSpc>
                <a:spcPct val="90000"/>
              </a:lnSpc>
              <a:spcBef>
                <a:spcPts val="375"/>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3013" marR="0" lvl="3"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4pPr>
            <a:lvl5pPr marL="1585913" marR="0" lvl="4"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body" idx="4"/>
          </p:nvPr>
        </p:nvSpPr>
        <p:spPr>
          <a:xfrm>
            <a:off x="529089" y="5348470"/>
            <a:ext cx="11225841" cy="595133"/>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0066A1"/>
              </a:buClr>
              <a:buSzPct val="100000"/>
              <a:buFont typeface="Arial"/>
              <a:buChar char="●"/>
              <a:defRPr sz="1350" b="1" i="1" u="none" strike="noStrike" cap="none">
                <a:solidFill>
                  <a:srgbClr val="0066A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84573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Slide_TextTwoColumn">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529089" y="565424"/>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2550" b="1" i="0" u="none" strike="noStrike" cap="none">
                <a:solidFill>
                  <a:srgbClr val="0066A1"/>
                </a:solidFill>
                <a:latin typeface="Calibri"/>
                <a:ea typeface="Calibri"/>
                <a:cs typeface="Calibri"/>
                <a:sym typeface="Calibri"/>
              </a:defRPr>
            </a:lvl1pPr>
            <a:lvl2pPr lvl="1" indent="0">
              <a:spcBef>
                <a:spcPts val="0"/>
              </a:spcBef>
              <a:buSzPct val="77777"/>
              <a:buNone/>
              <a:defRPr sz="1350"/>
            </a:lvl2pPr>
            <a:lvl3pPr lvl="2" indent="0">
              <a:spcBef>
                <a:spcPts val="0"/>
              </a:spcBef>
              <a:buSzPct val="77777"/>
              <a:buNone/>
              <a:defRPr sz="1350"/>
            </a:lvl3pPr>
            <a:lvl4pPr lvl="3" indent="0">
              <a:spcBef>
                <a:spcPts val="0"/>
              </a:spcBef>
              <a:buSzPct val="77777"/>
              <a:buNone/>
              <a:defRPr sz="1350"/>
            </a:lvl4pPr>
            <a:lvl5pPr lvl="4" indent="0">
              <a:spcBef>
                <a:spcPts val="0"/>
              </a:spcBef>
              <a:buSzPct val="77777"/>
              <a:buNone/>
              <a:defRPr sz="1350"/>
            </a:lvl5pPr>
            <a:lvl6pPr lvl="5" indent="0">
              <a:spcBef>
                <a:spcPts val="0"/>
              </a:spcBef>
              <a:buSzPct val="77777"/>
              <a:buNone/>
              <a:defRPr sz="1350"/>
            </a:lvl6pPr>
            <a:lvl7pPr lvl="6" indent="0">
              <a:spcBef>
                <a:spcPts val="0"/>
              </a:spcBef>
              <a:buSzPct val="77777"/>
              <a:buNone/>
              <a:defRPr sz="1350"/>
            </a:lvl7pPr>
            <a:lvl8pPr lvl="7" indent="0">
              <a:spcBef>
                <a:spcPts val="0"/>
              </a:spcBef>
              <a:buSzPct val="77777"/>
              <a:buNone/>
              <a:defRPr sz="1350"/>
            </a:lvl8pPr>
            <a:lvl9pPr lvl="8" indent="0">
              <a:spcBef>
                <a:spcPts val="0"/>
              </a:spcBef>
              <a:buSzPct val="77777"/>
              <a:buNone/>
              <a:defRPr sz="1350"/>
            </a:lvl9pPr>
          </a:lstStyle>
          <a:p>
            <a:endParaRPr/>
          </a:p>
        </p:txBody>
      </p:sp>
      <p:sp>
        <p:nvSpPr>
          <p:cNvPr id="140" name="Shape 140"/>
          <p:cNvSpPr txBox="1">
            <a:spLocks noGrp="1"/>
          </p:cNvSpPr>
          <p:nvPr>
            <p:ph type="subTitle" idx="1"/>
          </p:nvPr>
        </p:nvSpPr>
        <p:spPr>
          <a:xfrm>
            <a:off x="529089" y="1199112"/>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body" idx="2"/>
          </p:nvPr>
        </p:nvSpPr>
        <p:spPr>
          <a:xfrm>
            <a:off x="547659" y="1825628"/>
            <a:ext cx="11207271" cy="2264461"/>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3"/>
          </p:nvPr>
        </p:nvSpPr>
        <p:spPr>
          <a:xfrm>
            <a:off x="529087" y="4213656"/>
            <a:ext cx="5435108" cy="1755825"/>
          </a:xfrm>
          <a:prstGeom prst="rect">
            <a:avLst/>
          </a:prstGeom>
          <a:noFill/>
          <a:ln>
            <a:noFill/>
          </a:ln>
        </p:spPr>
        <p:txBody>
          <a:bodyPr wrap="square" lIns="91425" tIns="91425" rIns="91425" bIns="91425" anchor="t" anchorCtr="0"/>
          <a:lstStyle>
            <a:lvl1pPr marL="342900" marR="0" lvl="0" indent="-285750" algn="l" rtl="0">
              <a:lnSpc>
                <a:spcPct val="90000"/>
              </a:lnSpc>
              <a:spcBef>
                <a:spcPts val="75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600075" marR="0" lvl="1" indent="-171450" algn="l" rtl="0">
              <a:lnSpc>
                <a:spcPct val="90000"/>
              </a:lnSpc>
              <a:spcBef>
                <a:spcPts val="375"/>
              </a:spcBef>
              <a:buClr>
                <a:srgbClr val="0066A1"/>
              </a:buClr>
              <a:buSzPct val="100000"/>
              <a:buFont typeface="Noto Sans Symbols"/>
              <a:buChar char="▪"/>
              <a:defRPr sz="1350" b="0" i="0" u="none" strike="noStrike" cap="none">
                <a:solidFill>
                  <a:schemeClr val="dk1"/>
                </a:solidFill>
                <a:latin typeface="Calibri"/>
                <a:ea typeface="Calibri"/>
                <a:cs typeface="Calibri"/>
                <a:sym typeface="Calibri"/>
              </a:defRPr>
            </a:lvl2pPr>
            <a:lvl3pPr marL="942975" marR="0" lvl="2" indent="-180975" algn="l" rtl="0">
              <a:lnSpc>
                <a:spcPct val="90000"/>
              </a:lnSpc>
              <a:spcBef>
                <a:spcPts val="375"/>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3013" marR="0" lvl="3"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4pPr>
            <a:lvl5pPr marL="1585913" marR="0" lvl="4"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4"/>
          </p:nvPr>
        </p:nvSpPr>
        <p:spPr>
          <a:xfrm>
            <a:off x="6142009" y="4213653"/>
            <a:ext cx="5612921" cy="175582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1"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92863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Slide_BulletsTextBelowObject">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529089" y="565424"/>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2550" b="1" i="0" u="none" strike="noStrike" cap="none">
                <a:solidFill>
                  <a:srgbClr val="0066A1"/>
                </a:solidFill>
                <a:latin typeface="Calibri"/>
                <a:ea typeface="Calibri"/>
                <a:cs typeface="Calibri"/>
                <a:sym typeface="Calibri"/>
              </a:defRPr>
            </a:lvl1pPr>
            <a:lvl2pPr lvl="1" indent="0">
              <a:spcBef>
                <a:spcPts val="0"/>
              </a:spcBef>
              <a:buSzPct val="77777"/>
              <a:buNone/>
              <a:defRPr sz="1350"/>
            </a:lvl2pPr>
            <a:lvl3pPr lvl="2" indent="0">
              <a:spcBef>
                <a:spcPts val="0"/>
              </a:spcBef>
              <a:buSzPct val="77777"/>
              <a:buNone/>
              <a:defRPr sz="1350"/>
            </a:lvl3pPr>
            <a:lvl4pPr lvl="3" indent="0">
              <a:spcBef>
                <a:spcPts val="0"/>
              </a:spcBef>
              <a:buSzPct val="77777"/>
              <a:buNone/>
              <a:defRPr sz="1350"/>
            </a:lvl4pPr>
            <a:lvl5pPr lvl="4" indent="0">
              <a:spcBef>
                <a:spcPts val="0"/>
              </a:spcBef>
              <a:buSzPct val="77777"/>
              <a:buNone/>
              <a:defRPr sz="1350"/>
            </a:lvl5pPr>
            <a:lvl6pPr lvl="5" indent="0">
              <a:spcBef>
                <a:spcPts val="0"/>
              </a:spcBef>
              <a:buSzPct val="77777"/>
              <a:buNone/>
              <a:defRPr sz="1350"/>
            </a:lvl6pPr>
            <a:lvl7pPr lvl="6" indent="0">
              <a:spcBef>
                <a:spcPts val="0"/>
              </a:spcBef>
              <a:buSzPct val="77777"/>
              <a:buNone/>
              <a:defRPr sz="1350"/>
            </a:lvl7pPr>
            <a:lvl8pPr lvl="7" indent="0">
              <a:spcBef>
                <a:spcPts val="0"/>
              </a:spcBef>
              <a:buSzPct val="77777"/>
              <a:buNone/>
              <a:defRPr sz="1350"/>
            </a:lvl8pPr>
            <a:lvl9pPr lvl="8" indent="0">
              <a:spcBef>
                <a:spcPts val="0"/>
              </a:spcBef>
              <a:buSzPct val="77777"/>
              <a:buNone/>
              <a:defRPr sz="1350"/>
            </a:lvl9pPr>
          </a:lstStyle>
          <a:p>
            <a:endParaRPr/>
          </a:p>
        </p:txBody>
      </p:sp>
      <p:sp>
        <p:nvSpPr>
          <p:cNvPr id="146" name="Shape 146"/>
          <p:cNvSpPr txBox="1">
            <a:spLocks noGrp="1"/>
          </p:cNvSpPr>
          <p:nvPr>
            <p:ph type="subTitle" idx="1"/>
          </p:nvPr>
        </p:nvSpPr>
        <p:spPr>
          <a:xfrm>
            <a:off x="529089" y="1199112"/>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body" idx="2"/>
          </p:nvPr>
        </p:nvSpPr>
        <p:spPr>
          <a:xfrm>
            <a:off x="529089" y="1825628"/>
            <a:ext cx="5418631" cy="3166505"/>
          </a:xfrm>
          <a:prstGeom prst="rect">
            <a:avLst/>
          </a:prstGeom>
          <a:noFill/>
          <a:ln>
            <a:noFill/>
          </a:ln>
        </p:spPr>
        <p:txBody>
          <a:bodyPr wrap="square" lIns="91425" tIns="91425" rIns="91425" bIns="91425" anchor="t" anchorCtr="0"/>
          <a:lstStyle>
            <a:lvl1pPr marL="342900" marR="0" lvl="0" indent="-285750" algn="l" rtl="0">
              <a:lnSpc>
                <a:spcPct val="90000"/>
              </a:lnSpc>
              <a:spcBef>
                <a:spcPts val="75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600075" marR="0" lvl="1" indent="-171450" algn="l" rtl="0">
              <a:lnSpc>
                <a:spcPct val="90000"/>
              </a:lnSpc>
              <a:spcBef>
                <a:spcPts val="375"/>
              </a:spcBef>
              <a:buClr>
                <a:srgbClr val="0066A1"/>
              </a:buClr>
              <a:buSzPct val="100000"/>
              <a:buFont typeface="Noto Sans Symbols"/>
              <a:buChar char="▪"/>
              <a:defRPr sz="1350" b="0" i="0" u="none" strike="noStrike" cap="none">
                <a:solidFill>
                  <a:schemeClr val="dk1"/>
                </a:solidFill>
                <a:latin typeface="Calibri"/>
                <a:ea typeface="Calibri"/>
                <a:cs typeface="Calibri"/>
                <a:sym typeface="Calibri"/>
              </a:defRPr>
            </a:lvl2pPr>
            <a:lvl3pPr marL="942975" marR="0" lvl="2" indent="-180975" algn="l" rtl="0">
              <a:lnSpc>
                <a:spcPct val="90000"/>
              </a:lnSpc>
              <a:spcBef>
                <a:spcPts val="375"/>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3013" marR="0" lvl="3"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4pPr>
            <a:lvl5pPr marL="1585913" marR="0" lvl="4"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3"/>
          </p:nvPr>
        </p:nvSpPr>
        <p:spPr>
          <a:xfrm>
            <a:off x="529088" y="5078627"/>
            <a:ext cx="5418629" cy="890852"/>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0066A1"/>
              </a:buClr>
              <a:buSzPct val="100000"/>
              <a:buFont typeface="Arial"/>
              <a:buChar char="●"/>
              <a:defRPr sz="1350" b="1" i="1" u="none" strike="noStrike" cap="none">
                <a:solidFill>
                  <a:srgbClr val="0066A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4"/>
          </p:nvPr>
        </p:nvSpPr>
        <p:spPr>
          <a:xfrm>
            <a:off x="6142009" y="1825625"/>
            <a:ext cx="5612921" cy="4143854"/>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SzPct val="100000"/>
              <a:buFont typeface="Arial"/>
              <a:buChar char="●"/>
              <a:defRPr sz="1350" b="0" i="1"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8934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grpSp>
        <p:nvGrpSpPr>
          <p:cNvPr id="43" name="Google Shape;43;p4"/>
          <p:cNvGrpSpPr/>
          <p:nvPr/>
        </p:nvGrpSpPr>
        <p:grpSpPr>
          <a:xfrm>
            <a:off x="9262456" y="5963633"/>
            <a:ext cx="2937107" cy="894393"/>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1" name="Google Shape;51;p4"/>
          <p:cNvSpPr/>
          <p:nvPr/>
        </p:nvSpPr>
        <p:spPr>
          <a:xfrm>
            <a:off x="10059311" y="877033"/>
            <a:ext cx="1732400" cy="5772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nvGrpSpPr>
          <p:cNvPr id="52" name="Google Shape;52;p4"/>
          <p:cNvGrpSpPr/>
          <p:nvPr/>
        </p:nvGrpSpPr>
        <p:grpSpPr>
          <a:xfrm>
            <a:off x="0" y="-9451"/>
            <a:ext cx="11548531" cy="6867451"/>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nvGrpSpPr>
          <p:cNvPr id="55" name="Google Shape;55;p4"/>
          <p:cNvGrpSpPr/>
          <p:nvPr/>
        </p:nvGrpSpPr>
        <p:grpSpPr>
          <a:xfrm rot="10800000" flipH="1">
            <a:off x="2" y="1454351"/>
            <a:ext cx="11796669" cy="3949300"/>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sp>
        <p:nvSpPr>
          <p:cNvPr id="58" name="Google Shape;58;p4"/>
          <p:cNvSpPr txBox="1">
            <a:spLocks noGrp="1"/>
          </p:cNvSpPr>
          <p:nvPr>
            <p:ph type="body" idx="1"/>
          </p:nvPr>
        </p:nvSpPr>
        <p:spPr>
          <a:xfrm>
            <a:off x="1106367" y="1602667"/>
            <a:ext cx="6787600" cy="36600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9" name="Google Shape;59;p4"/>
          <p:cNvSpPr txBox="1"/>
          <p:nvPr/>
        </p:nvSpPr>
        <p:spPr>
          <a:xfrm>
            <a:off x="382133" y="1352767"/>
            <a:ext cx="902000" cy="8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chemeClr val="accent5"/>
                </a:solidFill>
              </a:rPr>
              <a:t>“</a:t>
            </a:r>
            <a:endParaRPr sz="7200" b="1">
              <a:solidFill>
                <a:schemeClr val="accent5"/>
              </a:solidFill>
            </a:endParaRPr>
          </a:p>
        </p:txBody>
      </p:sp>
      <p:sp>
        <p:nvSpPr>
          <p:cNvPr id="60" name="Google Shape;60;p4"/>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433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rotWithShape="0">
          <a:gsLst>
            <a:gs pos="0">
              <a:srgbClr val="0784B1"/>
            </a:gs>
            <a:gs pos="100000">
              <a:srgbClr val="1AB6D1"/>
            </a:gs>
          </a:gsLst>
          <a:lin ang="18900000"/>
        </a:gradFill>
        <a:effectLst/>
      </p:bgPr>
    </p:bg>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FDC7A90C-3B91-4EC2-89EC-7F73FA31A42C}"/>
              </a:ext>
            </a:extLst>
          </p:cNvPr>
          <p:cNvSpPr/>
          <p:nvPr/>
        </p:nvSpPr>
        <p:spPr>
          <a:xfrm rot="5400000">
            <a:off x="338138" y="835026"/>
            <a:ext cx="4489450" cy="5187951"/>
          </a:xfrm>
          <a:prstGeom prst="round2SameRect">
            <a:avLst>
              <a:gd name="adj1" fmla="val 50000"/>
              <a:gd name="adj2" fmla="val 0"/>
            </a:avLst>
          </a:prstGeom>
          <a:solidFill>
            <a:schemeClr val="accent1"/>
          </a:solidFill>
          <a:ln>
            <a:noFill/>
          </a:ln>
        </p:spPr>
        <p:txBody>
          <a:bodyPr spcFirstLastPara="1" lIns="68569" tIns="68569" rIns="68569" bIns="68569" anchor="ctr"/>
          <a:lstStyle/>
          <a:p>
            <a:pPr>
              <a:buClr>
                <a:srgbClr val="000000"/>
              </a:buClr>
              <a:buFont typeface="Arial"/>
              <a:buNone/>
              <a:defRPr/>
            </a:pPr>
            <a:endParaRPr sz="1050" kern="0">
              <a:solidFill>
                <a:srgbClr val="000000"/>
              </a:solidFill>
              <a:cs typeface="Arial"/>
              <a:sym typeface="Arial"/>
            </a:endParaRPr>
          </a:p>
        </p:txBody>
      </p:sp>
      <p:pic>
        <p:nvPicPr>
          <p:cNvPr id="4" name="Google Shape;11;p2">
            <a:extLst>
              <a:ext uri="{FF2B5EF4-FFF2-40B4-BE49-F238E27FC236}">
                <a16:creationId xmlns:a16="http://schemas.microsoft.com/office/drawing/2014/main" id="{86B6C060-430E-4BC8-96C3-9D049ECBC75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12;p2"/>
          <p:cNvSpPr txBox="1">
            <a:spLocks noGrp="1"/>
          </p:cNvSpPr>
          <p:nvPr>
            <p:ph type="ctrTitle"/>
          </p:nvPr>
        </p:nvSpPr>
        <p:spPr>
          <a:xfrm>
            <a:off x="5610633" y="2014133"/>
            <a:ext cx="5397200" cy="2829600"/>
          </a:xfrm>
          <a:prstGeom prst="rect">
            <a:avLst/>
          </a:prstGeom>
        </p:spPr>
        <p:txBody>
          <a:bodyPr spcFirstLastPara="1">
            <a:noAutofit/>
          </a:bodyPr>
          <a:lstStyle>
            <a:lvl1pPr lvl="0" rtl="0">
              <a:spcBef>
                <a:spcPts val="0"/>
              </a:spcBef>
              <a:spcAft>
                <a:spcPts val="0"/>
              </a:spcAft>
              <a:buClr>
                <a:schemeClr val="lt1"/>
              </a:buClr>
              <a:buSzPts val="4800"/>
              <a:buNone/>
              <a:defRPr sz="3600">
                <a:solidFill>
                  <a:schemeClr val="lt1"/>
                </a:solidFill>
              </a:defRPr>
            </a:lvl1pPr>
            <a:lvl2pPr lvl="1" rtl="0">
              <a:spcBef>
                <a:spcPts val="0"/>
              </a:spcBef>
              <a:spcAft>
                <a:spcPts val="0"/>
              </a:spcAft>
              <a:buClr>
                <a:schemeClr val="lt1"/>
              </a:buClr>
              <a:buSzPts val="4800"/>
              <a:buNone/>
              <a:defRPr sz="3600">
                <a:solidFill>
                  <a:schemeClr val="lt1"/>
                </a:solidFill>
              </a:defRPr>
            </a:lvl2pPr>
            <a:lvl3pPr lvl="2" rtl="0">
              <a:spcBef>
                <a:spcPts val="0"/>
              </a:spcBef>
              <a:spcAft>
                <a:spcPts val="0"/>
              </a:spcAft>
              <a:buClr>
                <a:schemeClr val="lt1"/>
              </a:buClr>
              <a:buSzPts val="4800"/>
              <a:buNone/>
              <a:defRPr sz="3600">
                <a:solidFill>
                  <a:schemeClr val="lt1"/>
                </a:solidFill>
              </a:defRPr>
            </a:lvl3pPr>
            <a:lvl4pPr lvl="3" rtl="0">
              <a:spcBef>
                <a:spcPts val="0"/>
              </a:spcBef>
              <a:spcAft>
                <a:spcPts val="0"/>
              </a:spcAft>
              <a:buClr>
                <a:schemeClr val="lt1"/>
              </a:buClr>
              <a:buSzPts val="4800"/>
              <a:buNone/>
              <a:defRPr sz="3600">
                <a:solidFill>
                  <a:schemeClr val="lt1"/>
                </a:solidFill>
              </a:defRPr>
            </a:lvl4pPr>
            <a:lvl5pPr lvl="4" rtl="0">
              <a:spcBef>
                <a:spcPts val="0"/>
              </a:spcBef>
              <a:spcAft>
                <a:spcPts val="0"/>
              </a:spcAft>
              <a:buClr>
                <a:schemeClr val="lt1"/>
              </a:buClr>
              <a:buSzPts val="4800"/>
              <a:buNone/>
              <a:defRPr sz="3600">
                <a:solidFill>
                  <a:schemeClr val="lt1"/>
                </a:solidFill>
              </a:defRPr>
            </a:lvl5pPr>
            <a:lvl6pPr lvl="5" rtl="0">
              <a:spcBef>
                <a:spcPts val="0"/>
              </a:spcBef>
              <a:spcAft>
                <a:spcPts val="0"/>
              </a:spcAft>
              <a:buClr>
                <a:schemeClr val="lt1"/>
              </a:buClr>
              <a:buSzPts val="4800"/>
              <a:buNone/>
              <a:defRPr sz="3600">
                <a:solidFill>
                  <a:schemeClr val="lt1"/>
                </a:solidFill>
              </a:defRPr>
            </a:lvl6pPr>
            <a:lvl7pPr lvl="6" rtl="0">
              <a:spcBef>
                <a:spcPts val="0"/>
              </a:spcBef>
              <a:spcAft>
                <a:spcPts val="0"/>
              </a:spcAft>
              <a:buClr>
                <a:schemeClr val="lt1"/>
              </a:buClr>
              <a:buSzPts val="4800"/>
              <a:buNone/>
              <a:defRPr sz="3600">
                <a:solidFill>
                  <a:schemeClr val="lt1"/>
                </a:solidFill>
              </a:defRPr>
            </a:lvl7pPr>
            <a:lvl8pPr lvl="7" rtl="0">
              <a:spcBef>
                <a:spcPts val="0"/>
              </a:spcBef>
              <a:spcAft>
                <a:spcPts val="0"/>
              </a:spcAft>
              <a:buClr>
                <a:schemeClr val="lt1"/>
              </a:buClr>
              <a:buSzPts val="4800"/>
              <a:buNone/>
              <a:defRPr sz="3600">
                <a:solidFill>
                  <a:schemeClr val="lt1"/>
                </a:solidFill>
              </a:defRPr>
            </a:lvl8pPr>
            <a:lvl9pPr lvl="8" rtl="0">
              <a:spcBef>
                <a:spcPts val="0"/>
              </a:spcBef>
              <a:spcAft>
                <a:spcPts val="0"/>
              </a:spcAft>
              <a:buClr>
                <a:schemeClr val="lt1"/>
              </a:buClr>
              <a:buSzPts val="4800"/>
              <a:buNone/>
              <a:defRPr sz="3600">
                <a:solidFill>
                  <a:schemeClr val="lt1"/>
                </a:solidFill>
              </a:defRPr>
            </a:lvl9pPr>
          </a:lstStyle>
          <a:p>
            <a:endParaRPr/>
          </a:p>
        </p:txBody>
      </p:sp>
    </p:spTree>
    <p:extLst>
      <p:ext uri="{BB962C8B-B14F-4D97-AF65-F5344CB8AC3E}">
        <p14:creationId xmlns:p14="http://schemas.microsoft.com/office/powerpoint/2010/main" val="2271822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3" name="Google Shape;19;p4">
            <a:extLst>
              <a:ext uri="{FF2B5EF4-FFF2-40B4-BE49-F238E27FC236}">
                <a16:creationId xmlns:a16="http://schemas.microsoft.com/office/drawing/2014/main" id="{95EF500F-90FF-4129-AC83-A93E4277E72A}"/>
              </a:ext>
            </a:extLst>
          </p:cNvPr>
          <p:cNvSpPr/>
          <p:nvPr/>
        </p:nvSpPr>
        <p:spPr>
          <a:xfrm>
            <a:off x="5454651" y="5264150"/>
            <a:ext cx="1282700" cy="1593850"/>
          </a:xfrm>
          <a:prstGeom prst="round2SameRect">
            <a:avLst>
              <a:gd name="adj1" fmla="val 50000"/>
              <a:gd name="adj2" fmla="val 0"/>
            </a:avLst>
          </a:prstGeom>
          <a:solidFill>
            <a:schemeClr val="accent1"/>
          </a:solidFill>
          <a:ln>
            <a:noFill/>
          </a:ln>
        </p:spPr>
        <p:txBody>
          <a:bodyPr spcFirstLastPara="1" lIns="68569" tIns="68569" rIns="68569" bIns="68569" anchor="ctr"/>
          <a:lstStyle/>
          <a:p>
            <a:pPr>
              <a:buClr>
                <a:srgbClr val="000000"/>
              </a:buClr>
              <a:buFont typeface="Arial"/>
              <a:buNone/>
              <a:defRPr/>
            </a:pPr>
            <a:endParaRPr sz="1050" kern="0">
              <a:solidFill>
                <a:srgbClr val="000000"/>
              </a:solidFill>
              <a:cs typeface="Arial"/>
              <a:sym typeface="Arial"/>
            </a:endParaRPr>
          </a:p>
        </p:txBody>
      </p:sp>
      <p:sp>
        <p:nvSpPr>
          <p:cNvPr id="4" name="Google Shape;20;p4">
            <a:extLst>
              <a:ext uri="{FF2B5EF4-FFF2-40B4-BE49-F238E27FC236}">
                <a16:creationId xmlns:a16="http://schemas.microsoft.com/office/drawing/2014/main" id="{18F21C67-500D-4AF2-ADF4-6A34E25D74D8}"/>
              </a:ext>
            </a:extLst>
          </p:cNvPr>
          <p:cNvSpPr/>
          <p:nvPr/>
        </p:nvSpPr>
        <p:spPr>
          <a:xfrm rot="10800000">
            <a:off x="5454651" y="0"/>
            <a:ext cx="1282700" cy="1593850"/>
          </a:xfrm>
          <a:prstGeom prst="round2SameRect">
            <a:avLst>
              <a:gd name="adj1" fmla="val 50000"/>
              <a:gd name="adj2" fmla="val 0"/>
            </a:avLst>
          </a:prstGeom>
          <a:solidFill>
            <a:schemeClr val="accent1"/>
          </a:solidFill>
          <a:ln>
            <a:noFill/>
          </a:ln>
        </p:spPr>
        <p:txBody>
          <a:bodyPr spcFirstLastPara="1" lIns="68569" tIns="68569" rIns="68569" bIns="68569" anchor="ctr"/>
          <a:lstStyle/>
          <a:p>
            <a:pPr>
              <a:buClr>
                <a:srgbClr val="000000"/>
              </a:buClr>
              <a:buFont typeface="Arial"/>
              <a:buNone/>
              <a:defRPr/>
            </a:pPr>
            <a:endParaRPr sz="1050" kern="0">
              <a:solidFill>
                <a:srgbClr val="000000"/>
              </a:solidFill>
              <a:cs typeface="Arial"/>
              <a:sym typeface="Arial"/>
            </a:endParaRPr>
          </a:p>
        </p:txBody>
      </p:sp>
      <p:pic>
        <p:nvPicPr>
          <p:cNvPr id="5" name="Google Shape;21;p4">
            <a:extLst>
              <a:ext uri="{FF2B5EF4-FFF2-40B4-BE49-F238E27FC236}">
                <a16:creationId xmlns:a16="http://schemas.microsoft.com/office/drawing/2014/main" id="{BA11FD11-0F5D-4CB1-B706-DF985C84BD9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3;p4">
            <a:extLst>
              <a:ext uri="{FF2B5EF4-FFF2-40B4-BE49-F238E27FC236}">
                <a16:creationId xmlns:a16="http://schemas.microsoft.com/office/drawing/2014/main" id="{4001977E-38BB-4DB8-A2E1-08BA26B3C183}"/>
              </a:ext>
            </a:extLst>
          </p:cNvPr>
          <p:cNvSpPr txBox="1">
            <a:spLocks noChangeArrowheads="1"/>
          </p:cNvSpPr>
          <p:nvPr/>
        </p:nvSpPr>
        <p:spPr bwMode="auto">
          <a:xfrm>
            <a:off x="4792664" y="539750"/>
            <a:ext cx="2606675" cy="871538"/>
          </a:xfrm>
          <a:prstGeom prst="rect">
            <a:avLst/>
          </a:prstGeom>
          <a:noFill/>
          <a:ln>
            <a:noFill/>
          </a:ln>
        </p:spPr>
        <p:txBody>
          <a:bodyPr lIns="0" tIns="0" rIns="0" bIns="0"/>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lgn="ctr">
              <a:buClr>
                <a:srgbClr val="000000"/>
              </a:buClr>
              <a:buFont typeface="Arial" panose="020B0604020202020204" pitchFamily="34" charset="0"/>
              <a:buNone/>
              <a:defRPr/>
            </a:pPr>
            <a:r>
              <a:rPr lang="en-US" altLang="en-US" sz="7200">
                <a:solidFill>
                  <a:srgbClr val="1AB6D1"/>
                </a:solidFill>
                <a:sym typeface="Arial" panose="020B0604020202020204" pitchFamily="34" charset="0"/>
              </a:rPr>
              <a:t>“</a:t>
            </a:r>
          </a:p>
        </p:txBody>
      </p:sp>
      <p:sp>
        <p:nvSpPr>
          <p:cNvPr id="7" name="Google Shape;25;p4">
            <a:extLst>
              <a:ext uri="{FF2B5EF4-FFF2-40B4-BE49-F238E27FC236}">
                <a16:creationId xmlns:a16="http://schemas.microsoft.com/office/drawing/2014/main" id="{04EEE5CB-F51F-4945-8BE6-85D1759D91F3}"/>
              </a:ext>
            </a:extLst>
          </p:cNvPr>
          <p:cNvSpPr txBox="1">
            <a:spLocks noChangeArrowheads="1"/>
          </p:cNvSpPr>
          <p:nvPr/>
        </p:nvSpPr>
        <p:spPr bwMode="auto">
          <a:xfrm>
            <a:off x="4792664" y="5200650"/>
            <a:ext cx="2606675" cy="871538"/>
          </a:xfrm>
          <a:prstGeom prst="rect">
            <a:avLst/>
          </a:prstGeom>
          <a:noFill/>
          <a:ln>
            <a:noFill/>
          </a:ln>
        </p:spPr>
        <p:txBody>
          <a:bodyPr lIns="0" tIns="0" rIns="0" bIns="0"/>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lgn="ctr">
              <a:buClr>
                <a:srgbClr val="000000"/>
              </a:buClr>
              <a:buFont typeface="Arial" panose="020B0604020202020204" pitchFamily="34" charset="0"/>
              <a:buNone/>
              <a:defRPr/>
            </a:pPr>
            <a:r>
              <a:rPr lang="en-US" altLang="en-US" sz="7200">
                <a:solidFill>
                  <a:srgbClr val="1AB6D1"/>
                </a:solidFill>
                <a:sym typeface="Arial" panose="020B0604020202020204" pitchFamily="34" charset="0"/>
              </a:rPr>
              <a:t>”</a:t>
            </a:r>
          </a:p>
        </p:txBody>
      </p:sp>
      <p:sp>
        <p:nvSpPr>
          <p:cNvPr id="22" name="Google Shape;22;p4"/>
          <p:cNvSpPr txBox="1">
            <a:spLocks noGrp="1"/>
          </p:cNvSpPr>
          <p:nvPr>
            <p:ph type="body" idx="1"/>
          </p:nvPr>
        </p:nvSpPr>
        <p:spPr>
          <a:xfrm>
            <a:off x="1922000" y="1593200"/>
            <a:ext cx="8348400" cy="3671600"/>
          </a:xfrm>
          <a:prstGeom prst="rect">
            <a:avLst/>
          </a:prstGeom>
        </p:spPr>
        <p:txBody>
          <a:bodyPr spcFirstLastPara="1" anchor="ctr">
            <a:noAutofit/>
          </a:bodyPr>
          <a:lstStyle>
            <a:lvl1pPr marL="342892" lvl="0" indent="-314318" algn="ctr" rtl="0">
              <a:spcBef>
                <a:spcPts val="0"/>
              </a:spcBef>
              <a:spcAft>
                <a:spcPts val="0"/>
              </a:spcAft>
              <a:buClr>
                <a:schemeClr val="accent5"/>
              </a:buClr>
              <a:buSzPts val="3000"/>
              <a:buFont typeface="Red Hat Display"/>
              <a:buChar char="●"/>
              <a:defRPr sz="2250" b="1">
                <a:solidFill>
                  <a:schemeClr val="accent5"/>
                </a:solidFill>
                <a:latin typeface="Red Hat Display"/>
                <a:ea typeface="Red Hat Display"/>
                <a:cs typeface="Red Hat Display"/>
                <a:sym typeface="Red Hat Display"/>
              </a:defRPr>
            </a:lvl1pPr>
            <a:lvl2pPr marL="685784" lvl="1" indent="-314318" algn="ctr" rtl="0">
              <a:spcBef>
                <a:spcPts val="600"/>
              </a:spcBef>
              <a:spcAft>
                <a:spcPts val="0"/>
              </a:spcAft>
              <a:buClr>
                <a:schemeClr val="accent5"/>
              </a:buClr>
              <a:buSzPts val="3000"/>
              <a:buFont typeface="Red Hat Display"/>
              <a:buChar char="○"/>
              <a:defRPr sz="2250" b="1">
                <a:solidFill>
                  <a:schemeClr val="accent5"/>
                </a:solidFill>
                <a:latin typeface="Red Hat Display"/>
                <a:ea typeface="Red Hat Display"/>
                <a:cs typeface="Red Hat Display"/>
                <a:sym typeface="Red Hat Display"/>
              </a:defRPr>
            </a:lvl2pPr>
            <a:lvl3pPr marL="1028675" lvl="2" indent="-314318" algn="ctr" rtl="0">
              <a:spcBef>
                <a:spcPts val="600"/>
              </a:spcBef>
              <a:spcAft>
                <a:spcPts val="0"/>
              </a:spcAft>
              <a:buClr>
                <a:schemeClr val="accent5"/>
              </a:buClr>
              <a:buSzPts val="3000"/>
              <a:buFont typeface="Red Hat Display"/>
              <a:buChar char="■"/>
              <a:defRPr sz="2250" b="1">
                <a:solidFill>
                  <a:schemeClr val="accent5"/>
                </a:solidFill>
                <a:latin typeface="Red Hat Display"/>
                <a:ea typeface="Red Hat Display"/>
                <a:cs typeface="Red Hat Display"/>
                <a:sym typeface="Red Hat Display"/>
              </a:defRPr>
            </a:lvl3pPr>
            <a:lvl4pPr marL="1371566" lvl="3" indent="-314318" algn="ctr" rtl="0">
              <a:spcBef>
                <a:spcPts val="600"/>
              </a:spcBef>
              <a:spcAft>
                <a:spcPts val="0"/>
              </a:spcAft>
              <a:buClr>
                <a:schemeClr val="accent5"/>
              </a:buClr>
              <a:buSzPts val="3000"/>
              <a:buFont typeface="Red Hat Display"/>
              <a:buChar char="●"/>
              <a:defRPr sz="2250" b="1">
                <a:solidFill>
                  <a:schemeClr val="accent5"/>
                </a:solidFill>
                <a:latin typeface="Red Hat Display"/>
                <a:ea typeface="Red Hat Display"/>
                <a:cs typeface="Red Hat Display"/>
                <a:sym typeface="Red Hat Display"/>
              </a:defRPr>
            </a:lvl4pPr>
            <a:lvl5pPr marL="1714457" lvl="4" indent="-314318" algn="ctr" rtl="0">
              <a:spcBef>
                <a:spcPts val="600"/>
              </a:spcBef>
              <a:spcAft>
                <a:spcPts val="0"/>
              </a:spcAft>
              <a:buClr>
                <a:schemeClr val="accent5"/>
              </a:buClr>
              <a:buSzPts val="3000"/>
              <a:buFont typeface="Red Hat Display"/>
              <a:buChar char="○"/>
              <a:defRPr sz="2250" b="1">
                <a:solidFill>
                  <a:schemeClr val="accent5"/>
                </a:solidFill>
                <a:latin typeface="Red Hat Display"/>
                <a:ea typeface="Red Hat Display"/>
                <a:cs typeface="Red Hat Display"/>
                <a:sym typeface="Red Hat Display"/>
              </a:defRPr>
            </a:lvl5pPr>
            <a:lvl6pPr marL="2057349" lvl="5" indent="-314318" algn="ctr" rtl="0">
              <a:spcBef>
                <a:spcPts val="600"/>
              </a:spcBef>
              <a:spcAft>
                <a:spcPts val="0"/>
              </a:spcAft>
              <a:buClr>
                <a:schemeClr val="accent5"/>
              </a:buClr>
              <a:buSzPts val="3000"/>
              <a:buFont typeface="Red Hat Display"/>
              <a:buChar char="■"/>
              <a:defRPr sz="2250" b="1">
                <a:solidFill>
                  <a:schemeClr val="accent5"/>
                </a:solidFill>
                <a:latin typeface="Red Hat Display"/>
                <a:ea typeface="Red Hat Display"/>
                <a:cs typeface="Red Hat Display"/>
                <a:sym typeface="Red Hat Display"/>
              </a:defRPr>
            </a:lvl6pPr>
            <a:lvl7pPr marL="2400240" lvl="6" indent="-314318" algn="ctr" rtl="0">
              <a:spcBef>
                <a:spcPts val="600"/>
              </a:spcBef>
              <a:spcAft>
                <a:spcPts val="0"/>
              </a:spcAft>
              <a:buClr>
                <a:schemeClr val="accent5"/>
              </a:buClr>
              <a:buSzPts val="3000"/>
              <a:buFont typeface="Red Hat Display"/>
              <a:buChar char="●"/>
              <a:defRPr sz="2250" b="1">
                <a:solidFill>
                  <a:schemeClr val="accent5"/>
                </a:solidFill>
                <a:latin typeface="Red Hat Display"/>
                <a:ea typeface="Red Hat Display"/>
                <a:cs typeface="Red Hat Display"/>
                <a:sym typeface="Red Hat Display"/>
              </a:defRPr>
            </a:lvl7pPr>
            <a:lvl8pPr marL="2743132" lvl="7" indent="-314318" algn="ctr" rtl="0">
              <a:spcBef>
                <a:spcPts val="600"/>
              </a:spcBef>
              <a:spcAft>
                <a:spcPts val="0"/>
              </a:spcAft>
              <a:buClr>
                <a:schemeClr val="accent5"/>
              </a:buClr>
              <a:buSzPts val="3000"/>
              <a:buFont typeface="Red Hat Display"/>
              <a:buChar char="○"/>
              <a:defRPr sz="2250" b="1">
                <a:solidFill>
                  <a:schemeClr val="accent5"/>
                </a:solidFill>
                <a:latin typeface="Red Hat Display"/>
                <a:ea typeface="Red Hat Display"/>
                <a:cs typeface="Red Hat Display"/>
                <a:sym typeface="Red Hat Display"/>
              </a:defRPr>
            </a:lvl8pPr>
            <a:lvl9pPr marL="3086023" lvl="8" indent="-314318" algn="ctr" rtl="0">
              <a:spcBef>
                <a:spcPts val="600"/>
              </a:spcBef>
              <a:spcAft>
                <a:spcPts val="600"/>
              </a:spcAft>
              <a:buClr>
                <a:schemeClr val="accent5"/>
              </a:buClr>
              <a:buSzPts val="3000"/>
              <a:buFont typeface="Red Hat Display"/>
              <a:buChar char="■"/>
              <a:defRPr sz="2250" b="1">
                <a:solidFill>
                  <a:schemeClr val="accent5"/>
                </a:solidFill>
                <a:latin typeface="Red Hat Display"/>
                <a:ea typeface="Red Hat Display"/>
                <a:cs typeface="Red Hat Display"/>
                <a:sym typeface="Red Hat Display"/>
              </a:defRPr>
            </a:lvl9pPr>
          </a:lstStyle>
          <a:p>
            <a:endParaRPr/>
          </a:p>
        </p:txBody>
      </p:sp>
      <p:sp>
        <p:nvSpPr>
          <p:cNvPr id="8" name="Google Shape;24;p4">
            <a:extLst>
              <a:ext uri="{FF2B5EF4-FFF2-40B4-BE49-F238E27FC236}">
                <a16:creationId xmlns:a16="http://schemas.microsoft.com/office/drawing/2014/main" id="{AE21ACD4-C400-4C28-9660-317F6FDD3E22}"/>
              </a:ext>
            </a:extLst>
          </p:cNvPr>
          <p:cNvSpPr txBox="1">
            <a:spLocks noGrp="1"/>
          </p:cNvSpPr>
          <p:nvPr>
            <p:ph type="sldNum" idx="10"/>
          </p:nvPr>
        </p:nvSpPr>
        <p:spPr>
          <a:xfrm>
            <a:off x="5454651" y="6289677"/>
            <a:ext cx="1282700" cy="568325"/>
          </a:xfrm>
        </p:spPr>
        <p:txBody>
          <a:bodyPr spcFirstLastPara="1">
            <a:noAutofit/>
          </a:bodyPr>
          <a:lstStyle>
            <a:lvl1pPr lvl="0" rtl="0">
              <a:buClrTx/>
              <a:buFontTx/>
              <a:buNone/>
              <a:defRPr>
                <a:solidFill>
                  <a:srgbClr val="FFFFFF"/>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defRPr/>
            </a:pPr>
            <a:fld id="{421859D2-DBD2-4F1C-8C1F-538BFFDD4F2F}" type="slidenum">
              <a:rPr lang="en"/>
              <a:pPr>
                <a:defRPr/>
              </a:pPr>
              <a:t>‹#›</a:t>
            </a:fld>
            <a:endParaRPr/>
          </a:p>
        </p:txBody>
      </p:sp>
    </p:spTree>
    <p:extLst>
      <p:ext uri="{BB962C8B-B14F-4D97-AF65-F5344CB8AC3E}">
        <p14:creationId xmlns:p14="http://schemas.microsoft.com/office/powerpoint/2010/main" val="2740151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
        <p:cNvGrpSpPr/>
        <p:nvPr/>
      </p:nvGrpSpPr>
      <p:grpSpPr>
        <a:xfrm>
          <a:off x="0" y="0"/>
          <a:ext cx="0" cy="0"/>
          <a:chOff x="0" y="0"/>
          <a:chExt cx="0" cy="0"/>
        </a:xfrm>
      </p:grpSpPr>
      <p:sp>
        <p:nvSpPr>
          <p:cNvPr id="5" name="Google Shape;33;p6">
            <a:extLst>
              <a:ext uri="{FF2B5EF4-FFF2-40B4-BE49-F238E27FC236}">
                <a16:creationId xmlns:a16="http://schemas.microsoft.com/office/drawing/2014/main" id="{5004F422-678F-4746-8C44-4B84E01EB23B}"/>
              </a:ext>
            </a:extLst>
          </p:cNvPr>
          <p:cNvSpPr/>
          <p:nvPr/>
        </p:nvSpPr>
        <p:spPr>
          <a:xfrm rot="5400000">
            <a:off x="218282" y="772320"/>
            <a:ext cx="844550" cy="1281113"/>
          </a:xfrm>
          <a:prstGeom prst="round2SameRect">
            <a:avLst>
              <a:gd name="adj1" fmla="val 50000"/>
              <a:gd name="adj2" fmla="val 0"/>
            </a:avLst>
          </a:prstGeom>
          <a:solidFill>
            <a:schemeClr val="accent1"/>
          </a:solidFill>
          <a:ln>
            <a:noFill/>
          </a:ln>
        </p:spPr>
        <p:txBody>
          <a:bodyPr spcFirstLastPara="1" lIns="68569" tIns="68569" rIns="68569" bIns="68569" anchor="ctr"/>
          <a:lstStyle/>
          <a:p>
            <a:pPr>
              <a:buClr>
                <a:srgbClr val="000000"/>
              </a:buClr>
              <a:buFont typeface="Arial"/>
              <a:buNone/>
              <a:defRPr/>
            </a:pPr>
            <a:endParaRPr sz="1050" kern="0">
              <a:solidFill>
                <a:srgbClr val="000000"/>
              </a:solidFill>
              <a:cs typeface="Arial"/>
              <a:sym typeface="Arial"/>
            </a:endParaRPr>
          </a:p>
        </p:txBody>
      </p:sp>
      <p:pic>
        <p:nvPicPr>
          <p:cNvPr id="6" name="Google Shape;34;p6">
            <a:extLst>
              <a:ext uri="{FF2B5EF4-FFF2-40B4-BE49-F238E27FC236}">
                <a16:creationId xmlns:a16="http://schemas.microsoft.com/office/drawing/2014/main" id="{D2476BDD-AA55-42F1-A313-81701E81411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Google Shape;35;p6"/>
          <p:cNvSpPr txBox="1">
            <a:spLocks noGrp="1"/>
          </p:cNvSpPr>
          <p:nvPr>
            <p:ph type="title"/>
          </p:nvPr>
        </p:nvSpPr>
        <p:spPr>
          <a:xfrm>
            <a:off x="1392633" y="990100"/>
            <a:ext cx="9610000" cy="844400"/>
          </a:xfrm>
          <a:prstGeom prst="rect">
            <a:avLst/>
          </a:prstGeom>
        </p:spPr>
        <p:txBody>
          <a:bodyPr spcFirstLastPara="1">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6"/>
          <p:cNvSpPr txBox="1">
            <a:spLocks noGrp="1"/>
          </p:cNvSpPr>
          <p:nvPr>
            <p:ph type="body" idx="1"/>
          </p:nvPr>
        </p:nvSpPr>
        <p:spPr>
          <a:xfrm>
            <a:off x="1392467" y="1957833"/>
            <a:ext cx="4490000" cy="3866400"/>
          </a:xfrm>
          <a:prstGeom prst="rect">
            <a:avLst/>
          </a:prstGeom>
        </p:spPr>
        <p:txBody>
          <a:bodyPr spcFirstLastPara="1">
            <a:noAutofit/>
          </a:bodyPr>
          <a:lstStyle>
            <a:lvl1pPr marL="342892" lvl="0" indent="-266693" rtl="0">
              <a:spcBef>
                <a:spcPts val="0"/>
              </a:spcBef>
              <a:spcAft>
                <a:spcPts val="0"/>
              </a:spcAft>
              <a:buSzPts val="2000"/>
              <a:buChar char="●"/>
              <a:defRPr sz="1500"/>
            </a:lvl1pPr>
            <a:lvl2pPr marL="685784" lvl="1" indent="-266693" rtl="0">
              <a:spcBef>
                <a:spcPts val="600"/>
              </a:spcBef>
              <a:spcAft>
                <a:spcPts val="0"/>
              </a:spcAft>
              <a:buSzPts val="2000"/>
              <a:buChar char="○"/>
              <a:defRPr sz="1500"/>
            </a:lvl2pPr>
            <a:lvl3pPr marL="1028675" lvl="2" indent="-266693" rtl="0">
              <a:spcBef>
                <a:spcPts val="600"/>
              </a:spcBef>
              <a:spcAft>
                <a:spcPts val="0"/>
              </a:spcAft>
              <a:buSzPts val="2000"/>
              <a:buChar char="■"/>
              <a:defRPr sz="1500"/>
            </a:lvl3pPr>
            <a:lvl4pPr marL="1371566" lvl="3" indent="-266693" rtl="0">
              <a:spcBef>
                <a:spcPts val="600"/>
              </a:spcBef>
              <a:spcAft>
                <a:spcPts val="0"/>
              </a:spcAft>
              <a:buSzPts val="2000"/>
              <a:buChar char="●"/>
              <a:defRPr sz="1500"/>
            </a:lvl4pPr>
            <a:lvl5pPr marL="1714457" lvl="4" indent="-266693" rtl="0">
              <a:spcBef>
                <a:spcPts val="600"/>
              </a:spcBef>
              <a:spcAft>
                <a:spcPts val="0"/>
              </a:spcAft>
              <a:buSzPts val="2000"/>
              <a:buChar char="○"/>
              <a:defRPr sz="1500"/>
            </a:lvl5pPr>
            <a:lvl6pPr marL="2057349" lvl="5" indent="-266693" rtl="0">
              <a:spcBef>
                <a:spcPts val="600"/>
              </a:spcBef>
              <a:spcAft>
                <a:spcPts val="0"/>
              </a:spcAft>
              <a:buSzPts val="2000"/>
              <a:buChar char="■"/>
              <a:defRPr sz="1500"/>
            </a:lvl6pPr>
            <a:lvl7pPr marL="2400240" lvl="6" indent="-266693" rtl="0">
              <a:spcBef>
                <a:spcPts val="600"/>
              </a:spcBef>
              <a:spcAft>
                <a:spcPts val="0"/>
              </a:spcAft>
              <a:buSzPts val="2000"/>
              <a:buChar char="●"/>
              <a:defRPr sz="1500"/>
            </a:lvl7pPr>
            <a:lvl8pPr marL="2743132" lvl="7" indent="-266693" rtl="0">
              <a:spcBef>
                <a:spcPts val="600"/>
              </a:spcBef>
              <a:spcAft>
                <a:spcPts val="0"/>
              </a:spcAft>
              <a:buSzPts val="2000"/>
              <a:buChar char="○"/>
              <a:defRPr sz="1500"/>
            </a:lvl8pPr>
            <a:lvl9pPr marL="3086023" lvl="8" indent="-266693" rtl="0">
              <a:spcBef>
                <a:spcPts val="600"/>
              </a:spcBef>
              <a:spcAft>
                <a:spcPts val="600"/>
              </a:spcAft>
              <a:buSzPts val="2000"/>
              <a:buChar char="■"/>
              <a:defRPr sz="1500"/>
            </a:lvl9pPr>
          </a:lstStyle>
          <a:p>
            <a:endParaRPr/>
          </a:p>
        </p:txBody>
      </p:sp>
      <p:sp>
        <p:nvSpPr>
          <p:cNvPr id="37" name="Google Shape;37;p6"/>
          <p:cNvSpPr txBox="1">
            <a:spLocks noGrp="1"/>
          </p:cNvSpPr>
          <p:nvPr>
            <p:ph type="body" idx="2"/>
          </p:nvPr>
        </p:nvSpPr>
        <p:spPr>
          <a:xfrm>
            <a:off x="6512553" y="1957833"/>
            <a:ext cx="4490000" cy="3866400"/>
          </a:xfrm>
          <a:prstGeom prst="rect">
            <a:avLst/>
          </a:prstGeom>
        </p:spPr>
        <p:txBody>
          <a:bodyPr spcFirstLastPara="1">
            <a:noAutofit/>
          </a:bodyPr>
          <a:lstStyle>
            <a:lvl1pPr marL="342892" lvl="0" indent="-266693" rtl="0">
              <a:spcBef>
                <a:spcPts val="0"/>
              </a:spcBef>
              <a:spcAft>
                <a:spcPts val="0"/>
              </a:spcAft>
              <a:buSzPts val="2000"/>
              <a:buChar char="●"/>
              <a:defRPr sz="1500"/>
            </a:lvl1pPr>
            <a:lvl2pPr marL="685784" lvl="1" indent="-266693" rtl="0">
              <a:spcBef>
                <a:spcPts val="600"/>
              </a:spcBef>
              <a:spcAft>
                <a:spcPts val="0"/>
              </a:spcAft>
              <a:buSzPts val="2000"/>
              <a:buChar char="○"/>
              <a:defRPr sz="1500"/>
            </a:lvl2pPr>
            <a:lvl3pPr marL="1028675" lvl="2" indent="-266693" rtl="0">
              <a:spcBef>
                <a:spcPts val="600"/>
              </a:spcBef>
              <a:spcAft>
                <a:spcPts val="0"/>
              </a:spcAft>
              <a:buSzPts val="2000"/>
              <a:buChar char="■"/>
              <a:defRPr sz="1500"/>
            </a:lvl3pPr>
            <a:lvl4pPr marL="1371566" lvl="3" indent="-266693" rtl="0">
              <a:spcBef>
                <a:spcPts val="600"/>
              </a:spcBef>
              <a:spcAft>
                <a:spcPts val="0"/>
              </a:spcAft>
              <a:buSzPts val="2000"/>
              <a:buChar char="●"/>
              <a:defRPr sz="1500"/>
            </a:lvl4pPr>
            <a:lvl5pPr marL="1714457" lvl="4" indent="-266693" rtl="0">
              <a:spcBef>
                <a:spcPts val="600"/>
              </a:spcBef>
              <a:spcAft>
                <a:spcPts val="0"/>
              </a:spcAft>
              <a:buSzPts val="2000"/>
              <a:buChar char="○"/>
              <a:defRPr sz="1500"/>
            </a:lvl5pPr>
            <a:lvl6pPr marL="2057349" lvl="5" indent="-266693" rtl="0">
              <a:spcBef>
                <a:spcPts val="600"/>
              </a:spcBef>
              <a:spcAft>
                <a:spcPts val="0"/>
              </a:spcAft>
              <a:buSzPts val="2000"/>
              <a:buChar char="■"/>
              <a:defRPr sz="1500"/>
            </a:lvl6pPr>
            <a:lvl7pPr marL="2400240" lvl="6" indent="-266693" rtl="0">
              <a:spcBef>
                <a:spcPts val="600"/>
              </a:spcBef>
              <a:spcAft>
                <a:spcPts val="0"/>
              </a:spcAft>
              <a:buSzPts val="2000"/>
              <a:buChar char="●"/>
              <a:defRPr sz="1500"/>
            </a:lvl7pPr>
            <a:lvl8pPr marL="2743132" lvl="7" indent="-266693" rtl="0">
              <a:spcBef>
                <a:spcPts val="600"/>
              </a:spcBef>
              <a:spcAft>
                <a:spcPts val="0"/>
              </a:spcAft>
              <a:buSzPts val="2000"/>
              <a:buChar char="○"/>
              <a:defRPr sz="1500"/>
            </a:lvl8pPr>
            <a:lvl9pPr marL="3086023" lvl="8" indent="-266693" rtl="0">
              <a:spcBef>
                <a:spcPts val="600"/>
              </a:spcBef>
              <a:spcAft>
                <a:spcPts val="600"/>
              </a:spcAft>
              <a:buSzPts val="2000"/>
              <a:buChar char="■"/>
              <a:defRPr sz="1500"/>
            </a:lvl9pPr>
          </a:lstStyle>
          <a:p>
            <a:endParaRPr/>
          </a:p>
        </p:txBody>
      </p:sp>
      <p:sp>
        <p:nvSpPr>
          <p:cNvPr id="7" name="Google Shape;38;p6">
            <a:extLst>
              <a:ext uri="{FF2B5EF4-FFF2-40B4-BE49-F238E27FC236}">
                <a16:creationId xmlns:a16="http://schemas.microsoft.com/office/drawing/2014/main" id="{CE6CB3B4-31CC-4ED0-8DED-F8602E59674D}"/>
              </a:ext>
            </a:extLst>
          </p:cNvPr>
          <p:cNvSpPr txBox="1">
            <a:spLocks noGrp="1"/>
          </p:cNvSpPr>
          <p:nvPr>
            <p:ph type="sldNum" idx="10"/>
          </p:nvPr>
        </p:nvSpPr>
        <p:spPr/>
        <p:txBody>
          <a:bodyPr spcFirstLastPara="1">
            <a:noAutofit/>
          </a:bodyPr>
          <a:lstStyle>
            <a:lvl1pPr lvl="0" rtl="0">
              <a:buClrTx/>
              <a:buFontTx/>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734F132E-04CF-4A99-A7A2-70278B5E4B6E}" type="slidenum">
              <a:rPr lang="en"/>
              <a:pPr>
                <a:defRPr/>
              </a:pPr>
              <a:t>‹#›</a:t>
            </a:fld>
            <a:endParaRPr/>
          </a:p>
        </p:txBody>
      </p:sp>
    </p:spTree>
    <p:extLst>
      <p:ext uri="{BB962C8B-B14F-4D97-AF65-F5344CB8AC3E}">
        <p14:creationId xmlns:p14="http://schemas.microsoft.com/office/powerpoint/2010/main" val="3132501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9"/>
        <p:cNvGrpSpPr/>
        <p:nvPr/>
      </p:nvGrpSpPr>
      <p:grpSpPr>
        <a:xfrm>
          <a:off x="0" y="0"/>
          <a:ext cx="0" cy="0"/>
          <a:chOff x="0" y="0"/>
          <a:chExt cx="0" cy="0"/>
        </a:xfrm>
      </p:grpSpPr>
      <p:sp>
        <p:nvSpPr>
          <p:cNvPr id="6" name="Google Shape;40;p7">
            <a:extLst>
              <a:ext uri="{FF2B5EF4-FFF2-40B4-BE49-F238E27FC236}">
                <a16:creationId xmlns:a16="http://schemas.microsoft.com/office/drawing/2014/main" id="{9D76E0A9-481C-481D-B367-3BBE8A8E0BAD}"/>
              </a:ext>
            </a:extLst>
          </p:cNvPr>
          <p:cNvSpPr/>
          <p:nvPr/>
        </p:nvSpPr>
        <p:spPr>
          <a:xfrm rot="5400000">
            <a:off x="218282" y="772320"/>
            <a:ext cx="844550" cy="1281113"/>
          </a:xfrm>
          <a:prstGeom prst="round2SameRect">
            <a:avLst>
              <a:gd name="adj1" fmla="val 50000"/>
              <a:gd name="adj2" fmla="val 0"/>
            </a:avLst>
          </a:prstGeom>
          <a:solidFill>
            <a:schemeClr val="accent1"/>
          </a:solidFill>
          <a:ln>
            <a:noFill/>
          </a:ln>
        </p:spPr>
        <p:txBody>
          <a:bodyPr spcFirstLastPara="1" lIns="68569" tIns="68569" rIns="68569" bIns="68569" anchor="ctr"/>
          <a:lstStyle/>
          <a:p>
            <a:pPr>
              <a:buClr>
                <a:srgbClr val="000000"/>
              </a:buClr>
              <a:buFont typeface="Arial"/>
              <a:buNone/>
              <a:defRPr/>
            </a:pPr>
            <a:endParaRPr sz="1050" kern="0">
              <a:solidFill>
                <a:srgbClr val="000000"/>
              </a:solidFill>
              <a:cs typeface="Arial"/>
              <a:sym typeface="Arial"/>
            </a:endParaRPr>
          </a:p>
        </p:txBody>
      </p:sp>
      <p:pic>
        <p:nvPicPr>
          <p:cNvPr id="7" name="Google Shape;41;p7">
            <a:extLst>
              <a:ext uri="{FF2B5EF4-FFF2-40B4-BE49-F238E27FC236}">
                <a16:creationId xmlns:a16="http://schemas.microsoft.com/office/drawing/2014/main" id="{5C9CA284-8183-4606-98BF-FC28787291B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Google Shape;42;p7"/>
          <p:cNvSpPr txBox="1">
            <a:spLocks noGrp="1"/>
          </p:cNvSpPr>
          <p:nvPr>
            <p:ph type="title"/>
          </p:nvPr>
        </p:nvSpPr>
        <p:spPr>
          <a:xfrm>
            <a:off x="1392633" y="990100"/>
            <a:ext cx="9610000" cy="844400"/>
          </a:xfrm>
          <a:prstGeom prst="rect">
            <a:avLst/>
          </a:prstGeom>
        </p:spPr>
        <p:txBody>
          <a:bodyPr spcFirstLastPara="1">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 name="Google Shape;43;p7"/>
          <p:cNvSpPr txBox="1">
            <a:spLocks noGrp="1"/>
          </p:cNvSpPr>
          <p:nvPr>
            <p:ph type="body" idx="1"/>
          </p:nvPr>
        </p:nvSpPr>
        <p:spPr>
          <a:xfrm>
            <a:off x="1392595" y="1957833"/>
            <a:ext cx="2993600" cy="4012000"/>
          </a:xfrm>
          <a:prstGeom prst="rect">
            <a:avLst/>
          </a:prstGeom>
        </p:spPr>
        <p:txBody>
          <a:bodyPr spcFirstLastPara="1">
            <a:noAutofit/>
          </a:bodyPr>
          <a:lstStyle>
            <a:lvl1pPr marL="342892" lvl="0" indent="-257169" rtl="0">
              <a:spcBef>
                <a:spcPts val="0"/>
              </a:spcBef>
              <a:spcAft>
                <a:spcPts val="0"/>
              </a:spcAft>
              <a:buSzPts val="1800"/>
              <a:buChar char="●"/>
              <a:defRPr sz="1350"/>
            </a:lvl1pPr>
            <a:lvl2pPr marL="685784" lvl="1" indent="-257169" rtl="0">
              <a:spcBef>
                <a:spcPts val="600"/>
              </a:spcBef>
              <a:spcAft>
                <a:spcPts val="0"/>
              </a:spcAft>
              <a:buSzPts val="1800"/>
              <a:buChar char="○"/>
              <a:defRPr sz="1350"/>
            </a:lvl2pPr>
            <a:lvl3pPr marL="1028675" lvl="2" indent="-257169" rtl="0">
              <a:spcBef>
                <a:spcPts val="600"/>
              </a:spcBef>
              <a:spcAft>
                <a:spcPts val="0"/>
              </a:spcAft>
              <a:buSzPts val="1800"/>
              <a:buChar char="■"/>
              <a:defRPr sz="1350"/>
            </a:lvl3pPr>
            <a:lvl4pPr marL="1371566" lvl="3" indent="-257169" rtl="0">
              <a:spcBef>
                <a:spcPts val="600"/>
              </a:spcBef>
              <a:spcAft>
                <a:spcPts val="0"/>
              </a:spcAft>
              <a:buSzPts val="1800"/>
              <a:buChar char="●"/>
              <a:defRPr sz="1350"/>
            </a:lvl4pPr>
            <a:lvl5pPr marL="1714457" lvl="4" indent="-257169" rtl="0">
              <a:spcBef>
                <a:spcPts val="600"/>
              </a:spcBef>
              <a:spcAft>
                <a:spcPts val="0"/>
              </a:spcAft>
              <a:buSzPts val="1800"/>
              <a:buChar char="○"/>
              <a:defRPr sz="1350"/>
            </a:lvl5pPr>
            <a:lvl6pPr marL="2057349" lvl="5" indent="-257169" rtl="0">
              <a:spcBef>
                <a:spcPts val="600"/>
              </a:spcBef>
              <a:spcAft>
                <a:spcPts val="0"/>
              </a:spcAft>
              <a:buSzPts val="1800"/>
              <a:buChar char="■"/>
              <a:defRPr sz="1350"/>
            </a:lvl6pPr>
            <a:lvl7pPr marL="2400240" lvl="6" indent="-257169" rtl="0">
              <a:spcBef>
                <a:spcPts val="600"/>
              </a:spcBef>
              <a:spcAft>
                <a:spcPts val="0"/>
              </a:spcAft>
              <a:buSzPts val="1800"/>
              <a:buChar char="●"/>
              <a:defRPr sz="1350"/>
            </a:lvl7pPr>
            <a:lvl8pPr marL="2743132" lvl="7" indent="-257169" rtl="0">
              <a:spcBef>
                <a:spcPts val="600"/>
              </a:spcBef>
              <a:spcAft>
                <a:spcPts val="0"/>
              </a:spcAft>
              <a:buSzPts val="1800"/>
              <a:buChar char="○"/>
              <a:defRPr sz="1350"/>
            </a:lvl8pPr>
            <a:lvl9pPr marL="3086023" lvl="8" indent="-257169" rtl="0">
              <a:spcBef>
                <a:spcPts val="600"/>
              </a:spcBef>
              <a:spcAft>
                <a:spcPts val="600"/>
              </a:spcAft>
              <a:buSzPts val="1800"/>
              <a:buChar char="■"/>
              <a:defRPr sz="1350"/>
            </a:lvl9pPr>
          </a:lstStyle>
          <a:p>
            <a:endParaRPr/>
          </a:p>
        </p:txBody>
      </p:sp>
      <p:sp>
        <p:nvSpPr>
          <p:cNvPr id="44" name="Google Shape;44;p7"/>
          <p:cNvSpPr txBox="1">
            <a:spLocks noGrp="1"/>
          </p:cNvSpPr>
          <p:nvPr>
            <p:ph type="body" idx="2"/>
          </p:nvPr>
        </p:nvSpPr>
        <p:spPr>
          <a:xfrm>
            <a:off x="4700796" y="1957833"/>
            <a:ext cx="2993600" cy="4012000"/>
          </a:xfrm>
          <a:prstGeom prst="rect">
            <a:avLst/>
          </a:prstGeom>
        </p:spPr>
        <p:txBody>
          <a:bodyPr spcFirstLastPara="1">
            <a:noAutofit/>
          </a:bodyPr>
          <a:lstStyle>
            <a:lvl1pPr marL="342892" lvl="0" indent="-257169" rtl="0">
              <a:spcBef>
                <a:spcPts val="0"/>
              </a:spcBef>
              <a:spcAft>
                <a:spcPts val="0"/>
              </a:spcAft>
              <a:buSzPts val="1800"/>
              <a:buChar char="●"/>
              <a:defRPr sz="1350"/>
            </a:lvl1pPr>
            <a:lvl2pPr marL="685784" lvl="1" indent="-257169" rtl="0">
              <a:spcBef>
                <a:spcPts val="600"/>
              </a:spcBef>
              <a:spcAft>
                <a:spcPts val="0"/>
              </a:spcAft>
              <a:buSzPts val="1800"/>
              <a:buChar char="○"/>
              <a:defRPr sz="1350"/>
            </a:lvl2pPr>
            <a:lvl3pPr marL="1028675" lvl="2" indent="-257169" rtl="0">
              <a:spcBef>
                <a:spcPts val="600"/>
              </a:spcBef>
              <a:spcAft>
                <a:spcPts val="0"/>
              </a:spcAft>
              <a:buSzPts val="1800"/>
              <a:buChar char="■"/>
              <a:defRPr sz="1350"/>
            </a:lvl3pPr>
            <a:lvl4pPr marL="1371566" lvl="3" indent="-257169" rtl="0">
              <a:spcBef>
                <a:spcPts val="600"/>
              </a:spcBef>
              <a:spcAft>
                <a:spcPts val="0"/>
              </a:spcAft>
              <a:buSzPts val="1800"/>
              <a:buChar char="●"/>
              <a:defRPr sz="1350"/>
            </a:lvl4pPr>
            <a:lvl5pPr marL="1714457" lvl="4" indent="-257169" rtl="0">
              <a:spcBef>
                <a:spcPts val="600"/>
              </a:spcBef>
              <a:spcAft>
                <a:spcPts val="0"/>
              </a:spcAft>
              <a:buSzPts val="1800"/>
              <a:buChar char="○"/>
              <a:defRPr sz="1350"/>
            </a:lvl5pPr>
            <a:lvl6pPr marL="2057349" lvl="5" indent="-257169" rtl="0">
              <a:spcBef>
                <a:spcPts val="600"/>
              </a:spcBef>
              <a:spcAft>
                <a:spcPts val="0"/>
              </a:spcAft>
              <a:buSzPts val="1800"/>
              <a:buChar char="■"/>
              <a:defRPr sz="1350"/>
            </a:lvl6pPr>
            <a:lvl7pPr marL="2400240" lvl="6" indent="-257169" rtl="0">
              <a:spcBef>
                <a:spcPts val="600"/>
              </a:spcBef>
              <a:spcAft>
                <a:spcPts val="0"/>
              </a:spcAft>
              <a:buSzPts val="1800"/>
              <a:buChar char="●"/>
              <a:defRPr sz="1350"/>
            </a:lvl7pPr>
            <a:lvl8pPr marL="2743132" lvl="7" indent="-257169" rtl="0">
              <a:spcBef>
                <a:spcPts val="600"/>
              </a:spcBef>
              <a:spcAft>
                <a:spcPts val="0"/>
              </a:spcAft>
              <a:buSzPts val="1800"/>
              <a:buChar char="○"/>
              <a:defRPr sz="1350"/>
            </a:lvl8pPr>
            <a:lvl9pPr marL="3086023" lvl="8" indent="-257169" rtl="0">
              <a:spcBef>
                <a:spcPts val="600"/>
              </a:spcBef>
              <a:spcAft>
                <a:spcPts val="600"/>
              </a:spcAft>
              <a:buSzPts val="1800"/>
              <a:buChar char="■"/>
              <a:defRPr sz="1350"/>
            </a:lvl9pPr>
          </a:lstStyle>
          <a:p>
            <a:endParaRPr/>
          </a:p>
        </p:txBody>
      </p:sp>
      <p:sp>
        <p:nvSpPr>
          <p:cNvPr id="45" name="Google Shape;45;p7"/>
          <p:cNvSpPr txBox="1">
            <a:spLocks noGrp="1"/>
          </p:cNvSpPr>
          <p:nvPr>
            <p:ph type="body" idx="3"/>
          </p:nvPr>
        </p:nvSpPr>
        <p:spPr>
          <a:xfrm>
            <a:off x="8008997" y="1957833"/>
            <a:ext cx="2993600" cy="4012000"/>
          </a:xfrm>
          <a:prstGeom prst="rect">
            <a:avLst/>
          </a:prstGeom>
        </p:spPr>
        <p:txBody>
          <a:bodyPr spcFirstLastPara="1">
            <a:noAutofit/>
          </a:bodyPr>
          <a:lstStyle>
            <a:lvl1pPr marL="342892" lvl="0" indent="-257169" rtl="0">
              <a:spcBef>
                <a:spcPts val="0"/>
              </a:spcBef>
              <a:spcAft>
                <a:spcPts val="0"/>
              </a:spcAft>
              <a:buSzPts val="1800"/>
              <a:buChar char="●"/>
              <a:defRPr sz="1350"/>
            </a:lvl1pPr>
            <a:lvl2pPr marL="685784" lvl="1" indent="-257169" rtl="0">
              <a:spcBef>
                <a:spcPts val="600"/>
              </a:spcBef>
              <a:spcAft>
                <a:spcPts val="0"/>
              </a:spcAft>
              <a:buSzPts val="1800"/>
              <a:buChar char="○"/>
              <a:defRPr sz="1350"/>
            </a:lvl2pPr>
            <a:lvl3pPr marL="1028675" lvl="2" indent="-257169" rtl="0">
              <a:spcBef>
                <a:spcPts val="600"/>
              </a:spcBef>
              <a:spcAft>
                <a:spcPts val="0"/>
              </a:spcAft>
              <a:buSzPts val="1800"/>
              <a:buChar char="■"/>
              <a:defRPr sz="1350"/>
            </a:lvl3pPr>
            <a:lvl4pPr marL="1371566" lvl="3" indent="-257169" rtl="0">
              <a:spcBef>
                <a:spcPts val="600"/>
              </a:spcBef>
              <a:spcAft>
                <a:spcPts val="0"/>
              </a:spcAft>
              <a:buSzPts val="1800"/>
              <a:buChar char="●"/>
              <a:defRPr sz="1350"/>
            </a:lvl4pPr>
            <a:lvl5pPr marL="1714457" lvl="4" indent="-257169" rtl="0">
              <a:spcBef>
                <a:spcPts val="600"/>
              </a:spcBef>
              <a:spcAft>
                <a:spcPts val="0"/>
              </a:spcAft>
              <a:buSzPts val="1800"/>
              <a:buChar char="○"/>
              <a:defRPr sz="1350"/>
            </a:lvl5pPr>
            <a:lvl6pPr marL="2057349" lvl="5" indent="-257169" rtl="0">
              <a:spcBef>
                <a:spcPts val="600"/>
              </a:spcBef>
              <a:spcAft>
                <a:spcPts val="0"/>
              </a:spcAft>
              <a:buSzPts val="1800"/>
              <a:buChar char="■"/>
              <a:defRPr sz="1350"/>
            </a:lvl6pPr>
            <a:lvl7pPr marL="2400240" lvl="6" indent="-257169" rtl="0">
              <a:spcBef>
                <a:spcPts val="600"/>
              </a:spcBef>
              <a:spcAft>
                <a:spcPts val="0"/>
              </a:spcAft>
              <a:buSzPts val="1800"/>
              <a:buChar char="●"/>
              <a:defRPr sz="1350"/>
            </a:lvl7pPr>
            <a:lvl8pPr marL="2743132" lvl="7" indent="-257169" rtl="0">
              <a:spcBef>
                <a:spcPts val="600"/>
              </a:spcBef>
              <a:spcAft>
                <a:spcPts val="0"/>
              </a:spcAft>
              <a:buSzPts val="1800"/>
              <a:buChar char="○"/>
              <a:defRPr sz="1350"/>
            </a:lvl8pPr>
            <a:lvl9pPr marL="3086023" lvl="8" indent="-257169" rtl="0">
              <a:spcBef>
                <a:spcPts val="600"/>
              </a:spcBef>
              <a:spcAft>
                <a:spcPts val="600"/>
              </a:spcAft>
              <a:buSzPts val="1800"/>
              <a:buChar char="■"/>
              <a:defRPr sz="1350"/>
            </a:lvl9pPr>
          </a:lstStyle>
          <a:p>
            <a:endParaRPr/>
          </a:p>
        </p:txBody>
      </p:sp>
      <p:sp>
        <p:nvSpPr>
          <p:cNvPr id="8" name="Google Shape;46;p7">
            <a:extLst>
              <a:ext uri="{FF2B5EF4-FFF2-40B4-BE49-F238E27FC236}">
                <a16:creationId xmlns:a16="http://schemas.microsoft.com/office/drawing/2014/main" id="{83C0CA32-9DC0-4A2B-835A-13F84463ABFC}"/>
              </a:ext>
            </a:extLst>
          </p:cNvPr>
          <p:cNvSpPr txBox="1">
            <a:spLocks noGrp="1"/>
          </p:cNvSpPr>
          <p:nvPr>
            <p:ph type="sldNum" idx="10"/>
          </p:nvPr>
        </p:nvSpPr>
        <p:spPr/>
        <p:txBody>
          <a:bodyPr spcFirstLastPara="1">
            <a:noAutofit/>
          </a:bodyPr>
          <a:lstStyle>
            <a:lvl1pPr lvl="0" rtl="0">
              <a:buClrTx/>
              <a:buFontTx/>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902BDD6C-20DC-4CA6-9974-A634506FAEEA}" type="slidenum">
              <a:rPr lang="en"/>
              <a:pPr>
                <a:defRPr/>
              </a:pPr>
              <a:t>‹#›</a:t>
            </a:fld>
            <a:endParaRPr/>
          </a:p>
        </p:txBody>
      </p:sp>
    </p:spTree>
    <p:extLst>
      <p:ext uri="{BB962C8B-B14F-4D97-AF65-F5344CB8AC3E}">
        <p14:creationId xmlns:p14="http://schemas.microsoft.com/office/powerpoint/2010/main" val="4290428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3" name="Google Shape;48;p8">
            <a:extLst>
              <a:ext uri="{FF2B5EF4-FFF2-40B4-BE49-F238E27FC236}">
                <a16:creationId xmlns:a16="http://schemas.microsoft.com/office/drawing/2014/main" id="{320565F3-F786-4F92-AEEE-ABC6F2F07A41}"/>
              </a:ext>
            </a:extLst>
          </p:cNvPr>
          <p:cNvSpPr/>
          <p:nvPr/>
        </p:nvSpPr>
        <p:spPr>
          <a:xfrm rot="5400000">
            <a:off x="218282" y="772320"/>
            <a:ext cx="844550" cy="1281113"/>
          </a:xfrm>
          <a:prstGeom prst="round2SameRect">
            <a:avLst>
              <a:gd name="adj1" fmla="val 50000"/>
              <a:gd name="adj2" fmla="val 0"/>
            </a:avLst>
          </a:prstGeom>
          <a:solidFill>
            <a:schemeClr val="accent1"/>
          </a:solidFill>
          <a:ln>
            <a:noFill/>
          </a:ln>
        </p:spPr>
        <p:txBody>
          <a:bodyPr spcFirstLastPara="1" lIns="68569" tIns="68569" rIns="68569" bIns="68569" anchor="ctr"/>
          <a:lstStyle/>
          <a:p>
            <a:pPr>
              <a:buClr>
                <a:srgbClr val="000000"/>
              </a:buClr>
              <a:buFont typeface="Arial"/>
              <a:buNone/>
              <a:defRPr/>
            </a:pPr>
            <a:endParaRPr sz="1050" kern="0">
              <a:solidFill>
                <a:srgbClr val="000000"/>
              </a:solidFill>
              <a:cs typeface="Arial"/>
              <a:sym typeface="Arial"/>
            </a:endParaRPr>
          </a:p>
        </p:txBody>
      </p:sp>
      <p:pic>
        <p:nvPicPr>
          <p:cNvPr id="4" name="Google Shape;49;p8">
            <a:extLst>
              <a:ext uri="{FF2B5EF4-FFF2-40B4-BE49-F238E27FC236}">
                <a16:creationId xmlns:a16="http://schemas.microsoft.com/office/drawing/2014/main" id="{48138DC7-8E4E-4666-863A-5C7A6F60726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Google Shape;50;p8"/>
          <p:cNvSpPr txBox="1">
            <a:spLocks noGrp="1"/>
          </p:cNvSpPr>
          <p:nvPr>
            <p:ph type="title"/>
          </p:nvPr>
        </p:nvSpPr>
        <p:spPr>
          <a:xfrm>
            <a:off x="1392633" y="990100"/>
            <a:ext cx="9610000" cy="844400"/>
          </a:xfrm>
          <a:prstGeom prst="rect">
            <a:avLst/>
          </a:prstGeom>
        </p:spPr>
        <p:txBody>
          <a:bodyPr spcFirstLastPara="1">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 name="Google Shape;51;p8">
            <a:extLst>
              <a:ext uri="{FF2B5EF4-FFF2-40B4-BE49-F238E27FC236}">
                <a16:creationId xmlns:a16="http://schemas.microsoft.com/office/drawing/2014/main" id="{CFF22D66-AA06-40C3-A83A-F3E42DC90E87}"/>
              </a:ext>
            </a:extLst>
          </p:cNvPr>
          <p:cNvSpPr txBox="1">
            <a:spLocks noGrp="1"/>
          </p:cNvSpPr>
          <p:nvPr>
            <p:ph type="sldNum" idx="10"/>
          </p:nvPr>
        </p:nvSpPr>
        <p:spPr/>
        <p:txBody>
          <a:bodyPr spcFirstLastPara="1">
            <a:noAutofit/>
          </a:bodyPr>
          <a:lstStyle>
            <a:lvl1pPr lvl="0" rtl="0">
              <a:buClrTx/>
              <a:buFontTx/>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14DCAC8C-5001-4637-9F82-8A891A98F33D}" type="slidenum">
              <a:rPr lang="en"/>
              <a:pPr>
                <a:defRPr/>
              </a:pPr>
              <a:t>‹#›</a:t>
            </a:fld>
            <a:endParaRPr/>
          </a:p>
        </p:txBody>
      </p:sp>
    </p:spTree>
    <p:extLst>
      <p:ext uri="{BB962C8B-B14F-4D97-AF65-F5344CB8AC3E}">
        <p14:creationId xmlns:p14="http://schemas.microsoft.com/office/powerpoint/2010/main" val="2019662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3" name="Google Shape;53;p9">
            <a:extLst>
              <a:ext uri="{FF2B5EF4-FFF2-40B4-BE49-F238E27FC236}">
                <a16:creationId xmlns:a16="http://schemas.microsoft.com/office/drawing/2014/main" id="{4F747224-30ED-4E99-9AFD-B2FFDC41E1B1}"/>
              </a:ext>
            </a:extLst>
          </p:cNvPr>
          <p:cNvSpPr/>
          <p:nvPr/>
        </p:nvSpPr>
        <p:spPr>
          <a:xfrm>
            <a:off x="5675314" y="5576888"/>
            <a:ext cx="841375" cy="1281112"/>
          </a:xfrm>
          <a:prstGeom prst="round2SameRect">
            <a:avLst>
              <a:gd name="adj1" fmla="val 50000"/>
              <a:gd name="adj2" fmla="val 0"/>
            </a:avLst>
          </a:prstGeom>
          <a:solidFill>
            <a:schemeClr val="accent1"/>
          </a:solidFill>
          <a:ln>
            <a:noFill/>
          </a:ln>
        </p:spPr>
        <p:txBody>
          <a:bodyPr spcFirstLastPara="1" lIns="68569" tIns="68569" rIns="68569" bIns="68569" anchor="ctr"/>
          <a:lstStyle/>
          <a:p>
            <a:pPr>
              <a:buClr>
                <a:srgbClr val="000000"/>
              </a:buClr>
              <a:buFont typeface="Arial"/>
              <a:buNone/>
              <a:defRPr/>
            </a:pPr>
            <a:endParaRPr sz="1050" kern="0">
              <a:solidFill>
                <a:srgbClr val="000000"/>
              </a:solidFill>
              <a:cs typeface="Arial"/>
              <a:sym typeface="Arial"/>
            </a:endParaRPr>
          </a:p>
        </p:txBody>
      </p:sp>
      <p:pic>
        <p:nvPicPr>
          <p:cNvPr id="4" name="Google Shape;54;p9">
            <a:extLst>
              <a:ext uri="{FF2B5EF4-FFF2-40B4-BE49-F238E27FC236}">
                <a16:creationId xmlns:a16="http://schemas.microsoft.com/office/drawing/2014/main" id="{B6F24A9B-C61D-4056-B803-82856178FAF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Google Shape;55;p9"/>
          <p:cNvSpPr txBox="1">
            <a:spLocks noGrp="1"/>
          </p:cNvSpPr>
          <p:nvPr>
            <p:ph type="body" idx="1"/>
          </p:nvPr>
        </p:nvSpPr>
        <p:spPr>
          <a:xfrm>
            <a:off x="1140400" y="5163867"/>
            <a:ext cx="9911200" cy="376400"/>
          </a:xfrm>
          <a:prstGeom prst="rect">
            <a:avLst/>
          </a:prstGeom>
        </p:spPr>
        <p:txBody>
          <a:bodyPr spcFirstLastPara="1">
            <a:noAutofit/>
          </a:bodyPr>
          <a:lstStyle>
            <a:lvl1pPr marL="342892" lvl="0" indent="-171446" algn="ctr" rtl="0">
              <a:spcBef>
                <a:spcPts val="0"/>
              </a:spcBef>
              <a:spcAft>
                <a:spcPts val="600"/>
              </a:spcAft>
              <a:buSzPts val="1600"/>
              <a:buNone/>
              <a:defRPr sz="1200"/>
            </a:lvl1pPr>
          </a:lstStyle>
          <a:p>
            <a:endParaRPr/>
          </a:p>
        </p:txBody>
      </p:sp>
      <p:sp>
        <p:nvSpPr>
          <p:cNvPr id="5" name="Google Shape;56;p9">
            <a:extLst>
              <a:ext uri="{FF2B5EF4-FFF2-40B4-BE49-F238E27FC236}">
                <a16:creationId xmlns:a16="http://schemas.microsoft.com/office/drawing/2014/main" id="{334348F5-2E27-469B-A009-65F3FEA59E7D}"/>
              </a:ext>
            </a:extLst>
          </p:cNvPr>
          <p:cNvSpPr txBox="1">
            <a:spLocks noGrp="1"/>
          </p:cNvSpPr>
          <p:nvPr>
            <p:ph type="sldNum" idx="10"/>
          </p:nvPr>
        </p:nvSpPr>
        <p:spPr>
          <a:xfrm>
            <a:off x="5675314" y="6289677"/>
            <a:ext cx="841375" cy="568325"/>
          </a:xfrm>
        </p:spPr>
        <p:txBody>
          <a:bodyPr spcFirstLastPara="1">
            <a:noAutofit/>
          </a:bodyPr>
          <a:lstStyle>
            <a:lvl1pPr lvl="0" rtl="0">
              <a:buClrTx/>
              <a:buFontTx/>
              <a:buNone/>
              <a:defRPr>
                <a:solidFill>
                  <a:srgbClr val="FFFFFF"/>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defRPr/>
            </a:pPr>
            <a:fld id="{AA602D4C-4519-4D06-A461-AA88B047E28D}" type="slidenum">
              <a:rPr lang="en"/>
              <a:pPr>
                <a:defRPr/>
              </a:pPr>
              <a:t>‹#›</a:t>
            </a:fld>
            <a:endParaRPr/>
          </a:p>
        </p:txBody>
      </p:sp>
    </p:spTree>
    <p:extLst>
      <p:ext uri="{BB962C8B-B14F-4D97-AF65-F5344CB8AC3E}">
        <p14:creationId xmlns:p14="http://schemas.microsoft.com/office/powerpoint/2010/main" val="1405857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 Light background" type="blank">
  <p:cSld name="Blank - Light background">
    <p:spTree>
      <p:nvGrpSpPr>
        <p:cNvPr id="1" name="Shape 57"/>
        <p:cNvGrpSpPr/>
        <p:nvPr/>
      </p:nvGrpSpPr>
      <p:grpSpPr>
        <a:xfrm>
          <a:off x="0" y="0"/>
          <a:ext cx="0" cy="0"/>
          <a:chOff x="0" y="0"/>
          <a:chExt cx="0" cy="0"/>
        </a:xfrm>
      </p:grpSpPr>
      <p:sp>
        <p:nvSpPr>
          <p:cNvPr id="2" name="Google Shape;58;p10">
            <a:extLst>
              <a:ext uri="{FF2B5EF4-FFF2-40B4-BE49-F238E27FC236}">
                <a16:creationId xmlns:a16="http://schemas.microsoft.com/office/drawing/2014/main" id="{79C1C968-690C-4E98-B22D-F0033B389FCA}"/>
              </a:ext>
            </a:extLst>
          </p:cNvPr>
          <p:cNvSpPr/>
          <p:nvPr/>
        </p:nvSpPr>
        <p:spPr>
          <a:xfrm rot="5400000">
            <a:off x="218282" y="2788445"/>
            <a:ext cx="844550" cy="1281113"/>
          </a:xfrm>
          <a:prstGeom prst="round2SameRect">
            <a:avLst>
              <a:gd name="adj1" fmla="val 50000"/>
              <a:gd name="adj2" fmla="val 0"/>
            </a:avLst>
          </a:prstGeom>
          <a:solidFill>
            <a:schemeClr val="accent1"/>
          </a:solidFill>
          <a:ln>
            <a:noFill/>
          </a:ln>
        </p:spPr>
        <p:txBody>
          <a:bodyPr spcFirstLastPara="1" lIns="68569" tIns="68569" rIns="68569" bIns="68569" anchor="ctr"/>
          <a:lstStyle/>
          <a:p>
            <a:pPr>
              <a:buClr>
                <a:srgbClr val="000000"/>
              </a:buClr>
              <a:buFont typeface="Arial"/>
              <a:buNone/>
              <a:defRPr/>
            </a:pPr>
            <a:endParaRPr sz="1050" kern="0">
              <a:solidFill>
                <a:srgbClr val="000000"/>
              </a:solidFill>
              <a:cs typeface="Arial"/>
              <a:sym typeface="Arial"/>
            </a:endParaRPr>
          </a:p>
        </p:txBody>
      </p:sp>
      <p:pic>
        <p:nvPicPr>
          <p:cNvPr id="3" name="Google Shape;59;p10">
            <a:extLst>
              <a:ext uri="{FF2B5EF4-FFF2-40B4-BE49-F238E27FC236}">
                <a16:creationId xmlns:a16="http://schemas.microsoft.com/office/drawing/2014/main" id="{8D4AE92D-54A5-453F-8C5D-BAB87C49692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60;p10">
            <a:extLst>
              <a:ext uri="{FF2B5EF4-FFF2-40B4-BE49-F238E27FC236}">
                <a16:creationId xmlns:a16="http://schemas.microsoft.com/office/drawing/2014/main" id="{C2782476-A7DC-46F7-A70A-2A72A7791C17}"/>
              </a:ext>
            </a:extLst>
          </p:cNvPr>
          <p:cNvSpPr txBox="1">
            <a:spLocks noGrp="1"/>
          </p:cNvSpPr>
          <p:nvPr>
            <p:ph type="sldNum" idx="10"/>
          </p:nvPr>
        </p:nvSpPr>
        <p:spPr/>
        <p:txBody>
          <a:bodyPr spcFirstLastPara="1">
            <a:noAutofit/>
          </a:bodyPr>
          <a:lstStyle>
            <a:lvl1pPr lvl="0" rtl="0">
              <a:buClrTx/>
              <a:buFontTx/>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DA38D17A-87C9-4FF2-AE75-15099D4A95F8}" type="slidenum">
              <a:rPr lang="en"/>
              <a:pPr>
                <a:defRPr/>
              </a:pPr>
              <a:t>‹#›</a:t>
            </a:fld>
            <a:endParaRPr/>
          </a:p>
        </p:txBody>
      </p:sp>
    </p:spTree>
    <p:extLst>
      <p:ext uri="{BB962C8B-B14F-4D97-AF65-F5344CB8AC3E}">
        <p14:creationId xmlns:p14="http://schemas.microsoft.com/office/powerpoint/2010/main" val="3966710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 Dark background">
  <p:cSld name="Blank - Dark background">
    <p:bg>
      <p:bgPr>
        <a:gradFill rotWithShape="0">
          <a:gsLst>
            <a:gs pos="0">
              <a:srgbClr val="0784B1"/>
            </a:gs>
            <a:gs pos="100000">
              <a:srgbClr val="1AB6D1"/>
            </a:gs>
          </a:gsLst>
          <a:lin ang="18900000"/>
        </a:gradFill>
        <a:effectLst/>
      </p:bgPr>
    </p:bg>
    <p:spTree>
      <p:nvGrpSpPr>
        <p:cNvPr id="1" name="Shape 61"/>
        <p:cNvGrpSpPr/>
        <p:nvPr/>
      </p:nvGrpSpPr>
      <p:grpSpPr>
        <a:xfrm>
          <a:off x="0" y="0"/>
          <a:ext cx="0" cy="0"/>
          <a:chOff x="0" y="0"/>
          <a:chExt cx="0" cy="0"/>
        </a:xfrm>
      </p:grpSpPr>
      <p:sp>
        <p:nvSpPr>
          <p:cNvPr id="2" name="Google Shape;62;p11">
            <a:extLst>
              <a:ext uri="{FF2B5EF4-FFF2-40B4-BE49-F238E27FC236}">
                <a16:creationId xmlns:a16="http://schemas.microsoft.com/office/drawing/2014/main" id="{A28008E3-FD35-4DCF-BD9D-515D1ED73AC5}"/>
              </a:ext>
            </a:extLst>
          </p:cNvPr>
          <p:cNvSpPr/>
          <p:nvPr/>
        </p:nvSpPr>
        <p:spPr>
          <a:xfrm rot="5400000">
            <a:off x="218282" y="2788445"/>
            <a:ext cx="844550" cy="1281113"/>
          </a:xfrm>
          <a:prstGeom prst="round2SameRect">
            <a:avLst>
              <a:gd name="adj1" fmla="val 50000"/>
              <a:gd name="adj2" fmla="val 0"/>
            </a:avLst>
          </a:prstGeom>
          <a:solidFill>
            <a:schemeClr val="accent1"/>
          </a:solidFill>
          <a:ln>
            <a:noFill/>
          </a:ln>
        </p:spPr>
        <p:txBody>
          <a:bodyPr spcFirstLastPara="1" lIns="68569" tIns="68569" rIns="68569" bIns="68569" anchor="ctr"/>
          <a:lstStyle/>
          <a:p>
            <a:pPr>
              <a:buClr>
                <a:srgbClr val="000000"/>
              </a:buClr>
              <a:buFont typeface="Arial"/>
              <a:buNone/>
              <a:defRPr/>
            </a:pPr>
            <a:endParaRPr sz="1050" kern="0">
              <a:solidFill>
                <a:srgbClr val="000000"/>
              </a:solidFill>
              <a:cs typeface="Arial"/>
              <a:sym typeface="Arial"/>
            </a:endParaRPr>
          </a:p>
        </p:txBody>
      </p:sp>
      <p:pic>
        <p:nvPicPr>
          <p:cNvPr id="3" name="Google Shape;63;p11">
            <a:extLst>
              <a:ext uri="{FF2B5EF4-FFF2-40B4-BE49-F238E27FC236}">
                <a16:creationId xmlns:a16="http://schemas.microsoft.com/office/drawing/2014/main" id="{BD5ACE15-EBA0-4BD5-AFE9-A10AA307EE0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64;p11">
            <a:extLst>
              <a:ext uri="{FF2B5EF4-FFF2-40B4-BE49-F238E27FC236}">
                <a16:creationId xmlns:a16="http://schemas.microsoft.com/office/drawing/2014/main" id="{65EBB6ED-FC14-470A-A5D6-2341B7CB68D8}"/>
              </a:ext>
            </a:extLst>
          </p:cNvPr>
          <p:cNvSpPr txBox="1">
            <a:spLocks noGrp="1"/>
          </p:cNvSpPr>
          <p:nvPr>
            <p:ph type="sldNum" idx="10"/>
          </p:nvPr>
        </p:nvSpPr>
        <p:spPr/>
        <p:txBody>
          <a:bodyPr spcFirstLastPara="1">
            <a:noAutofit/>
          </a:bodyPr>
          <a:lstStyle>
            <a:lvl1pPr lvl="0" rtl="0">
              <a:buClrTx/>
              <a:buFontTx/>
              <a:buNone/>
              <a:defRPr>
                <a:solidFill>
                  <a:srgbClr val="FFFFFF"/>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defRPr/>
            </a:pPr>
            <a:fld id="{2CB90891-D859-4CD4-8B05-0E86995DAA85}" type="slidenum">
              <a:rPr lang="en"/>
              <a:pPr>
                <a:defRPr/>
              </a:pPr>
              <a:t>‹#›</a:t>
            </a:fld>
            <a:endParaRPr/>
          </a:p>
        </p:txBody>
      </p:sp>
    </p:spTree>
    <p:extLst>
      <p:ext uri="{BB962C8B-B14F-4D97-AF65-F5344CB8AC3E}">
        <p14:creationId xmlns:p14="http://schemas.microsoft.com/office/powerpoint/2010/main" val="3243897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B5C2BCEA-8DF2-4448-A529-DB9739F95EC6}"/>
              </a:ext>
            </a:extLst>
          </p:cNvPr>
          <p:cNvSpPr>
            <a:spLocks noChangeArrowheads="1"/>
          </p:cNvSpPr>
          <p:nvPr/>
        </p:nvSpPr>
        <p:spPr bwMode="auto">
          <a:xfrm>
            <a:off x="10058400" y="876300"/>
            <a:ext cx="1733550" cy="577850"/>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nvGrpSpPr>
          <p:cNvPr id="4" name="Google Shape;11;p2">
            <a:extLst>
              <a:ext uri="{FF2B5EF4-FFF2-40B4-BE49-F238E27FC236}">
                <a16:creationId xmlns:a16="http://schemas.microsoft.com/office/drawing/2014/main" id="{B0BB73CD-C4E9-48DE-A4FA-8BD4C10D01DD}"/>
              </a:ext>
            </a:extLst>
          </p:cNvPr>
          <p:cNvGrpSpPr>
            <a:grpSpLocks/>
          </p:cNvGrpSpPr>
          <p:nvPr/>
        </p:nvGrpSpPr>
        <p:grpSpPr bwMode="auto">
          <a:xfrm>
            <a:off x="0" y="-9525"/>
            <a:ext cx="11549063" cy="6867525"/>
            <a:chOff x="0" y="-7088"/>
            <a:chExt cx="8661398" cy="5150588"/>
          </a:xfrm>
        </p:grpSpPr>
        <p:sp>
          <p:nvSpPr>
            <p:cNvPr id="5" name="Google Shape;12;p2">
              <a:extLst>
                <a:ext uri="{FF2B5EF4-FFF2-40B4-BE49-F238E27FC236}">
                  <a16:creationId xmlns:a16="http://schemas.microsoft.com/office/drawing/2014/main" id="{49B885E7-1A58-45BC-9F28-AD28574CC2F9}"/>
                </a:ext>
              </a:extLst>
            </p:cNvPr>
            <p:cNvSpPr/>
            <p:nvPr/>
          </p:nvSpPr>
          <p:spPr>
            <a:xfrm>
              <a:off x="0" y="56"/>
              <a:ext cx="3524088" cy="5143444"/>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6" name="Google Shape;13;p2">
              <a:extLst>
                <a:ext uri="{FF2B5EF4-FFF2-40B4-BE49-F238E27FC236}">
                  <a16:creationId xmlns:a16="http://schemas.microsoft.com/office/drawing/2014/main" id="{EDF78D3C-A607-419F-A2FE-6DE41EB741EB}"/>
                </a:ext>
              </a:extLst>
            </p:cNvPr>
            <p:cNvSpPr/>
            <p:nvPr/>
          </p:nvSpPr>
          <p:spPr>
            <a:xfrm rot="10800000" flipH="1">
              <a:off x="3518135" y="-7088"/>
              <a:ext cx="5143263" cy="5143444"/>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Arvo"/>
                <a:ea typeface="Arvo"/>
                <a:cs typeface="Arvo"/>
                <a:sym typeface="Arvo"/>
              </a:endParaRPr>
            </a:p>
          </p:txBody>
        </p:sp>
      </p:grpSp>
      <p:grpSp>
        <p:nvGrpSpPr>
          <p:cNvPr id="7" name="Google Shape;14;p2">
            <a:extLst>
              <a:ext uri="{FF2B5EF4-FFF2-40B4-BE49-F238E27FC236}">
                <a16:creationId xmlns:a16="http://schemas.microsoft.com/office/drawing/2014/main" id="{6C5B8A16-2333-49FD-829F-BB9228DDA8F2}"/>
              </a:ext>
            </a:extLst>
          </p:cNvPr>
          <p:cNvGrpSpPr>
            <a:grpSpLocks/>
          </p:cNvGrpSpPr>
          <p:nvPr/>
        </p:nvGrpSpPr>
        <p:grpSpPr bwMode="auto">
          <a:xfrm rot="10800000" flipH="1">
            <a:off x="0" y="1454150"/>
            <a:ext cx="11796713" cy="3949700"/>
            <a:chOff x="-8178042" y="-4493254"/>
            <a:chExt cx="19483598" cy="6522736"/>
          </a:xfrm>
        </p:grpSpPr>
        <p:sp>
          <p:nvSpPr>
            <p:cNvPr id="8" name="Google Shape;15;p2">
              <a:extLst>
                <a:ext uri="{FF2B5EF4-FFF2-40B4-BE49-F238E27FC236}">
                  <a16:creationId xmlns:a16="http://schemas.microsoft.com/office/drawing/2014/main" id="{9038B39C-34F7-4A42-B12C-5AC3C5F8343C}"/>
                </a:ext>
              </a:extLst>
            </p:cNvPr>
            <p:cNvSpPr>
              <a:spLocks noChangeArrowheads="1"/>
            </p:cNvSpPr>
            <p:nvPr/>
          </p:nvSpPr>
          <p:spPr bwMode="auto">
            <a:xfrm>
              <a:off x="-8167554" y="-4477524"/>
              <a:ext cx="12968089" cy="6522736"/>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sp>
          <p:nvSpPr>
            <p:cNvPr id="9" name="Google Shape;16;p2">
              <a:extLst>
                <a:ext uri="{FF2B5EF4-FFF2-40B4-BE49-F238E27FC236}">
                  <a16:creationId xmlns:a16="http://schemas.microsoft.com/office/drawing/2014/main" id="{894775B0-7607-4D17-B862-355F80BD4C66}"/>
                </a:ext>
              </a:extLst>
            </p:cNvPr>
            <p:cNvSpPr>
              <a:spLocks noChangeArrowheads="1"/>
            </p:cNvSpPr>
            <p:nvPr/>
          </p:nvSpPr>
          <p:spPr bwMode="auto">
            <a:xfrm>
              <a:off x="4800535" y="-4493254"/>
              <a:ext cx="6523374" cy="6522736"/>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grpSp>
        <p:nvGrpSpPr>
          <p:cNvPr id="10" name="Google Shape;17;p2">
            <a:extLst>
              <a:ext uri="{FF2B5EF4-FFF2-40B4-BE49-F238E27FC236}">
                <a16:creationId xmlns:a16="http://schemas.microsoft.com/office/drawing/2014/main" id="{875615A0-C3D8-42CC-9659-DF91DB89BE13}"/>
              </a:ext>
            </a:extLst>
          </p:cNvPr>
          <p:cNvGrpSpPr>
            <a:grpSpLocks/>
          </p:cNvGrpSpPr>
          <p:nvPr/>
        </p:nvGrpSpPr>
        <p:grpSpPr bwMode="auto">
          <a:xfrm>
            <a:off x="4902200" y="5703888"/>
            <a:ext cx="7308850" cy="577850"/>
            <a:chOff x="5582265" y="4646738"/>
            <a:chExt cx="5480829" cy="432996"/>
          </a:xfrm>
        </p:grpSpPr>
        <p:sp>
          <p:nvSpPr>
            <p:cNvPr id="11" name="Google Shape;18;p2">
              <a:extLst>
                <a:ext uri="{FF2B5EF4-FFF2-40B4-BE49-F238E27FC236}">
                  <a16:creationId xmlns:a16="http://schemas.microsoft.com/office/drawing/2014/main" id="{959CE0EC-E814-450C-B27E-0C7FA8B48B9B}"/>
                </a:ext>
              </a:extLst>
            </p:cNvPr>
            <p:cNvSpPr/>
            <p:nvPr/>
          </p:nvSpPr>
          <p:spPr>
            <a:xfrm rot="10800000">
              <a:off x="5582265" y="4948884"/>
              <a:ext cx="394039" cy="130850"/>
            </a:xfrm>
            <a:prstGeom prst="triangle">
              <a:avLst>
                <a:gd name="adj" fmla="val 32425"/>
              </a:avLst>
            </a:pr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nvGrpSpPr>
            <p:cNvPr id="12" name="Google Shape;19;p2">
              <a:extLst>
                <a:ext uri="{FF2B5EF4-FFF2-40B4-BE49-F238E27FC236}">
                  <a16:creationId xmlns:a16="http://schemas.microsoft.com/office/drawing/2014/main" id="{A68481AB-BB5C-4783-9534-327DBD9A19DB}"/>
                </a:ext>
              </a:extLst>
            </p:cNvPr>
            <p:cNvGrpSpPr>
              <a:grpSpLocks/>
            </p:cNvGrpSpPr>
            <p:nvPr/>
          </p:nvGrpSpPr>
          <p:grpSpPr bwMode="auto">
            <a:xfrm flipH="1">
              <a:off x="5585232" y="4646738"/>
              <a:ext cx="5477861" cy="304551"/>
              <a:chOff x="-24158748" y="330075"/>
              <a:chExt cx="30568423" cy="1699506"/>
            </a:xfrm>
          </p:grpSpPr>
          <p:sp>
            <p:nvSpPr>
              <p:cNvPr id="13" name="Google Shape;20;p2">
                <a:extLst>
                  <a:ext uri="{FF2B5EF4-FFF2-40B4-BE49-F238E27FC236}">
                    <a16:creationId xmlns:a16="http://schemas.microsoft.com/office/drawing/2014/main" id="{B314EAF8-085C-4333-9D4C-D6A7F69BE8DF}"/>
                  </a:ext>
                </a:extLst>
              </p:cNvPr>
              <p:cNvSpPr/>
              <p:nvPr/>
            </p:nvSpPr>
            <p:spPr>
              <a:xfrm>
                <a:off x="-24158752" y="330075"/>
                <a:ext cx="28910916" cy="1699360"/>
              </a:xfrm>
              <a:prstGeom prst="rect">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sp>
            <p:nvSpPr>
              <p:cNvPr id="14" name="Google Shape;21;p2">
                <a:extLst>
                  <a:ext uri="{FF2B5EF4-FFF2-40B4-BE49-F238E27FC236}">
                    <a16:creationId xmlns:a16="http://schemas.microsoft.com/office/drawing/2014/main" id="{B132F962-A57B-4F65-9631-74C2E2ED7DF9}"/>
                  </a:ext>
                </a:extLst>
              </p:cNvPr>
              <p:cNvSpPr/>
              <p:nvPr/>
            </p:nvSpPr>
            <p:spPr>
              <a:xfrm>
                <a:off x="4712305" y="330075"/>
                <a:ext cx="1700642" cy="1699360"/>
              </a:xfrm>
              <a:prstGeom prst="rtTriangle">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grpSp>
      </p:grpSp>
      <p:sp>
        <p:nvSpPr>
          <p:cNvPr id="22" name="Google Shape;22;p2"/>
          <p:cNvSpPr txBox="1">
            <a:spLocks noGrp="1"/>
          </p:cNvSpPr>
          <p:nvPr>
            <p:ph type="ctrTitle"/>
          </p:nvPr>
        </p:nvSpPr>
        <p:spPr>
          <a:xfrm>
            <a:off x="914400" y="1454333"/>
            <a:ext cx="7157200" cy="3949200"/>
          </a:xfrm>
          <a:prstGeom prst="rect">
            <a:avLst/>
          </a:prstGeom>
        </p:spPr>
        <p:txBody>
          <a:bodyPr spcFirstLastPara="1">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4253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4" name="Google Shape;24;p3">
            <a:extLst>
              <a:ext uri="{FF2B5EF4-FFF2-40B4-BE49-F238E27FC236}">
                <a16:creationId xmlns:a16="http://schemas.microsoft.com/office/drawing/2014/main" id="{10A09BC3-2870-4EBD-860A-48BB603FD3BD}"/>
              </a:ext>
            </a:extLst>
          </p:cNvPr>
          <p:cNvSpPr>
            <a:spLocks noChangeArrowheads="1"/>
          </p:cNvSpPr>
          <p:nvPr/>
        </p:nvSpPr>
        <p:spPr bwMode="auto">
          <a:xfrm>
            <a:off x="7596188" y="3514725"/>
            <a:ext cx="1185862" cy="395288"/>
          </a:xfrm>
          <a:prstGeom prst="triangle">
            <a:avLst>
              <a:gd name="adj" fmla="val 32426"/>
            </a:avLst>
          </a:prstGeom>
          <a:solidFill>
            <a:srgbClr val="263248"/>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nvGrpSpPr>
          <p:cNvPr id="5" name="Google Shape;25;p3">
            <a:extLst>
              <a:ext uri="{FF2B5EF4-FFF2-40B4-BE49-F238E27FC236}">
                <a16:creationId xmlns:a16="http://schemas.microsoft.com/office/drawing/2014/main" id="{A6B7797F-7914-44D4-8193-C61DBAC5546C}"/>
              </a:ext>
            </a:extLst>
          </p:cNvPr>
          <p:cNvGrpSpPr>
            <a:grpSpLocks/>
          </p:cNvGrpSpPr>
          <p:nvPr/>
        </p:nvGrpSpPr>
        <p:grpSpPr bwMode="auto">
          <a:xfrm>
            <a:off x="0" y="-9525"/>
            <a:ext cx="11549063" cy="6867525"/>
            <a:chOff x="0" y="-7088"/>
            <a:chExt cx="8661398" cy="5150588"/>
          </a:xfrm>
        </p:grpSpPr>
        <p:sp>
          <p:nvSpPr>
            <p:cNvPr id="6" name="Google Shape;26;p3">
              <a:extLst>
                <a:ext uri="{FF2B5EF4-FFF2-40B4-BE49-F238E27FC236}">
                  <a16:creationId xmlns:a16="http://schemas.microsoft.com/office/drawing/2014/main" id="{E4EDDE92-F568-430D-928B-3FB29F3BFB8B}"/>
                </a:ext>
              </a:extLst>
            </p:cNvPr>
            <p:cNvSpPr/>
            <p:nvPr/>
          </p:nvSpPr>
          <p:spPr>
            <a:xfrm>
              <a:off x="0" y="56"/>
              <a:ext cx="3524088" cy="5143444"/>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7" name="Google Shape;27;p3">
              <a:extLst>
                <a:ext uri="{FF2B5EF4-FFF2-40B4-BE49-F238E27FC236}">
                  <a16:creationId xmlns:a16="http://schemas.microsoft.com/office/drawing/2014/main" id="{C391E4C8-370B-44CB-BBF8-2FF2DAC734CF}"/>
                </a:ext>
              </a:extLst>
            </p:cNvPr>
            <p:cNvSpPr/>
            <p:nvPr/>
          </p:nvSpPr>
          <p:spPr>
            <a:xfrm rot="10800000" flipH="1">
              <a:off x="3518135" y="-7088"/>
              <a:ext cx="5143263" cy="5143444"/>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Arvo"/>
                <a:ea typeface="Arvo"/>
                <a:cs typeface="Arvo"/>
                <a:sym typeface="Arvo"/>
              </a:endParaRPr>
            </a:p>
          </p:txBody>
        </p:sp>
      </p:grpSp>
      <p:grpSp>
        <p:nvGrpSpPr>
          <p:cNvPr id="8" name="Google Shape;28;p3">
            <a:extLst>
              <a:ext uri="{FF2B5EF4-FFF2-40B4-BE49-F238E27FC236}">
                <a16:creationId xmlns:a16="http://schemas.microsoft.com/office/drawing/2014/main" id="{6FC68CEB-5C56-4A6A-97AF-A0CFDCEEFF99}"/>
              </a:ext>
            </a:extLst>
          </p:cNvPr>
          <p:cNvGrpSpPr>
            <a:grpSpLocks/>
          </p:cNvGrpSpPr>
          <p:nvPr/>
        </p:nvGrpSpPr>
        <p:grpSpPr bwMode="auto">
          <a:xfrm rot="10800000" flipH="1">
            <a:off x="0" y="3900488"/>
            <a:ext cx="8786813" cy="2701925"/>
            <a:chOff x="-9894852" y="-4493254"/>
            <a:chExt cx="21200407" cy="6522740"/>
          </a:xfrm>
        </p:grpSpPr>
        <p:sp>
          <p:nvSpPr>
            <p:cNvPr id="9" name="Google Shape;29;p3">
              <a:extLst>
                <a:ext uri="{FF2B5EF4-FFF2-40B4-BE49-F238E27FC236}">
                  <a16:creationId xmlns:a16="http://schemas.microsoft.com/office/drawing/2014/main" id="{963B721E-AFDC-4711-8F8A-2D16416B8AB6}"/>
                </a:ext>
              </a:extLst>
            </p:cNvPr>
            <p:cNvSpPr>
              <a:spLocks noChangeArrowheads="1"/>
            </p:cNvSpPr>
            <p:nvPr/>
          </p:nvSpPr>
          <p:spPr bwMode="auto">
            <a:xfrm>
              <a:off x="-9879531" y="-4470260"/>
              <a:ext cx="14685159" cy="6522740"/>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sp>
          <p:nvSpPr>
            <p:cNvPr id="10" name="Google Shape;30;p3">
              <a:extLst>
                <a:ext uri="{FF2B5EF4-FFF2-40B4-BE49-F238E27FC236}">
                  <a16:creationId xmlns:a16="http://schemas.microsoft.com/office/drawing/2014/main" id="{B21B5EFD-67A6-4FB6-B82E-A5E979F05F38}"/>
                </a:ext>
              </a:extLst>
            </p:cNvPr>
            <p:cNvSpPr>
              <a:spLocks noChangeArrowheads="1"/>
            </p:cNvSpPr>
            <p:nvPr/>
          </p:nvSpPr>
          <p:spPr bwMode="auto">
            <a:xfrm>
              <a:off x="4782647" y="-4493254"/>
              <a:ext cx="6522908" cy="6522740"/>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grpSp>
        <p:nvGrpSpPr>
          <p:cNvPr id="11" name="Google Shape;31;p3">
            <a:extLst>
              <a:ext uri="{FF2B5EF4-FFF2-40B4-BE49-F238E27FC236}">
                <a16:creationId xmlns:a16="http://schemas.microsoft.com/office/drawing/2014/main" id="{F4442464-1526-47AD-88D1-5B16CB06FBCE}"/>
              </a:ext>
            </a:extLst>
          </p:cNvPr>
          <p:cNvGrpSpPr>
            <a:grpSpLocks/>
          </p:cNvGrpSpPr>
          <p:nvPr/>
        </p:nvGrpSpPr>
        <p:grpSpPr bwMode="auto">
          <a:xfrm>
            <a:off x="9263063" y="5964238"/>
            <a:ext cx="2936875" cy="893762"/>
            <a:chOff x="5575242" y="4472723"/>
            <a:chExt cx="2202830" cy="670795"/>
          </a:xfrm>
        </p:grpSpPr>
        <p:sp>
          <p:nvSpPr>
            <p:cNvPr id="12" name="Google Shape;32;p3">
              <a:extLst>
                <a:ext uri="{FF2B5EF4-FFF2-40B4-BE49-F238E27FC236}">
                  <a16:creationId xmlns:a16="http://schemas.microsoft.com/office/drawing/2014/main" id="{80AA2C8D-707A-4DDA-827A-FA6892F8EBD9}"/>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nvGrpSpPr>
            <p:cNvPr id="13" name="Google Shape;33;p3">
              <a:extLst>
                <a:ext uri="{FF2B5EF4-FFF2-40B4-BE49-F238E27FC236}">
                  <a16:creationId xmlns:a16="http://schemas.microsoft.com/office/drawing/2014/main" id="{16AA08E4-D3C9-46EB-8964-6799C16F2A0D}"/>
                </a:ext>
              </a:extLst>
            </p:cNvPr>
            <p:cNvGrpSpPr>
              <a:grpSpLocks/>
            </p:cNvGrpSpPr>
            <p:nvPr/>
          </p:nvGrpSpPr>
          <p:grpSpPr bwMode="auto">
            <a:xfrm flipH="1">
              <a:off x="5734850" y="4472723"/>
              <a:ext cx="2040837" cy="670795"/>
              <a:chOff x="1297954" y="330075"/>
              <a:chExt cx="5169293" cy="1699506"/>
            </a:xfrm>
          </p:grpSpPr>
          <p:sp>
            <p:nvSpPr>
              <p:cNvPr id="17" name="Google Shape;34;p3">
                <a:extLst>
                  <a:ext uri="{FF2B5EF4-FFF2-40B4-BE49-F238E27FC236}">
                    <a16:creationId xmlns:a16="http://schemas.microsoft.com/office/drawing/2014/main" id="{5E373418-5F6F-4DD8-A64D-605F130A8DD1}"/>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8" name="Google Shape;35;p3">
                <a:extLst>
                  <a:ext uri="{FF2B5EF4-FFF2-40B4-BE49-F238E27FC236}">
                    <a16:creationId xmlns:a16="http://schemas.microsoft.com/office/drawing/2014/main" id="{83B67D6E-BF3D-4C75-8A94-E25E81C43665}"/>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grpSp>
        <p:grpSp>
          <p:nvGrpSpPr>
            <p:cNvPr id="14" name="Google Shape;36;p3">
              <a:extLst>
                <a:ext uri="{FF2B5EF4-FFF2-40B4-BE49-F238E27FC236}">
                  <a16:creationId xmlns:a16="http://schemas.microsoft.com/office/drawing/2014/main" id="{09341687-7180-47C3-B1B9-23B94BFE62DF}"/>
                </a:ext>
              </a:extLst>
            </p:cNvPr>
            <p:cNvGrpSpPr>
              <a:grpSpLocks/>
            </p:cNvGrpSpPr>
            <p:nvPr/>
          </p:nvGrpSpPr>
          <p:grpSpPr bwMode="auto">
            <a:xfrm flipH="1">
              <a:off x="5578209" y="4646738"/>
              <a:ext cx="2199863" cy="304563"/>
              <a:chOff x="-5827153" y="330075"/>
              <a:chExt cx="12276019" cy="1699569"/>
            </a:xfrm>
          </p:grpSpPr>
          <p:sp>
            <p:nvSpPr>
              <p:cNvPr id="15" name="Google Shape;37;p3">
                <a:extLst>
                  <a:ext uri="{FF2B5EF4-FFF2-40B4-BE49-F238E27FC236}">
                    <a16:creationId xmlns:a16="http://schemas.microsoft.com/office/drawing/2014/main" id="{C9424D41-809A-472E-B87B-07E67A2E0D31}"/>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sp>
            <p:nvSpPr>
              <p:cNvPr id="16" name="Google Shape;38;p3">
                <a:extLst>
                  <a:ext uri="{FF2B5EF4-FFF2-40B4-BE49-F238E27FC236}">
                    <a16:creationId xmlns:a16="http://schemas.microsoft.com/office/drawing/2014/main" id="{C3D4F6DA-DE87-4044-8B51-CFF823F97FCC}"/>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grpSp>
      </p:grpSp>
      <p:sp>
        <p:nvSpPr>
          <p:cNvPr id="39" name="Google Shape;39;p3"/>
          <p:cNvSpPr txBox="1">
            <a:spLocks noGrp="1"/>
          </p:cNvSpPr>
          <p:nvPr>
            <p:ph type="ctrTitle"/>
          </p:nvPr>
        </p:nvSpPr>
        <p:spPr>
          <a:xfrm>
            <a:off x="618033" y="3828197"/>
            <a:ext cx="5459200" cy="1546400"/>
          </a:xfrm>
          <a:prstGeom prst="rect">
            <a:avLst/>
          </a:prstGeom>
        </p:spPr>
        <p:txBody>
          <a:bodyPr spcFirstLastPara="1" anchor="b">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618033" y="5300599"/>
            <a:ext cx="5459200" cy="1046400"/>
          </a:xfrm>
          <a:prstGeom prst="rect">
            <a:avLst/>
          </a:prstGeom>
        </p:spPr>
        <p:txBody>
          <a:bodyPr spcFirstLastPara="1" anchor="t">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19" name="Google Shape;41;p3">
            <a:extLst>
              <a:ext uri="{FF2B5EF4-FFF2-40B4-BE49-F238E27FC236}">
                <a16:creationId xmlns:a16="http://schemas.microsoft.com/office/drawing/2014/main" id="{1BD67037-0F8B-43FB-ABBB-BC92C2AFB700}"/>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E88F2BDA-B673-4746-8DC0-109267614770}" type="slidenum">
              <a:rPr lang="en"/>
              <a:pPr>
                <a:defRPr/>
              </a:pPr>
              <a:t>‹#›</a:t>
            </a:fld>
            <a:endParaRPr lang="en"/>
          </a:p>
        </p:txBody>
      </p:sp>
    </p:spTree>
    <p:extLst>
      <p:ext uri="{BB962C8B-B14F-4D97-AF65-F5344CB8AC3E}">
        <p14:creationId xmlns:p14="http://schemas.microsoft.com/office/powerpoint/2010/main" val="421839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9262456" y="5963633"/>
            <a:ext cx="2937107" cy="894393"/>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0" name="Google Shape;70;p5"/>
          <p:cNvGrpSpPr/>
          <p:nvPr/>
        </p:nvGrpSpPr>
        <p:grpSpPr>
          <a:xfrm>
            <a:off x="-6" y="55"/>
            <a:ext cx="9429907" cy="1769753"/>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81719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grpSp>
        <p:nvGrpSpPr>
          <p:cNvPr id="3" name="Google Shape;43;p4">
            <a:extLst>
              <a:ext uri="{FF2B5EF4-FFF2-40B4-BE49-F238E27FC236}">
                <a16:creationId xmlns:a16="http://schemas.microsoft.com/office/drawing/2014/main" id="{E826E361-04E4-497F-879D-2E0BDB82FE1E}"/>
              </a:ext>
            </a:extLst>
          </p:cNvPr>
          <p:cNvGrpSpPr>
            <a:grpSpLocks/>
          </p:cNvGrpSpPr>
          <p:nvPr/>
        </p:nvGrpSpPr>
        <p:grpSpPr bwMode="auto">
          <a:xfrm>
            <a:off x="9263063" y="5964238"/>
            <a:ext cx="2936875" cy="893762"/>
            <a:chOff x="5575242" y="4472723"/>
            <a:chExt cx="2202830" cy="670795"/>
          </a:xfrm>
        </p:grpSpPr>
        <p:sp>
          <p:nvSpPr>
            <p:cNvPr id="4" name="Google Shape;44;p4">
              <a:extLst>
                <a:ext uri="{FF2B5EF4-FFF2-40B4-BE49-F238E27FC236}">
                  <a16:creationId xmlns:a16="http://schemas.microsoft.com/office/drawing/2014/main" id="{AB3D3075-DBCF-440E-8757-EFA78C216BCC}"/>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nvGrpSpPr>
            <p:cNvPr id="5" name="Google Shape;45;p4">
              <a:extLst>
                <a:ext uri="{FF2B5EF4-FFF2-40B4-BE49-F238E27FC236}">
                  <a16:creationId xmlns:a16="http://schemas.microsoft.com/office/drawing/2014/main" id="{A823D79B-822F-46E4-8284-072A50D6645D}"/>
                </a:ext>
              </a:extLst>
            </p:cNvPr>
            <p:cNvGrpSpPr>
              <a:grpSpLocks/>
            </p:cNvGrpSpPr>
            <p:nvPr/>
          </p:nvGrpSpPr>
          <p:grpSpPr bwMode="auto">
            <a:xfrm flipH="1">
              <a:off x="5734850" y="4472723"/>
              <a:ext cx="2040837" cy="670795"/>
              <a:chOff x="1297954" y="330075"/>
              <a:chExt cx="5169293" cy="1699506"/>
            </a:xfrm>
          </p:grpSpPr>
          <p:sp>
            <p:nvSpPr>
              <p:cNvPr id="9" name="Google Shape;46;p4">
                <a:extLst>
                  <a:ext uri="{FF2B5EF4-FFF2-40B4-BE49-F238E27FC236}">
                    <a16:creationId xmlns:a16="http://schemas.microsoft.com/office/drawing/2014/main" id="{B3BC5440-6AFA-497E-90D2-4BF9D24E7CFF}"/>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0" name="Google Shape;47;p4">
                <a:extLst>
                  <a:ext uri="{FF2B5EF4-FFF2-40B4-BE49-F238E27FC236}">
                    <a16:creationId xmlns:a16="http://schemas.microsoft.com/office/drawing/2014/main" id="{92A6C9E7-4103-4545-A927-F572804F7A30}"/>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grpSp>
        <p:grpSp>
          <p:nvGrpSpPr>
            <p:cNvPr id="6" name="Google Shape;48;p4">
              <a:extLst>
                <a:ext uri="{FF2B5EF4-FFF2-40B4-BE49-F238E27FC236}">
                  <a16:creationId xmlns:a16="http://schemas.microsoft.com/office/drawing/2014/main" id="{BBCD1CAE-17E1-45C9-AD5B-632399635870}"/>
                </a:ext>
              </a:extLst>
            </p:cNvPr>
            <p:cNvGrpSpPr>
              <a:grpSpLocks/>
            </p:cNvGrpSpPr>
            <p:nvPr/>
          </p:nvGrpSpPr>
          <p:grpSpPr bwMode="auto">
            <a:xfrm flipH="1">
              <a:off x="5578209" y="4646738"/>
              <a:ext cx="2199863" cy="304563"/>
              <a:chOff x="-5827153" y="330075"/>
              <a:chExt cx="12276019" cy="1699569"/>
            </a:xfrm>
          </p:grpSpPr>
          <p:sp>
            <p:nvSpPr>
              <p:cNvPr id="7" name="Google Shape;49;p4">
                <a:extLst>
                  <a:ext uri="{FF2B5EF4-FFF2-40B4-BE49-F238E27FC236}">
                    <a16:creationId xmlns:a16="http://schemas.microsoft.com/office/drawing/2014/main" id="{6FDDDA69-3B77-40AB-943A-CF98DC2EC747}"/>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sp>
            <p:nvSpPr>
              <p:cNvPr id="8" name="Google Shape;50;p4">
                <a:extLst>
                  <a:ext uri="{FF2B5EF4-FFF2-40B4-BE49-F238E27FC236}">
                    <a16:creationId xmlns:a16="http://schemas.microsoft.com/office/drawing/2014/main" id="{7782BB58-41E5-4DA6-8B3A-D04C2E74FFDC}"/>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grpSp>
      </p:grpSp>
      <p:sp>
        <p:nvSpPr>
          <p:cNvPr id="11" name="Google Shape;51;p4">
            <a:extLst>
              <a:ext uri="{FF2B5EF4-FFF2-40B4-BE49-F238E27FC236}">
                <a16:creationId xmlns:a16="http://schemas.microsoft.com/office/drawing/2014/main" id="{C31E7DF4-C52C-4DC4-8E0E-A9DBBB18A2A1}"/>
              </a:ext>
            </a:extLst>
          </p:cNvPr>
          <p:cNvSpPr>
            <a:spLocks noChangeArrowheads="1"/>
          </p:cNvSpPr>
          <p:nvPr/>
        </p:nvSpPr>
        <p:spPr bwMode="auto">
          <a:xfrm>
            <a:off x="10058400" y="876300"/>
            <a:ext cx="1733550" cy="577850"/>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nvGrpSpPr>
          <p:cNvPr id="12" name="Google Shape;52;p4">
            <a:extLst>
              <a:ext uri="{FF2B5EF4-FFF2-40B4-BE49-F238E27FC236}">
                <a16:creationId xmlns:a16="http://schemas.microsoft.com/office/drawing/2014/main" id="{3A4A2EEA-5A01-4C50-B488-162AFC62EE5F}"/>
              </a:ext>
            </a:extLst>
          </p:cNvPr>
          <p:cNvGrpSpPr>
            <a:grpSpLocks/>
          </p:cNvGrpSpPr>
          <p:nvPr/>
        </p:nvGrpSpPr>
        <p:grpSpPr bwMode="auto">
          <a:xfrm>
            <a:off x="0" y="-9525"/>
            <a:ext cx="11549063" cy="6867525"/>
            <a:chOff x="0" y="-7088"/>
            <a:chExt cx="8661398" cy="5150588"/>
          </a:xfrm>
        </p:grpSpPr>
        <p:sp>
          <p:nvSpPr>
            <p:cNvPr id="13" name="Google Shape;53;p4">
              <a:extLst>
                <a:ext uri="{FF2B5EF4-FFF2-40B4-BE49-F238E27FC236}">
                  <a16:creationId xmlns:a16="http://schemas.microsoft.com/office/drawing/2014/main" id="{A5E8BE2C-D4D1-4782-852E-140BEF78FAD1}"/>
                </a:ext>
              </a:extLst>
            </p:cNvPr>
            <p:cNvSpPr/>
            <p:nvPr/>
          </p:nvSpPr>
          <p:spPr>
            <a:xfrm>
              <a:off x="0" y="56"/>
              <a:ext cx="3524088" cy="5143444"/>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4" name="Google Shape;54;p4">
              <a:extLst>
                <a:ext uri="{FF2B5EF4-FFF2-40B4-BE49-F238E27FC236}">
                  <a16:creationId xmlns:a16="http://schemas.microsoft.com/office/drawing/2014/main" id="{14BE7049-853B-458A-844A-1E001A75ACDD}"/>
                </a:ext>
              </a:extLst>
            </p:cNvPr>
            <p:cNvSpPr/>
            <p:nvPr/>
          </p:nvSpPr>
          <p:spPr>
            <a:xfrm rot="10800000" flipH="1">
              <a:off x="3518135" y="-7088"/>
              <a:ext cx="5143263" cy="5143444"/>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Arvo"/>
                <a:ea typeface="Arvo"/>
                <a:cs typeface="Arvo"/>
                <a:sym typeface="Arvo"/>
              </a:endParaRPr>
            </a:p>
          </p:txBody>
        </p:sp>
      </p:grpSp>
      <p:grpSp>
        <p:nvGrpSpPr>
          <p:cNvPr id="15" name="Google Shape;55;p4">
            <a:extLst>
              <a:ext uri="{FF2B5EF4-FFF2-40B4-BE49-F238E27FC236}">
                <a16:creationId xmlns:a16="http://schemas.microsoft.com/office/drawing/2014/main" id="{5CA8338A-C84E-4ABC-A7AA-D55CFF270882}"/>
              </a:ext>
            </a:extLst>
          </p:cNvPr>
          <p:cNvGrpSpPr>
            <a:grpSpLocks/>
          </p:cNvGrpSpPr>
          <p:nvPr/>
        </p:nvGrpSpPr>
        <p:grpSpPr bwMode="auto">
          <a:xfrm rot="10800000" flipH="1">
            <a:off x="0" y="1454150"/>
            <a:ext cx="11796713" cy="3949700"/>
            <a:chOff x="-8178042" y="-4493254"/>
            <a:chExt cx="19483598" cy="6522736"/>
          </a:xfrm>
        </p:grpSpPr>
        <p:sp>
          <p:nvSpPr>
            <p:cNvPr id="16" name="Google Shape;56;p4">
              <a:extLst>
                <a:ext uri="{FF2B5EF4-FFF2-40B4-BE49-F238E27FC236}">
                  <a16:creationId xmlns:a16="http://schemas.microsoft.com/office/drawing/2014/main" id="{EB4C3DAA-4345-4972-87E8-FFBD130F32F3}"/>
                </a:ext>
              </a:extLst>
            </p:cNvPr>
            <p:cNvSpPr>
              <a:spLocks noChangeArrowheads="1"/>
            </p:cNvSpPr>
            <p:nvPr/>
          </p:nvSpPr>
          <p:spPr bwMode="auto">
            <a:xfrm>
              <a:off x="-8167554" y="-4477524"/>
              <a:ext cx="12968089" cy="6522736"/>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sp>
          <p:nvSpPr>
            <p:cNvPr id="17" name="Google Shape;57;p4">
              <a:extLst>
                <a:ext uri="{FF2B5EF4-FFF2-40B4-BE49-F238E27FC236}">
                  <a16:creationId xmlns:a16="http://schemas.microsoft.com/office/drawing/2014/main" id="{3058C702-1949-4871-84AF-16B16B919F98}"/>
                </a:ext>
              </a:extLst>
            </p:cNvPr>
            <p:cNvSpPr>
              <a:spLocks noChangeArrowheads="1"/>
            </p:cNvSpPr>
            <p:nvPr/>
          </p:nvSpPr>
          <p:spPr bwMode="auto">
            <a:xfrm>
              <a:off x="4800535" y="-4493254"/>
              <a:ext cx="6523374" cy="6522736"/>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sp>
        <p:nvSpPr>
          <p:cNvPr id="18" name="Google Shape;59;p4">
            <a:extLst>
              <a:ext uri="{FF2B5EF4-FFF2-40B4-BE49-F238E27FC236}">
                <a16:creationId xmlns:a16="http://schemas.microsoft.com/office/drawing/2014/main" id="{356C1E20-6558-4792-891D-E01E60EE9E32}"/>
              </a:ext>
            </a:extLst>
          </p:cNvPr>
          <p:cNvSpPr txBox="1">
            <a:spLocks noChangeArrowheads="1"/>
          </p:cNvSpPr>
          <p:nvPr/>
        </p:nvSpPr>
        <p:spPr bwMode="auto">
          <a:xfrm>
            <a:off x="382588" y="1352550"/>
            <a:ext cx="901700" cy="871538"/>
          </a:xfrm>
          <a:prstGeom prst="rect">
            <a:avLst/>
          </a:prstGeom>
          <a:noFill/>
          <a:ln>
            <a:noFill/>
          </a:ln>
        </p:spPr>
        <p:txBody>
          <a:bodyPr lIns="91425" tIns="91425" rIns="91425" bIns="91425"/>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lgn="ctr">
              <a:defRPr/>
            </a:pPr>
            <a:r>
              <a:rPr lang="en-US" altLang="en-US" sz="7200" b="1">
                <a:solidFill>
                  <a:srgbClr val="FF9800"/>
                </a:solidFill>
              </a:rPr>
              <a:t>“</a:t>
            </a:r>
          </a:p>
        </p:txBody>
      </p:sp>
      <p:sp>
        <p:nvSpPr>
          <p:cNvPr id="58" name="Google Shape;58;p4"/>
          <p:cNvSpPr txBox="1">
            <a:spLocks noGrp="1"/>
          </p:cNvSpPr>
          <p:nvPr>
            <p:ph type="body" idx="1"/>
          </p:nvPr>
        </p:nvSpPr>
        <p:spPr>
          <a:xfrm>
            <a:off x="1106367" y="1602667"/>
            <a:ext cx="6787600" cy="3660000"/>
          </a:xfrm>
          <a:prstGeom prst="rect">
            <a:avLst/>
          </a:prstGeom>
        </p:spPr>
        <p:txBody>
          <a:bodyPr spcFirstLastPara="1" anchor="t">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19" name="Google Shape;60;p4">
            <a:extLst>
              <a:ext uri="{FF2B5EF4-FFF2-40B4-BE49-F238E27FC236}">
                <a16:creationId xmlns:a16="http://schemas.microsoft.com/office/drawing/2014/main" id="{00863B6C-07BA-477C-BB73-C6C278EACBAB}"/>
              </a:ext>
            </a:extLst>
          </p:cNvPr>
          <p:cNvSpPr txBox="1">
            <a:spLocks noGrp="1"/>
          </p:cNvSpPr>
          <p:nvPr>
            <p:ph type="sldNum" idx="10"/>
          </p:nvPr>
        </p:nvSpPr>
        <p:spPr/>
        <p:txBody>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CEC83149-36F3-4571-B4C2-E60210039463}" type="slidenum">
              <a:rPr lang="en"/>
              <a:pPr>
                <a:defRPr/>
              </a:pPr>
              <a:t>‹#›</a:t>
            </a:fld>
            <a:endParaRPr lang="en"/>
          </a:p>
        </p:txBody>
      </p:sp>
    </p:spTree>
    <p:extLst>
      <p:ext uri="{BB962C8B-B14F-4D97-AF65-F5344CB8AC3E}">
        <p14:creationId xmlns:p14="http://schemas.microsoft.com/office/powerpoint/2010/main" val="1753623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4" name="Google Shape;62;p5">
            <a:extLst>
              <a:ext uri="{FF2B5EF4-FFF2-40B4-BE49-F238E27FC236}">
                <a16:creationId xmlns:a16="http://schemas.microsoft.com/office/drawing/2014/main" id="{C437299A-D49F-4039-AB05-F4631A8CDC7E}"/>
              </a:ext>
            </a:extLst>
          </p:cNvPr>
          <p:cNvGrpSpPr>
            <a:grpSpLocks/>
          </p:cNvGrpSpPr>
          <p:nvPr/>
        </p:nvGrpSpPr>
        <p:grpSpPr bwMode="auto">
          <a:xfrm>
            <a:off x="9263063" y="5964238"/>
            <a:ext cx="2936875" cy="893762"/>
            <a:chOff x="5575242" y="4472723"/>
            <a:chExt cx="2202830" cy="670795"/>
          </a:xfrm>
        </p:grpSpPr>
        <p:sp>
          <p:nvSpPr>
            <p:cNvPr id="5" name="Google Shape;63;p5">
              <a:extLst>
                <a:ext uri="{FF2B5EF4-FFF2-40B4-BE49-F238E27FC236}">
                  <a16:creationId xmlns:a16="http://schemas.microsoft.com/office/drawing/2014/main" id="{89061239-2CB3-49A9-A576-5801395C4ACE}"/>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nvGrpSpPr>
            <p:cNvPr id="6" name="Google Shape;64;p5">
              <a:extLst>
                <a:ext uri="{FF2B5EF4-FFF2-40B4-BE49-F238E27FC236}">
                  <a16:creationId xmlns:a16="http://schemas.microsoft.com/office/drawing/2014/main" id="{EBD334CC-E2D5-431B-A3DD-F50BC68EDB9D}"/>
                </a:ext>
              </a:extLst>
            </p:cNvPr>
            <p:cNvGrpSpPr>
              <a:grpSpLocks/>
            </p:cNvGrpSpPr>
            <p:nvPr/>
          </p:nvGrpSpPr>
          <p:grpSpPr bwMode="auto">
            <a:xfrm flipH="1">
              <a:off x="5734850" y="4472723"/>
              <a:ext cx="2040837" cy="670795"/>
              <a:chOff x="1297954" y="330075"/>
              <a:chExt cx="5169293" cy="1699506"/>
            </a:xfrm>
          </p:grpSpPr>
          <p:sp>
            <p:nvSpPr>
              <p:cNvPr id="10" name="Google Shape;65;p5">
                <a:extLst>
                  <a:ext uri="{FF2B5EF4-FFF2-40B4-BE49-F238E27FC236}">
                    <a16:creationId xmlns:a16="http://schemas.microsoft.com/office/drawing/2014/main" id="{1716384F-02E5-4EE5-AB65-50093BC415D6}"/>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1" name="Google Shape;66;p5">
                <a:extLst>
                  <a:ext uri="{FF2B5EF4-FFF2-40B4-BE49-F238E27FC236}">
                    <a16:creationId xmlns:a16="http://schemas.microsoft.com/office/drawing/2014/main" id="{765CBEE8-EF5C-46B5-B202-B6279C3DFDED}"/>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grpSp>
        <p:grpSp>
          <p:nvGrpSpPr>
            <p:cNvPr id="7" name="Google Shape;67;p5">
              <a:extLst>
                <a:ext uri="{FF2B5EF4-FFF2-40B4-BE49-F238E27FC236}">
                  <a16:creationId xmlns:a16="http://schemas.microsoft.com/office/drawing/2014/main" id="{41E11BE8-3F16-422F-9043-51493F3CC041}"/>
                </a:ext>
              </a:extLst>
            </p:cNvPr>
            <p:cNvGrpSpPr>
              <a:grpSpLocks/>
            </p:cNvGrpSpPr>
            <p:nvPr/>
          </p:nvGrpSpPr>
          <p:grpSpPr bwMode="auto">
            <a:xfrm flipH="1">
              <a:off x="5578209" y="4646738"/>
              <a:ext cx="2199863" cy="304563"/>
              <a:chOff x="-5827153" y="330075"/>
              <a:chExt cx="12276019" cy="1699569"/>
            </a:xfrm>
          </p:grpSpPr>
          <p:sp>
            <p:nvSpPr>
              <p:cNvPr id="8" name="Google Shape;68;p5">
                <a:extLst>
                  <a:ext uri="{FF2B5EF4-FFF2-40B4-BE49-F238E27FC236}">
                    <a16:creationId xmlns:a16="http://schemas.microsoft.com/office/drawing/2014/main" id="{C8147935-09DE-43A7-B260-029712C4C450}"/>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sp>
            <p:nvSpPr>
              <p:cNvPr id="9" name="Google Shape;69;p5">
                <a:extLst>
                  <a:ext uri="{FF2B5EF4-FFF2-40B4-BE49-F238E27FC236}">
                    <a16:creationId xmlns:a16="http://schemas.microsoft.com/office/drawing/2014/main" id="{F96391B8-6604-4CEF-A835-5685B40BFECE}"/>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grpSp>
      </p:grpSp>
      <p:grpSp>
        <p:nvGrpSpPr>
          <p:cNvPr id="12" name="Google Shape;70;p5">
            <a:extLst>
              <a:ext uri="{FF2B5EF4-FFF2-40B4-BE49-F238E27FC236}">
                <a16:creationId xmlns:a16="http://schemas.microsoft.com/office/drawing/2014/main" id="{0FA0388F-7D8A-406F-9EAC-8F2ABC107469}"/>
              </a:ext>
            </a:extLst>
          </p:cNvPr>
          <p:cNvGrpSpPr>
            <a:grpSpLocks/>
          </p:cNvGrpSpPr>
          <p:nvPr/>
        </p:nvGrpSpPr>
        <p:grpSpPr bwMode="auto">
          <a:xfrm>
            <a:off x="0" y="0"/>
            <a:ext cx="9429750" cy="1770063"/>
            <a:chOff x="-4" y="40"/>
            <a:chExt cx="7072430" cy="1327315"/>
          </a:xfrm>
        </p:grpSpPr>
        <p:sp>
          <p:nvSpPr>
            <p:cNvPr id="13" name="Google Shape;71;p5">
              <a:extLst>
                <a:ext uri="{FF2B5EF4-FFF2-40B4-BE49-F238E27FC236}">
                  <a16:creationId xmlns:a16="http://schemas.microsoft.com/office/drawing/2014/main" id="{A86F87AC-05E7-47E6-82F6-A1959C857E3B}"/>
                </a:ext>
              </a:extLst>
            </p:cNvPr>
            <p:cNvSpPr>
              <a:spLocks noChangeArrowheads="1"/>
            </p:cNvSpPr>
            <p:nvPr/>
          </p:nvSpPr>
          <p:spPr bwMode="auto">
            <a:xfrm>
              <a:off x="6292554" y="126224"/>
              <a:ext cx="779872" cy="259511"/>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nvGrpSpPr>
            <p:cNvPr id="14" name="Google Shape;72;p5">
              <a:extLst>
                <a:ext uri="{FF2B5EF4-FFF2-40B4-BE49-F238E27FC236}">
                  <a16:creationId xmlns:a16="http://schemas.microsoft.com/office/drawing/2014/main" id="{8E31241C-B411-4AE7-ABA9-FE6C5DA61587}"/>
                </a:ext>
              </a:extLst>
            </p:cNvPr>
            <p:cNvGrpSpPr>
              <a:grpSpLocks/>
            </p:cNvGrpSpPr>
            <p:nvPr/>
          </p:nvGrpSpPr>
          <p:grpSpPr bwMode="auto">
            <a:xfrm rot="10800000" flipH="1">
              <a:off x="3" y="40"/>
              <a:ext cx="6756168" cy="1327315"/>
              <a:chOff x="-2168138" y="330075"/>
              <a:chExt cx="8650663" cy="1699506"/>
            </a:xfrm>
          </p:grpSpPr>
          <p:sp>
            <p:nvSpPr>
              <p:cNvPr id="18" name="Google Shape;73;p5">
                <a:extLst>
                  <a:ext uri="{FF2B5EF4-FFF2-40B4-BE49-F238E27FC236}">
                    <a16:creationId xmlns:a16="http://schemas.microsoft.com/office/drawing/2014/main" id="{E421E24E-B556-4A6E-9EBE-284376FF0AEA}"/>
                  </a:ext>
                </a:extLst>
              </p:cNvPr>
              <p:cNvSpPr/>
              <p:nvPr/>
            </p:nvSpPr>
            <p:spPr>
              <a:xfrm>
                <a:off x="-2174245" y="334648"/>
                <a:ext cx="6957878" cy="1699506"/>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Arvo"/>
                  <a:ea typeface="Arvo"/>
                  <a:cs typeface="Arvo"/>
                  <a:sym typeface="Arvo"/>
                </a:endParaRPr>
              </a:p>
            </p:txBody>
          </p:sp>
          <p:sp>
            <p:nvSpPr>
              <p:cNvPr id="19" name="Google Shape;74;p5">
                <a:extLst>
                  <a:ext uri="{FF2B5EF4-FFF2-40B4-BE49-F238E27FC236}">
                    <a16:creationId xmlns:a16="http://schemas.microsoft.com/office/drawing/2014/main" id="{715CF2EC-6275-4B18-8BB4-5DD642254011}"/>
                  </a:ext>
                </a:extLst>
              </p:cNvPr>
              <p:cNvSpPr/>
              <p:nvPr/>
            </p:nvSpPr>
            <p:spPr>
              <a:xfrm>
                <a:off x="4783633" y="330075"/>
                <a:ext cx="1698308" cy="1699506"/>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Arvo"/>
                  <a:ea typeface="Arvo"/>
                  <a:cs typeface="Arvo"/>
                  <a:sym typeface="Arvo"/>
                </a:endParaRPr>
              </a:p>
            </p:txBody>
          </p:sp>
        </p:grpSp>
        <p:grpSp>
          <p:nvGrpSpPr>
            <p:cNvPr id="15" name="Google Shape;75;p5">
              <a:extLst>
                <a:ext uri="{FF2B5EF4-FFF2-40B4-BE49-F238E27FC236}">
                  <a16:creationId xmlns:a16="http://schemas.microsoft.com/office/drawing/2014/main" id="{02ACB07F-D08E-4828-B628-2A0CB9051953}"/>
                </a:ext>
              </a:extLst>
            </p:cNvPr>
            <p:cNvGrpSpPr>
              <a:grpSpLocks/>
            </p:cNvGrpSpPr>
            <p:nvPr/>
          </p:nvGrpSpPr>
          <p:grpSpPr bwMode="auto">
            <a:xfrm rot="10800000" flipH="1">
              <a:off x="-4" y="381007"/>
              <a:ext cx="7072430" cy="771744"/>
              <a:chOff x="-9092084" y="330075"/>
              <a:chExt cx="15574609" cy="1699501"/>
            </a:xfrm>
          </p:grpSpPr>
          <p:sp>
            <p:nvSpPr>
              <p:cNvPr id="16" name="Google Shape;76;p5">
                <a:extLst>
                  <a:ext uri="{FF2B5EF4-FFF2-40B4-BE49-F238E27FC236}">
                    <a16:creationId xmlns:a16="http://schemas.microsoft.com/office/drawing/2014/main" id="{F189407F-0F35-4E42-9A1F-1DD7D59CB78C}"/>
                  </a:ext>
                </a:extLst>
              </p:cNvPr>
              <p:cNvSpPr>
                <a:spLocks noChangeArrowheads="1"/>
              </p:cNvSpPr>
              <p:nvPr/>
            </p:nvSpPr>
            <p:spPr bwMode="auto">
              <a:xfrm>
                <a:off x="-9102572" y="336172"/>
                <a:ext cx="13883428" cy="1698722"/>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sp>
            <p:nvSpPr>
              <p:cNvPr id="17" name="Google Shape;77;p5">
                <a:extLst>
                  <a:ext uri="{FF2B5EF4-FFF2-40B4-BE49-F238E27FC236}">
                    <a16:creationId xmlns:a16="http://schemas.microsoft.com/office/drawing/2014/main" id="{5B45846E-6228-4D09-9954-37568D00B551}"/>
                  </a:ext>
                </a:extLst>
              </p:cNvPr>
              <p:cNvSpPr>
                <a:spLocks noChangeArrowheads="1"/>
              </p:cNvSpPr>
              <p:nvPr/>
            </p:nvSpPr>
            <p:spPr bwMode="auto">
              <a:xfrm>
                <a:off x="4791344" y="330929"/>
                <a:ext cx="1699048" cy="1698722"/>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20" name="Google Shape;80;p5">
            <a:extLst>
              <a:ext uri="{FF2B5EF4-FFF2-40B4-BE49-F238E27FC236}">
                <a16:creationId xmlns:a16="http://schemas.microsoft.com/office/drawing/2014/main" id="{B1E772B3-CD7A-4E45-B4C9-6AA864B1F9AE}"/>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674F222B-B2C0-46A1-942A-F6B6D67A81C5}" type="slidenum">
              <a:rPr lang="en"/>
              <a:pPr>
                <a:defRPr/>
              </a:pPr>
              <a:t>‹#›</a:t>
            </a:fld>
            <a:endParaRPr lang="en"/>
          </a:p>
        </p:txBody>
      </p:sp>
    </p:spTree>
    <p:extLst>
      <p:ext uri="{BB962C8B-B14F-4D97-AF65-F5344CB8AC3E}">
        <p14:creationId xmlns:p14="http://schemas.microsoft.com/office/powerpoint/2010/main" val="3182600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5" name="Google Shape;82;p6">
            <a:extLst>
              <a:ext uri="{FF2B5EF4-FFF2-40B4-BE49-F238E27FC236}">
                <a16:creationId xmlns:a16="http://schemas.microsoft.com/office/drawing/2014/main" id="{A0B233DD-A1B0-4075-B641-D24CF8036E0A}"/>
              </a:ext>
            </a:extLst>
          </p:cNvPr>
          <p:cNvGrpSpPr>
            <a:grpSpLocks/>
          </p:cNvGrpSpPr>
          <p:nvPr/>
        </p:nvGrpSpPr>
        <p:grpSpPr bwMode="auto">
          <a:xfrm>
            <a:off x="0" y="0"/>
            <a:ext cx="9429750" cy="1770063"/>
            <a:chOff x="-4" y="40"/>
            <a:chExt cx="7072430" cy="1327315"/>
          </a:xfrm>
        </p:grpSpPr>
        <p:sp>
          <p:nvSpPr>
            <p:cNvPr id="6" name="Google Shape;83;p6">
              <a:extLst>
                <a:ext uri="{FF2B5EF4-FFF2-40B4-BE49-F238E27FC236}">
                  <a16:creationId xmlns:a16="http://schemas.microsoft.com/office/drawing/2014/main" id="{DB15CFDF-F8E9-4573-826D-DD2B2392912B}"/>
                </a:ext>
              </a:extLst>
            </p:cNvPr>
            <p:cNvSpPr>
              <a:spLocks noChangeArrowheads="1"/>
            </p:cNvSpPr>
            <p:nvPr/>
          </p:nvSpPr>
          <p:spPr bwMode="auto">
            <a:xfrm>
              <a:off x="6292554" y="126224"/>
              <a:ext cx="779872" cy="259511"/>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nvGrpSpPr>
            <p:cNvPr id="7" name="Google Shape;84;p6">
              <a:extLst>
                <a:ext uri="{FF2B5EF4-FFF2-40B4-BE49-F238E27FC236}">
                  <a16:creationId xmlns:a16="http://schemas.microsoft.com/office/drawing/2014/main" id="{DBCB591D-C99E-407A-BA66-DFB31355A989}"/>
                </a:ext>
              </a:extLst>
            </p:cNvPr>
            <p:cNvGrpSpPr>
              <a:grpSpLocks/>
            </p:cNvGrpSpPr>
            <p:nvPr/>
          </p:nvGrpSpPr>
          <p:grpSpPr bwMode="auto">
            <a:xfrm rot="10800000" flipH="1">
              <a:off x="3" y="40"/>
              <a:ext cx="6756168" cy="1327315"/>
              <a:chOff x="-2168138" y="330075"/>
              <a:chExt cx="8650663" cy="1699506"/>
            </a:xfrm>
          </p:grpSpPr>
          <p:sp>
            <p:nvSpPr>
              <p:cNvPr id="11" name="Google Shape;85;p6">
                <a:extLst>
                  <a:ext uri="{FF2B5EF4-FFF2-40B4-BE49-F238E27FC236}">
                    <a16:creationId xmlns:a16="http://schemas.microsoft.com/office/drawing/2014/main" id="{491E952C-AC5B-4393-AEC1-A113D04A9951}"/>
                  </a:ext>
                </a:extLst>
              </p:cNvPr>
              <p:cNvSpPr/>
              <p:nvPr/>
            </p:nvSpPr>
            <p:spPr>
              <a:xfrm>
                <a:off x="-2174245" y="334648"/>
                <a:ext cx="6957878" cy="1699506"/>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Arvo"/>
                  <a:ea typeface="Arvo"/>
                  <a:cs typeface="Arvo"/>
                  <a:sym typeface="Arvo"/>
                </a:endParaRPr>
              </a:p>
            </p:txBody>
          </p:sp>
          <p:sp>
            <p:nvSpPr>
              <p:cNvPr id="12" name="Google Shape;86;p6">
                <a:extLst>
                  <a:ext uri="{FF2B5EF4-FFF2-40B4-BE49-F238E27FC236}">
                    <a16:creationId xmlns:a16="http://schemas.microsoft.com/office/drawing/2014/main" id="{C15E2F90-140C-4C31-A24A-C8D513EDC8E0}"/>
                  </a:ext>
                </a:extLst>
              </p:cNvPr>
              <p:cNvSpPr/>
              <p:nvPr/>
            </p:nvSpPr>
            <p:spPr>
              <a:xfrm>
                <a:off x="4783633" y="330075"/>
                <a:ext cx="1698308" cy="1699506"/>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Arvo"/>
                  <a:ea typeface="Arvo"/>
                  <a:cs typeface="Arvo"/>
                  <a:sym typeface="Arvo"/>
                </a:endParaRPr>
              </a:p>
            </p:txBody>
          </p:sp>
        </p:grpSp>
        <p:grpSp>
          <p:nvGrpSpPr>
            <p:cNvPr id="8" name="Google Shape;87;p6">
              <a:extLst>
                <a:ext uri="{FF2B5EF4-FFF2-40B4-BE49-F238E27FC236}">
                  <a16:creationId xmlns:a16="http://schemas.microsoft.com/office/drawing/2014/main" id="{8F45BD8B-02A0-49ED-AC21-476615302BEB}"/>
                </a:ext>
              </a:extLst>
            </p:cNvPr>
            <p:cNvGrpSpPr>
              <a:grpSpLocks/>
            </p:cNvGrpSpPr>
            <p:nvPr/>
          </p:nvGrpSpPr>
          <p:grpSpPr bwMode="auto">
            <a:xfrm rot="10800000" flipH="1">
              <a:off x="-4" y="381007"/>
              <a:ext cx="7072430" cy="771744"/>
              <a:chOff x="-9092084" y="330075"/>
              <a:chExt cx="15574609" cy="1699501"/>
            </a:xfrm>
          </p:grpSpPr>
          <p:sp>
            <p:nvSpPr>
              <p:cNvPr id="9" name="Google Shape;88;p6">
                <a:extLst>
                  <a:ext uri="{FF2B5EF4-FFF2-40B4-BE49-F238E27FC236}">
                    <a16:creationId xmlns:a16="http://schemas.microsoft.com/office/drawing/2014/main" id="{B882B437-9FF7-4608-9E43-362C8AA8E15D}"/>
                  </a:ext>
                </a:extLst>
              </p:cNvPr>
              <p:cNvSpPr>
                <a:spLocks noChangeArrowheads="1"/>
              </p:cNvSpPr>
              <p:nvPr/>
            </p:nvSpPr>
            <p:spPr bwMode="auto">
              <a:xfrm>
                <a:off x="-9102572" y="336172"/>
                <a:ext cx="13883428" cy="1698722"/>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sp>
            <p:nvSpPr>
              <p:cNvPr id="10" name="Google Shape;89;p6">
                <a:extLst>
                  <a:ext uri="{FF2B5EF4-FFF2-40B4-BE49-F238E27FC236}">
                    <a16:creationId xmlns:a16="http://schemas.microsoft.com/office/drawing/2014/main" id="{BC51D2C1-16F4-4DE8-BB43-372B61B8C1E4}"/>
                  </a:ext>
                </a:extLst>
              </p:cNvPr>
              <p:cNvSpPr>
                <a:spLocks noChangeArrowheads="1"/>
              </p:cNvSpPr>
              <p:nvPr/>
            </p:nvSpPr>
            <p:spPr bwMode="auto">
              <a:xfrm>
                <a:off x="4791344" y="330929"/>
                <a:ext cx="1699048" cy="1698722"/>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grpSp>
      <p:grpSp>
        <p:nvGrpSpPr>
          <p:cNvPr id="13" name="Google Shape;90;p6">
            <a:extLst>
              <a:ext uri="{FF2B5EF4-FFF2-40B4-BE49-F238E27FC236}">
                <a16:creationId xmlns:a16="http://schemas.microsoft.com/office/drawing/2014/main" id="{2328F5CC-1A44-490E-9AB3-489098EBDB2B}"/>
              </a:ext>
            </a:extLst>
          </p:cNvPr>
          <p:cNvGrpSpPr>
            <a:grpSpLocks/>
          </p:cNvGrpSpPr>
          <p:nvPr/>
        </p:nvGrpSpPr>
        <p:grpSpPr bwMode="auto">
          <a:xfrm>
            <a:off x="9263063" y="5964238"/>
            <a:ext cx="2936875" cy="893762"/>
            <a:chOff x="5575242" y="4472723"/>
            <a:chExt cx="2202830" cy="670795"/>
          </a:xfrm>
        </p:grpSpPr>
        <p:sp>
          <p:nvSpPr>
            <p:cNvPr id="14" name="Google Shape;91;p6">
              <a:extLst>
                <a:ext uri="{FF2B5EF4-FFF2-40B4-BE49-F238E27FC236}">
                  <a16:creationId xmlns:a16="http://schemas.microsoft.com/office/drawing/2014/main" id="{87A64EDE-D0C8-4FB1-AC7F-6829B8AF3F02}"/>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nvGrpSpPr>
            <p:cNvPr id="15" name="Google Shape;92;p6">
              <a:extLst>
                <a:ext uri="{FF2B5EF4-FFF2-40B4-BE49-F238E27FC236}">
                  <a16:creationId xmlns:a16="http://schemas.microsoft.com/office/drawing/2014/main" id="{28E76E7E-C6B7-4D0C-ABE5-C4BC7B32D4CB}"/>
                </a:ext>
              </a:extLst>
            </p:cNvPr>
            <p:cNvGrpSpPr>
              <a:grpSpLocks/>
            </p:cNvGrpSpPr>
            <p:nvPr/>
          </p:nvGrpSpPr>
          <p:grpSpPr bwMode="auto">
            <a:xfrm flipH="1">
              <a:off x="5734850" y="4472723"/>
              <a:ext cx="2040837" cy="670795"/>
              <a:chOff x="1297954" y="330075"/>
              <a:chExt cx="5169293" cy="1699506"/>
            </a:xfrm>
          </p:grpSpPr>
          <p:sp>
            <p:nvSpPr>
              <p:cNvPr id="19" name="Google Shape;93;p6">
                <a:extLst>
                  <a:ext uri="{FF2B5EF4-FFF2-40B4-BE49-F238E27FC236}">
                    <a16:creationId xmlns:a16="http://schemas.microsoft.com/office/drawing/2014/main" id="{EB632856-6AB1-473A-A587-F721522A6D36}"/>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20" name="Google Shape;94;p6">
                <a:extLst>
                  <a:ext uri="{FF2B5EF4-FFF2-40B4-BE49-F238E27FC236}">
                    <a16:creationId xmlns:a16="http://schemas.microsoft.com/office/drawing/2014/main" id="{20FB24E3-E5B0-4231-915C-8352BF792959}"/>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grpSp>
        <p:grpSp>
          <p:nvGrpSpPr>
            <p:cNvPr id="16" name="Google Shape;95;p6">
              <a:extLst>
                <a:ext uri="{FF2B5EF4-FFF2-40B4-BE49-F238E27FC236}">
                  <a16:creationId xmlns:a16="http://schemas.microsoft.com/office/drawing/2014/main" id="{5F299E20-2EE3-4CAE-81C9-09483F5F78A9}"/>
                </a:ext>
              </a:extLst>
            </p:cNvPr>
            <p:cNvGrpSpPr>
              <a:grpSpLocks/>
            </p:cNvGrpSpPr>
            <p:nvPr/>
          </p:nvGrpSpPr>
          <p:grpSpPr bwMode="auto">
            <a:xfrm flipH="1">
              <a:off x="5578209" y="4646738"/>
              <a:ext cx="2199863" cy="304563"/>
              <a:chOff x="-5827153" y="330075"/>
              <a:chExt cx="12276019" cy="1699569"/>
            </a:xfrm>
          </p:grpSpPr>
          <p:sp>
            <p:nvSpPr>
              <p:cNvPr id="17" name="Google Shape;96;p6">
                <a:extLst>
                  <a:ext uri="{FF2B5EF4-FFF2-40B4-BE49-F238E27FC236}">
                    <a16:creationId xmlns:a16="http://schemas.microsoft.com/office/drawing/2014/main" id="{CB0D93CB-46FB-404A-B86C-67D26F34CFC9}"/>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sp>
            <p:nvSpPr>
              <p:cNvPr id="18" name="Google Shape;97;p6">
                <a:extLst>
                  <a:ext uri="{FF2B5EF4-FFF2-40B4-BE49-F238E27FC236}">
                    <a16:creationId xmlns:a16="http://schemas.microsoft.com/office/drawing/2014/main" id="{8CE42D45-9192-4A59-A6BF-8FCC54FE1CFF}"/>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grpSp>
      </p:grpSp>
      <p:sp>
        <p:nvSpPr>
          <p:cNvPr id="98" name="Google Shape;98;p6"/>
          <p:cNvSpPr txBox="1">
            <a:spLocks noGrp="1"/>
          </p:cNvSpPr>
          <p:nvPr>
            <p:ph type="title"/>
          </p:nvPr>
        </p:nvSpPr>
        <p:spPr>
          <a:xfrm>
            <a:off x="1085700" y="523433"/>
            <a:ext cx="7011200" cy="1021600"/>
          </a:xfrm>
          <a:prstGeom prst="rect">
            <a:avLst/>
          </a:prstGeom>
        </p:spPr>
        <p:txBody>
          <a:bodyPr spcFirstLastPara="1">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anchor="t">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anchor="t">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21" name="Google Shape;101;p6">
            <a:extLst>
              <a:ext uri="{FF2B5EF4-FFF2-40B4-BE49-F238E27FC236}">
                <a16:creationId xmlns:a16="http://schemas.microsoft.com/office/drawing/2014/main" id="{2C33CB37-6EB0-4BCA-83DE-BE44B9316C55}"/>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8FEB633A-1FE6-4F15-A82C-BCC57B45551F}" type="slidenum">
              <a:rPr lang="en"/>
              <a:pPr>
                <a:defRPr/>
              </a:pPr>
              <a:t>‹#›</a:t>
            </a:fld>
            <a:endParaRPr lang="en"/>
          </a:p>
        </p:txBody>
      </p:sp>
    </p:spTree>
    <p:extLst>
      <p:ext uri="{BB962C8B-B14F-4D97-AF65-F5344CB8AC3E}">
        <p14:creationId xmlns:p14="http://schemas.microsoft.com/office/powerpoint/2010/main" val="1391421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
        <p:cNvGrpSpPr/>
        <p:nvPr/>
      </p:nvGrpSpPr>
      <p:grpSpPr>
        <a:xfrm>
          <a:off x="0" y="0"/>
          <a:ext cx="0" cy="0"/>
          <a:chOff x="0" y="0"/>
          <a:chExt cx="0" cy="0"/>
        </a:xfrm>
      </p:grpSpPr>
      <p:grpSp>
        <p:nvGrpSpPr>
          <p:cNvPr id="6" name="Google Shape;103;p7">
            <a:extLst>
              <a:ext uri="{FF2B5EF4-FFF2-40B4-BE49-F238E27FC236}">
                <a16:creationId xmlns:a16="http://schemas.microsoft.com/office/drawing/2014/main" id="{C0AEFB12-62B2-4678-B223-C547FCBB6F70}"/>
              </a:ext>
            </a:extLst>
          </p:cNvPr>
          <p:cNvGrpSpPr>
            <a:grpSpLocks/>
          </p:cNvGrpSpPr>
          <p:nvPr/>
        </p:nvGrpSpPr>
        <p:grpSpPr bwMode="auto">
          <a:xfrm>
            <a:off x="0" y="0"/>
            <a:ext cx="9429750" cy="1770063"/>
            <a:chOff x="-4" y="40"/>
            <a:chExt cx="7072430" cy="1327315"/>
          </a:xfrm>
        </p:grpSpPr>
        <p:sp>
          <p:nvSpPr>
            <p:cNvPr id="7" name="Google Shape;104;p7">
              <a:extLst>
                <a:ext uri="{FF2B5EF4-FFF2-40B4-BE49-F238E27FC236}">
                  <a16:creationId xmlns:a16="http://schemas.microsoft.com/office/drawing/2014/main" id="{C771A3DA-AFE6-4830-8480-4F70ECAEA91D}"/>
                </a:ext>
              </a:extLst>
            </p:cNvPr>
            <p:cNvSpPr>
              <a:spLocks noChangeArrowheads="1"/>
            </p:cNvSpPr>
            <p:nvPr/>
          </p:nvSpPr>
          <p:spPr bwMode="auto">
            <a:xfrm>
              <a:off x="6292554" y="126224"/>
              <a:ext cx="779872" cy="259511"/>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nvGrpSpPr>
            <p:cNvPr id="8" name="Google Shape;105;p7">
              <a:extLst>
                <a:ext uri="{FF2B5EF4-FFF2-40B4-BE49-F238E27FC236}">
                  <a16:creationId xmlns:a16="http://schemas.microsoft.com/office/drawing/2014/main" id="{FCF607AA-9051-4FC8-837B-6DB9CEA1DCD6}"/>
                </a:ext>
              </a:extLst>
            </p:cNvPr>
            <p:cNvGrpSpPr>
              <a:grpSpLocks/>
            </p:cNvGrpSpPr>
            <p:nvPr/>
          </p:nvGrpSpPr>
          <p:grpSpPr bwMode="auto">
            <a:xfrm rot="10800000" flipH="1">
              <a:off x="3" y="40"/>
              <a:ext cx="6756168" cy="1327315"/>
              <a:chOff x="-2168138" y="330075"/>
              <a:chExt cx="8650663" cy="1699506"/>
            </a:xfrm>
          </p:grpSpPr>
          <p:sp>
            <p:nvSpPr>
              <p:cNvPr id="12" name="Google Shape;106;p7">
                <a:extLst>
                  <a:ext uri="{FF2B5EF4-FFF2-40B4-BE49-F238E27FC236}">
                    <a16:creationId xmlns:a16="http://schemas.microsoft.com/office/drawing/2014/main" id="{39049D4F-4D24-438B-B3F5-8878E11B022D}"/>
                  </a:ext>
                </a:extLst>
              </p:cNvPr>
              <p:cNvSpPr/>
              <p:nvPr/>
            </p:nvSpPr>
            <p:spPr>
              <a:xfrm>
                <a:off x="-2174245" y="334648"/>
                <a:ext cx="6957878" cy="1699506"/>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Arvo"/>
                  <a:ea typeface="Arvo"/>
                  <a:cs typeface="Arvo"/>
                  <a:sym typeface="Arvo"/>
                </a:endParaRPr>
              </a:p>
            </p:txBody>
          </p:sp>
          <p:sp>
            <p:nvSpPr>
              <p:cNvPr id="13" name="Google Shape;107;p7">
                <a:extLst>
                  <a:ext uri="{FF2B5EF4-FFF2-40B4-BE49-F238E27FC236}">
                    <a16:creationId xmlns:a16="http://schemas.microsoft.com/office/drawing/2014/main" id="{D1CEF8C9-5196-4617-9B43-A13BFF77DE91}"/>
                  </a:ext>
                </a:extLst>
              </p:cNvPr>
              <p:cNvSpPr/>
              <p:nvPr/>
            </p:nvSpPr>
            <p:spPr>
              <a:xfrm>
                <a:off x="4783633" y="330075"/>
                <a:ext cx="1698308" cy="1699506"/>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Arvo"/>
                  <a:ea typeface="Arvo"/>
                  <a:cs typeface="Arvo"/>
                  <a:sym typeface="Arvo"/>
                </a:endParaRPr>
              </a:p>
            </p:txBody>
          </p:sp>
        </p:grpSp>
        <p:grpSp>
          <p:nvGrpSpPr>
            <p:cNvPr id="9" name="Google Shape;108;p7">
              <a:extLst>
                <a:ext uri="{FF2B5EF4-FFF2-40B4-BE49-F238E27FC236}">
                  <a16:creationId xmlns:a16="http://schemas.microsoft.com/office/drawing/2014/main" id="{42D7BD2E-6390-4CDB-A4DE-ABF874D5CE1B}"/>
                </a:ext>
              </a:extLst>
            </p:cNvPr>
            <p:cNvGrpSpPr>
              <a:grpSpLocks/>
            </p:cNvGrpSpPr>
            <p:nvPr/>
          </p:nvGrpSpPr>
          <p:grpSpPr bwMode="auto">
            <a:xfrm rot="10800000" flipH="1">
              <a:off x="-4" y="381007"/>
              <a:ext cx="7072430" cy="771744"/>
              <a:chOff x="-9092084" y="330075"/>
              <a:chExt cx="15574609" cy="1699501"/>
            </a:xfrm>
          </p:grpSpPr>
          <p:sp>
            <p:nvSpPr>
              <p:cNvPr id="10" name="Google Shape;109;p7">
                <a:extLst>
                  <a:ext uri="{FF2B5EF4-FFF2-40B4-BE49-F238E27FC236}">
                    <a16:creationId xmlns:a16="http://schemas.microsoft.com/office/drawing/2014/main" id="{81362B4E-D543-423B-92DE-2483DE5394D7}"/>
                  </a:ext>
                </a:extLst>
              </p:cNvPr>
              <p:cNvSpPr>
                <a:spLocks noChangeArrowheads="1"/>
              </p:cNvSpPr>
              <p:nvPr/>
            </p:nvSpPr>
            <p:spPr bwMode="auto">
              <a:xfrm>
                <a:off x="-9102572" y="336172"/>
                <a:ext cx="13883428" cy="1698722"/>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sp>
            <p:nvSpPr>
              <p:cNvPr id="11" name="Google Shape;110;p7">
                <a:extLst>
                  <a:ext uri="{FF2B5EF4-FFF2-40B4-BE49-F238E27FC236}">
                    <a16:creationId xmlns:a16="http://schemas.microsoft.com/office/drawing/2014/main" id="{A881D565-B0AD-438F-97E6-1095D370FDEC}"/>
                  </a:ext>
                </a:extLst>
              </p:cNvPr>
              <p:cNvSpPr>
                <a:spLocks noChangeArrowheads="1"/>
              </p:cNvSpPr>
              <p:nvPr/>
            </p:nvSpPr>
            <p:spPr bwMode="auto">
              <a:xfrm>
                <a:off x="4791344" y="330929"/>
                <a:ext cx="1699048" cy="1698722"/>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grpSp>
      <p:grpSp>
        <p:nvGrpSpPr>
          <p:cNvPr id="14" name="Google Shape;111;p7">
            <a:extLst>
              <a:ext uri="{FF2B5EF4-FFF2-40B4-BE49-F238E27FC236}">
                <a16:creationId xmlns:a16="http://schemas.microsoft.com/office/drawing/2014/main" id="{DF6F2CB7-3A6B-4D06-A1A7-BBAE43E22714}"/>
              </a:ext>
            </a:extLst>
          </p:cNvPr>
          <p:cNvGrpSpPr>
            <a:grpSpLocks/>
          </p:cNvGrpSpPr>
          <p:nvPr/>
        </p:nvGrpSpPr>
        <p:grpSpPr bwMode="auto">
          <a:xfrm>
            <a:off x="9263063" y="5964238"/>
            <a:ext cx="2936875" cy="893762"/>
            <a:chOff x="5575242" y="4472723"/>
            <a:chExt cx="2202830" cy="670795"/>
          </a:xfrm>
        </p:grpSpPr>
        <p:sp>
          <p:nvSpPr>
            <p:cNvPr id="15" name="Google Shape;112;p7">
              <a:extLst>
                <a:ext uri="{FF2B5EF4-FFF2-40B4-BE49-F238E27FC236}">
                  <a16:creationId xmlns:a16="http://schemas.microsoft.com/office/drawing/2014/main" id="{74220AE5-B171-4AD5-AAA3-EA179C16E3CA}"/>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nvGrpSpPr>
            <p:cNvPr id="16" name="Google Shape;113;p7">
              <a:extLst>
                <a:ext uri="{FF2B5EF4-FFF2-40B4-BE49-F238E27FC236}">
                  <a16:creationId xmlns:a16="http://schemas.microsoft.com/office/drawing/2014/main" id="{33F07319-3E3B-45E0-987E-09EFDA5C9030}"/>
                </a:ext>
              </a:extLst>
            </p:cNvPr>
            <p:cNvGrpSpPr>
              <a:grpSpLocks/>
            </p:cNvGrpSpPr>
            <p:nvPr/>
          </p:nvGrpSpPr>
          <p:grpSpPr bwMode="auto">
            <a:xfrm flipH="1">
              <a:off x="5734850" y="4472723"/>
              <a:ext cx="2040837" cy="670795"/>
              <a:chOff x="1297954" y="330075"/>
              <a:chExt cx="5169293" cy="1699506"/>
            </a:xfrm>
          </p:grpSpPr>
          <p:sp>
            <p:nvSpPr>
              <p:cNvPr id="20" name="Google Shape;114;p7">
                <a:extLst>
                  <a:ext uri="{FF2B5EF4-FFF2-40B4-BE49-F238E27FC236}">
                    <a16:creationId xmlns:a16="http://schemas.microsoft.com/office/drawing/2014/main" id="{D7CEC5E5-0D0C-4398-94B4-4C19DDA024C5}"/>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21" name="Google Shape;115;p7">
                <a:extLst>
                  <a:ext uri="{FF2B5EF4-FFF2-40B4-BE49-F238E27FC236}">
                    <a16:creationId xmlns:a16="http://schemas.microsoft.com/office/drawing/2014/main" id="{931F2EE3-DA7A-4958-9C5C-27942CB59F6F}"/>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grpSp>
        <p:grpSp>
          <p:nvGrpSpPr>
            <p:cNvPr id="17" name="Google Shape;116;p7">
              <a:extLst>
                <a:ext uri="{FF2B5EF4-FFF2-40B4-BE49-F238E27FC236}">
                  <a16:creationId xmlns:a16="http://schemas.microsoft.com/office/drawing/2014/main" id="{611AC641-304C-482D-88F3-7F30D64C338D}"/>
                </a:ext>
              </a:extLst>
            </p:cNvPr>
            <p:cNvGrpSpPr>
              <a:grpSpLocks/>
            </p:cNvGrpSpPr>
            <p:nvPr/>
          </p:nvGrpSpPr>
          <p:grpSpPr bwMode="auto">
            <a:xfrm flipH="1">
              <a:off x="5578209" y="4646738"/>
              <a:ext cx="2199863" cy="304563"/>
              <a:chOff x="-5827153" y="330075"/>
              <a:chExt cx="12276019" cy="1699569"/>
            </a:xfrm>
          </p:grpSpPr>
          <p:sp>
            <p:nvSpPr>
              <p:cNvPr id="18" name="Google Shape;117;p7">
                <a:extLst>
                  <a:ext uri="{FF2B5EF4-FFF2-40B4-BE49-F238E27FC236}">
                    <a16:creationId xmlns:a16="http://schemas.microsoft.com/office/drawing/2014/main" id="{8B79D8D6-95BE-4497-90B3-54F6A7965B17}"/>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sp>
            <p:nvSpPr>
              <p:cNvPr id="19" name="Google Shape;118;p7">
                <a:extLst>
                  <a:ext uri="{FF2B5EF4-FFF2-40B4-BE49-F238E27FC236}">
                    <a16:creationId xmlns:a16="http://schemas.microsoft.com/office/drawing/2014/main" id="{65D73BE9-0938-4854-A17F-C4CBC46E9AF3}"/>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grpSp>
      </p:grpSp>
      <p:sp>
        <p:nvSpPr>
          <p:cNvPr id="119" name="Google Shape;119;p7"/>
          <p:cNvSpPr txBox="1">
            <a:spLocks noGrp="1"/>
          </p:cNvSpPr>
          <p:nvPr>
            <p:ph type="title"/>
          </p:nvPr>
        </p:nvSpPr>
        <p:spPr>
          <a:xfrm>
            <a:off x="1085700" y="523433"/>
            <a:ext cx="7011200" cy="1021600"/>
          </a:xfrm>
          <a:prstGeom prst="rect">
            <a:avLst/>
          </a:prstGeom>
        </p:spPr>
        <p:txBody>
          <a:bodyPr spcFirstLastPara="1">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1160600" y="2060101"/>
            <a:ext cx="2997200" cy="3613200"/>
          </a:xfrm>
          <a:prstGeom prst="rect">
            <a:avLst/>
          </a:prstGeom>
        </p:spPr>
        <p:txBody>
          <a:bodyPr spcFirstLastPara="1" anchor="t">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4311516" y="2060101"/>
            <a:ext cx="2997200" cy="3613200"/>
          </a:xfrm>
          <a:prstGeom prst="rect">
            <a:avLst/>
          </a:prstGeom>
        </p:spPr>
        <p:txBody>
          <a:bodyPr spcFirstLastPara="1" anchor="t">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7387533" y="2060101"/>
            <a:ext cx="2997200" cy="3613200"/>
          </a:xfrm>
          <a:prstGeom prst="rect">
            <a:avLst/>
          </a:prstGeom>
        </p:spPr>
        <p:txBody>
          <a:bodyPr spcFirstLastPara="1" anchor="t">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22" name="Google Shape;123;p7">
            <a:extLst>
              <a:ext uri="{FF2B5EF4-FFF2-40B4-BE49-F238E27FC236}">
                <a16:creationId xmlns:a16="http://schemas.microsoft.com/office/drawing/2014/main" id="{0377566C-E636-4347-A7D4-67BACBCE61DE}"/>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ED47A783-BC69-401B-950B-880F87987D1E}" type="slidenum">
              <a:rPr lang="en"/>
              <a:pPr>
                <a:defRPr/>
              </a:pPr>
              <a:t>‹#›</a:t>
            </a:fld>
            <a:endParaRPr lang="en"/>
          </a:p>
        </p:txBody>
      </p:sp>
    </p:spTree>
    <p:extLst>
      <p:ext uri="{BB962C8B-B14F-4D97-AF65-F5344CB8AC3E}">
        <p14:creationId xmlns:p14="http://schemas.microsoft.com/office/powerpoint/2010/main" val="1388628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3" name="Google Shape;125;p8">
            <a:extLst>
              <a:ext uri="{FF2B5EF4-FFF2-40B4-BE49-F238E27FC236}">
                <a16:creationId xmlns:a16="http://schemas.microsoft.com/office/drawing/2014/main" id="{A92AA593-FE42-4948-9E1E-DB7F773FA365}"/>
              </a:ext>
            </a:extLst>
          </p:cNvPr>
          <p:cNvGrpSpPr>
            <a:grpSpLocks/>
          </p:cNvGrpSpPr>
          <p:nvPr/>
        </p:nvGrpSpPr>
        <p:grpSpPr bwMode="auto">
          <a:xfrm>
            <a:off x="0" y="0"/>
            <a:ext cx="9429750" cy="1770063"/>
            <a:chOff x="-4" y="40"/>
            <a:chExt cx="7072430" cy="1327315"/>
          </a:xfrm>
        </p:grpSpPr>
        <p:sp>
          <p:nvSpPr>
            <p:cNvPr id="4" name="Google Shape;126;p8">
              <a:extLst>
                <a:ext uri="{FF2B5EF4-FFF2-40B4-BE49-F238E27FC236}">
                  <a16:creationId xmlns:a16="http://schemas.microsoft.com/office/drawing/2014/main" id="{B86A766E-D4A9-476F-ABBD-356743521EA1}"/>
                </a:ext>
              </a:extLst>
            </p:cNvPr>
            <p:cNvSpPr>
              <a:spLocks noChangeArrowheads="1"/>
            </p:cNvSpPr>
            <p:nvPr/>
          </p:nvSpPr>
          <p:spPr bwMode="auto">
            <a:xfrm>
              <a:off x="6292554" y="126224"/>
              <a:ext cx="779872" cy="259511"/>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nvGrpSpPr>
            <p:cNvPr id="5" name="Google Shape;127;p8">
              <a:extLst>
                <a:ext uri="{FF2B5EF4-FFF2-40B4-BE49-F238E27FC236}">
                  <a16:creationId xmlns:a16="http://schemas.microsoft.com/office/drawing/2014/main" id="{6D40883E-D34F-4D69-8AFF-5232EE61A354}"/>
                </a:ext>
              </a:extLst>
            </p:cNvPr>
            <p:cNvGrpSpPr>
              <a:grpSpLocks/>
            </p:cNvGrpSpPr>
            <p:nvPr/>
          </p:nvGrpSpPr>
          <p:grpSpPr bwMode="auto">
            <a:xfrm rot="10800000" flipH="1">
              <a:off x="3" y="40"/>
              <a:ext cx="6756168" cy="1327315"/>
              <a:chOff x="-2168138" y="330075"/>
              <a:chExt cx="8650663" cy="1699506"/>
            </a:xfrm>
          </p:grpSpPr>
          <p:sp>
            <p:nvSpPr>
              <p:cNvPr id="9" name="Google Shape;128;p8">
                <a:extLst>
                  <a:ext uri="{FF2B5EF4-FFF2-40B4-BE49-F238E27FC236}">
                    <a16:creationId xmlns:a16="http://schemas.microsoft.com/office/drawing/2014/main" id="{6E5C7B92-9D07-4BEE-A4A7-610192E5701D}"/>
                  </a:ext>
                </a:extLst>
              </p:cNvPr>
              <p:cNvSpPr/>
              <p:nvPr/>
            </p:nvSpPr>
            <p:spPr>
              <a:xfrm>
                <a:off x="-2174245" y="334648"/>
                <a:ext cx="6957878" cy="1699506"/>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Arvo"/>
                  <a:ea typeface="Arvo"/>
                  <a:cs typeface="Arvo"/>
                  <a:sym typeface="Arvo"/>
                </a:endParaRPr>
              </a:p>
            </p:txBody>
          </p:sp>
          <p:sp>
            <p:nvSpPr>
              <p:cNvPr id="10" name="Google Shape;129;p8">
                <a:extLst>
                  <a:ext uri="{FF2B5EF4-FFF2-40B4-BE49-F238E27FC236}">
                    <a16:creationId xmlns:a16="http://schemas.microsoft.com/office/drawing/2014/main" id="{F8322176-CBF2-4C75-88B9-9BD1F87CA4AD}"/>
                  </a:ext>
                </a:extLst>
              </p:cNvPr>
              <p:cNvSpPr/>
              <p:nvPr/>
            </p:nvSpPr>
            <p:spPr>
              <a:xfrm>
                <a:off x="4783633" y="330075"/>
                <a:ext cx="1698308" cy="1699506"/>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latin typeface="Arvo"/>
                  <a:ea typeface="Arvo"/>
                  <a:cs typeface="Arvo"/>
                  <a:sym typeface="Arvo"/>
                </a:endParaRPr>
              </a:p>
            </p:txBody>
          </p:sp>
        </p:grpSp>
        <p:grpSp>
          <p:nvGrpSpPr>
            <p:cNvPr id="6" name="Google Shape;130;p8">
              <a:extLst>
                <a:ext uri="{FF2B5EF4-FFF2-40B4-BE49-F238E27FC236}">
                  <a16:creationId xmlns:a16="http://schemas.microsoft.com/office/drawing/2014/main" id="{1771BDFB-CBD0-4E85-82B6-E0C2020591B2}"/>
                </a:ext>
              </a:extLst>
            </p:cNvPr>
            <p:cNvGrpSpPr>
              <a:grpSpLocks/>
            </p:cNvGrpSpPr>
            <p:nvPr/>
          </p:nvGrpSpPr>
          <p:grpSpPr bwMode="auto">
            <a:xfrm rot="10800000" flipH="1">
              <a:off x="-4" y="381007"/>
              <a:ext cx="7072430" cy="771744"/>
              <a:chOff x="-9092084" y="330075"/>
              <a:chExt cx="15574609" cy="1699501"/>
            </a:xfrm>
          </p:grpSpPr>
          <p:sp>
            <p:nvSpPr>
              <p:cNvPr id="7" name="Google Shape;131;p8">
                <a:extLst>
                  <a:ext uri="{FF2B5EF4-FFF2-40B4-BE49-F238E27FC236}">
                    <a16:creationId xmlns:a16="http://schemas.microsoft.com/office/drawing/2014/main" id="{4019092A-E83B-4C0A-86B9-98CF4056D470}"/>
                  </a:ext>
                </a:extLst>
              </p:cNvPr>
              <p:cNvSpPr>
                <a:spLocks noChangeArrowheads="1"/>
              </p:cNvSpPr>
              <p:nvPr/>
            </p:nvSpPr>
            <p:spPr bwMode="auto">
              <a:xfrm>
                <a:off x="-9102572" y="336172"/>
                <a:ext cx="13883428" cy="1698722"/>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sp>
            <p:nvSpPr>
              <p:cNvPr id="8" name="Google Shape;132;p8">
                <a:extLst>
                  <a:ext uri="{FF2B5EF4-FFF2-40B4-BE49-F238E27FC236}">
                    <a16:creationId xmlns:a16="http://schemas.microsoft.com/office/drawing/2014/main" id="{05C12308-4FCF-41A6-8516-5AFA1A9D61D0}"/>
                  </a:ext>
                </a:extLst>
              </p:cNvPr>
              <p:cNvSpPr>
                <a:spLocks noChangeArrowheads="1"/>
              </p:cNvSpPr>
              <p:nvPr/>
            </p:nvSpPr>
            <p:spPr bwMode="auto">
              <a:xfrm>
                <a:off x="4791344" y="330929"/>
                <a:ext cx="1699048" cy="1698722"/>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latin typeface="Arvo"/>
                  <a:ea typeface="Arvo"/>
                  <a:cs typeface="Arvo"/>
                  <a:sym typeface="Arvo"/>
                </a:endParaRPr>
              </a:p>
            </p:txBody>
          </p:sp>
        </p:grpSp>
      </p:grpSp>
      <p:grpSp>
        <p:nvGrpSpPr>
          <p:cNvPr id="11" name="Google Shape;133;p8">
            <a:extLst>
              <a:ext uri="{FF2B5EF4-FFF2-40B4-BE49-F238E27FC236}">
                <a16:creationId xmlns:a16="http://schemas.microsoft.com/office/drawing/2014/main" id="{DA5CB990-96CE-49EC-8692-DBD0940221A4}"/>
              </a:ext>
            </a:extLst>
          </p:cNvPr>
          <p:cNvGrpSpPr>
            <a:grpSpLocks/>
          </p:cNvGrpSpPr>
          <p:nvPr/>
        </p:nvGrpSpPr>
        <p:grpSpPr bwMode="auto">
          <a:xfrm>
            <a:off x="9263063" y="5964238"/>
            <a:ext cx="2936875" cy="893762"/>
            <a:chOff x="5575242" y="4472723"/>
            <a:chExt cx="2202830" cy="670795"/>
          </a:xfrm>
        </p:grpSpPr>
        <p:sp>
          <p:nvSpPr>
            <p:cNvPr id="12" name="Google Shape;134;p8">
              <a:extLst>
                <a:ext uri="{FF2B5EF4-FFF2-40B4-BE49-F238E27FC236}">
                  <a16:creationId xmlns:a16="http://schemas.microsoft.com/office/drawing/2014/main" id="{E1CC9953-DD22-4D93-B40D-F96E5228BEFF}"/>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nvGrpSpPr>
            <p:cNvPr id="13" name="Google Shape;135;p8">
              <a:extLst>
                <a:ext uri="{FF2B5EF4-FFF2-40B4-BE49-F238E27FC236}">
                  <a16:creationId xmlns:a16="http://schemas.microsoft.com/office/drawing/2014/main" id="{09030B3D-7E9B-4C71-868B-AECD7BC24EA8}"/>
                </a:ext>
              </a:extLst>
            </p:cNvPr>
            <p:cNvGrpSpPr>
              <a:grpSpLocks/>
            </p:cNvGrpSpPr>
            <p:nvPr/>
          </p:nvGrpSpPr>
          <p:grpSpPr bwMode="auto">
            <a:xfrm flipH="1">
              <a:off x="5734850" y="4472723"/>
              <a:ext cx="2040837" cy="670795"/>
              <a:chOff x="1297954" y="330075"/>
              <a:chExt cx="5169293" cy="1699506"/>
            </a:xfrm>
          </p:grpSpPr>
          <p:sp>
            <p:nvSpPr>
              <p:cNvPr id="17" name="Google Shape;136;p8">
                <a:extLst>
                  <a:ext uri="{FF2B5EF4-FFF2-40B4-BE49-F238E27FC236}">
                    <a16:creationId xmlns:a16="http://schemas.microsoft.com/office/drawing/2014/main" id="{DB171EE9-DB1A-4713-BC42-35E29BD4681D}"/>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8" name="Google Shape;137;p8">
                <a:extLst>
                  <a:ext uri="{FF2B5EF4-FFF2-40B4-BE49-F238E27FC236}">
                    <a16:creationId xmlns:a16="http://schemas.microsoft.com/office/drawing/2014/main" id="{5837A504-6C04-4A88-9B85-36C3802A698A}"/>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grpSp>
        <p:grpSp>
          <p:nvGrpSpPr>
            <p:cNvPr id="14" name="Google Shape;138;p8">
              <a:extLst>
                <a:ext uri="{FF2B5EF4-FFF2-40B4-BE49-F238E27FC236}">
                  <a16:creationId xmlns:a16="http://schemas.microsoft.com/office/drawing/2014/main" id="{44BE821A-AE7F-45DE-99A4-5D69E821BE8F}"/>
                </a:ext>
              </a:extLst>
            </p:cNvPr>
            <p:cNvGrpSpPr>
              <a:grpSpLocks/>
            </p:cNvGrpSpPr>
            <p:nvPr/>
          </p:nvGrpSpPr>
          <p:grpSpPr bwMode="auto">
            <a:xfrm flipH="1">
              <a:off x="5578209" y="4646738"/>
              <a:ext cx="2199863" cy="304563"/>
              <a:chOff x="-5827153" y="330075"/>
              <a:chExt cx="12276019" cy="1699569"/>
            </a:xfrm>
          </p:grpSpPr>
          <p:sp>
            <p:nvSpPr>
              <p:cNvPr id="15" name="Google Shape;139;p8">
                <a:extLst>
                  <a:ext uri="{FF2B5EF4-FFF2-40B4-BE49-F238E27FC236}">
                    <a16:creationId xmlns:a16="http://schemas.microsoft.com/office/drawing/2014/main" id="{C35671DE-4D50-4675-BC8F-6D1CF4A4293D}"/>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sp>
            <p:nvSpPr>
              <p:cNvPr id="16" name="Google Shape;140;p8">
                <a:extLst>
                  <a:ext uri="{FF2B5EF4-FFF2-40B4-BE49-F238E27FC236}">
                    <a16:creationId xmlns:a16="http://schemas.microsoft.com/office/drawing/2014/main" id="{5DA61ED5-0E8F-4118-A558-2F96048DD999}"/>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grpSp>
      </p:grpSp>
      <p:sp>
        <p:nvSpPr>
          <p:cNvPr id="141" name="Google Shape;141;p8"/>
          <p:cNvSpPr txBox="1">
            <a:spLocks noGrp="1"/>
          </p:cNvSpPr>
          <p:nvPr>
            <p:ph type="title"/>
          </p:nvPr>
        </p:nvSpPr>
        <p:spPr>
          <a:xfrm>
            <a:off x="1085700" y="523433"/>
            <a:ext cx="7011200" cy="1021600"/>
          </a:xfrm>
          <a:prstGeom prst="rect">
            <a:avLst/>
          </a:prstGeom>
        </p:spPr>
        <p:txBody>
          <a:bodyPr spcFirstLastPara="1">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9" name="Google Shape;142;p8">
            <a:extLst>
              <a:ext uri="{FF2B5EF4-FFF2-40B4-BE49-F238E27FC236}">
                <a16:creationId xmlns:a16="http://schemas.microsoft.com/office/drawing/2014/main" id="{A2525743-B6BB-4F77-A24A-32EAD72D0C26}"/>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D290CBEB-7BF6-4675-96D9-3A46EA59A1F8}" type="slidenum">
              <a:rPr lang="en"/>
              <a:pPr>
                <a:defRPr/>
              </a:pPr>
              <a:t>‹#›</a:t>
            </a:fld>
            <a:endParaRPr lang="en"/>
          </a:p>
        </p:txBody>
      </p:sp>
    </p:spTree>
    <p:extLst>
      <p:ext uri="{BB962C8B-B14F-4D97-AF65-F5344CB8AC3E}">
        <p14:creationId xmlns:p14="http://schemas.microsoft.com/office/powerpoint/2010/main" val="2605892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3" name="Google Shape;144;p9">
            <a:extLst>
              <a:ext uri="{FF2B5EF4-FFF2-40B4-BE49-F238E27FC236}">
                <a16:creationId xmlns:a16="http://schemas.microsoft.com/office/drawing/2014/main" id="{60817451-7506-4F6A-8153-83655D133F9B}"/>
              </a:ext>
            </a:extLst>
          </p:cNvPr>
          <p:cNvGrpSpPr>
            <a:grpSpLocks/>
          </p:cNvGrpSpPr>
          <p:nvPr/>
        </p:nvGrpSpPr>
        <p:grpSpPr bwMode="auto">
          <a:xfrm>
            <a:off x="3287713" y="5964238"/>
            <a:ext cx="8916987" cy="893762"/>
            <a:chOff x="5589288" y="4472723"/>
            <a:chExt cx="6686825" cy="670795"/>
          </a:xfrm>
        </p:grpSpPr>
        <p:sp>
          <p:nvSpPr>
            <p:cNvPr id="4" name="Google Shape;145;p9">
              <a:extLst>
                <a:ext uri="{FF2B5EF4-FFF2-40B4-BE49-F238E27FC236}">
                  <a16:creationId xmlns:a16="http://schemas.microsoft.com/office/drawing/2014/main" id="{F04AFA6B-134F-41BF-995E-DABB75C4B445}"/>
                </a:ext>
              </a:extLst>
            </p:cNvPr>
            <p:cNvSpPr/>
            <p:nvPr/>
          </p:nvSpPr>
          <p:spPr>
            <a:xfrm rot="10800000">
              <a:off x="5589288" y="4948118"/>
              <a:ext cx="394043" cy="131061"/>
            </a:xfrm>
            <a:prstGeom prst="triangle">
              <a:avLst>
                <a:gd name="adj" fmla="val 32425"/>
              </a:avLst>
            </a:prstGeom>
            <a:solidFill>
              <a:schemeClr val="accent6"/>
            </a:solidFill>
            <a:ln>
              <a:noFill/>
            </a:ln>
          </p:spPr>
          <p:txBody>
            <a:bodyPr spcFirstLastPara="1" lIns="91425" tIns="91425" rIns="91425" bIns="91425" anchor="ctr"/>
            <a:lstStyle/>
            <a:p>
              <a:pPr>
                <a:spcBef>
                  <a:spcPts val="0"/>
                </a:spcBef>
                <a:spcAft>
                  <a:spcPts val="0"/>
                </a:spcAft>
                <a:defRPr/>
              </a:pPr>
              <a:endParaRPr/>
            </a:p>
          </p:txBody>
        </p:sp>
        <p:grpSp>
          <p:nvGrpSpPr>
            <p:cNvPr id="5" name="Google Shape;146;p9">
              <a:extLst>
                <a:ext uri="{FF2B5EF4-FFF2-40B4-BE49-F238E27FC236}">
                  <a16:creationId xmlns:a16="http://schemas.microsoft.com/office/drawing/2014/main" id="{C7BD716B-E0C9-438F-8D6A-495DC7A30363}"/>
                </a:ext>
              </a:extLst>
            </p:cNvPr>
            <p:cNvGrpSpPr>
              <a:grpSpLocks/>
            </p:cNvGrpSpPr>
            <p:nvPr/>
          </p:nvGrpSpPr>
          <p:grpSpPr bwMode="auto">
            <a:xfrm flipH="1">
              <a:off x="5748896" y="4472723"/>
              <a:ext cx="6527217" cy="670795"/>
              <a:chOff x="-10101302" y="330075"/>
              <a:chExt cx="16532971" cy="1699506"/>
            </a:xfrm>
          </p:grpSpPr>
          <p:sp>
            <p:nvSpPr>
              <p:cNvPr id="9" name="Google Shape;147;p9">
                <a:extLst>
                  <a:ext uri="{FF2B5EF4-FFF2-40B4-BE49-F238E27FC236}">
                    <a16:creationId xmlns:a16="http://schemas.microsoft.com/office/drawing/2014/main" id="{2F0F1232-480A-47EF-BF55-752BD6ECDA58}"/>
                  </a:ext>
                </a:extLst>
              </p:cNvPr>
              <p:cNvSpPr/>
              <p:nvPr/>
            </p:nvSpPr>
            <p:spPr>
              <a:xfrm>
                <a:off x="-10101302" y="330075"/>
                <a:ext cx="14847607" cy="1699506"/>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0" name="Google Shape;148;p9">
                <a:extLst>
                  <a:ext uri="{FF2B5EF4-FFF2-40B4-BE49-F238E27FC236}">
                    <a16:creationId xmlns:a16="http://schemas.microsoft.com/office/drawing/2014/main" id="{B83F2A7F-834D-4008-ABB0-3ED529375DF4}"/>
                  </a:ext>
                </a:extLst>
              </p:cNvPr>
              <p:cNvSpPr/>
              <p:nvPr/>
            </p:nvSpPr>
            <p:spPr>
              <a:xfrm>
                <a:off x="4728213" y="330075"/>
                <a:ext cx="1700660" cy="1699506"/>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grpSp>
        <p:grpSp>
          <p:nvGrpSpPr>
            <p:cNvPr id="6" name="Google Shape;149;p9">
              <a:extLst>
                <a:ext uri="{FF2B5EF4-FFF2-40B4-BE49-F238E27FC236}">
                  <a16:creationId xmlns:a16="http://schemas.microsoft.com/office/drawing/2014/main" id="{3D483C1E-7107-44CE-9D3A-E97722BF4889}"/>
                </a:ext>
              </a:extLst>
            </p:cNvPr>
            <p:cNvGrpSpPr>
              <a:grpSpLocks/>
            </p:cNvGrpSpPr>
            <p:nvPr/>
          </p:nvGrpSpPr>
          <p:grpSpPr bwMode="auto">
            <a:xfrm flipH="1">
              <a:off x="5592255" y="4646738"/>
              <a:ext cx="6682918" cy="304563"/>
              <a:chOff x="-30922586" y="330075"/>
              <a:chExt cx="37293070" cy="1699569"/>
            </a:xfrm>
          </p:grpSpPr>
          <p:sp>
            <p:nvSpPr>
              <p:cNvPr id="7" name="Google Shape;150;p9">
                <a:extLst>
                  <a:ext uri="{FF2B5EF4-FFF2-40B4-BE49-F238E27FC236}">
                    <a16:creationId xmlns:a16="http://schemas.microsoft.com/office/drawing/2014/main" id="{BA8C19AC-160C-4B52-9766-F00D1AE2051D}"/>
                  </a:ext>
                </a:extLst>
              </p:cNvPr>
              <p:cNvSpPr/>
              <p:nvPr/>
            </p:nvSpPr>
            <p:spPr>
              <a:xfrm>
                <a:off x="-30914543" y="329736"/>
                <a:ext cx="35587639" cy="1702094"/>
              </a:xfrm>
              <a:prstGeom prst="rect">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sp>
            <p:nvSpPr>
              <p:cNvPr id="8" name="Google Shape;151;p9">
                <a:extLst>
                  <a:ext uri="{FF2B5EF4-FFF2-40B4-BE49-F238E27FC236}">
                    <a16:creationId xmlns:a16="http://schemas.microsoft.com/office/drawing/2014/main" id="{C6D876E9-D126-493A-9155-C1713F932356}"/>
                  </a:ext>
                </a:extLst>
              </p:cNvPr>
              <p:cNvSpPr/>
              <p:nvPr/>
            </p:nvSpPr>
            <p:spPr>
              <a:xfrm>
                <a:off x="4673096" y="329736"/>
                <a:ext cx="1700660" cy="1702094"/>
              </a:xfrm>
              <a:prstGeom prst="rtTriangle">
                <a:avLst/>
              </a:prstGeom>
              <a:solidFill>
                <a:schemeClr val="accent5"/>
              </a:solidFill>
              <a:ln>
                <a:noFill/>
              </a:ln>
            </p:spPr>
            <p:txBody>
              <a:bodyPr spcFirstLastPara="1" lIns="91425" tIns="91425" rIns="91425" bIns="91425" anchor="ctr"/>
              <a:lstStyle/>
              <a:p>
                <a:pPr>
                  <a:spcBef>
                    <a:spcPts val="0"/>
                  </a:spcBef>
                  <a:spcAft>
                    <a:spcPts val="0"/>
                  </a:spcAft>
                  <a:defRPr/>
                </a:pPr>
                <a:endParaRPr/>
              </a:p>
            </p:txBody>
          </p:sp>
        </p:grpSp>
      </p:grpSp>
      <p:grpSp>
        <p:nvGrpSpPr>
          <p:cNvPr id="11" name="Google Shape;154;p9">
            <a:extLst>
              <a:ext uri="{FF2B5EF4-FFF2-40B4-BE49-F238E27FC236}">
                <a16:creationId xmlns:a16="http://schemas.microsoft.com/office/drawing/2014/main" id="{66F23361-3058-4DF6-9044-4D004F54C154}"/>
              </a:ext>
            </a:extLst>
          </p:cNvPr>
          <p:cNvGrpSpPr>
            <a:grpSpLocks/>
          </p:cNvGrpSpPr>
          <p:nvPr/>
        </p:nvGrpSpPr>
        <p:grpSpPr bwMode="auto">
          <a:xfrm rot="10800000">
            <a:off x="0" y="0"/>
            <a:ext cx="2938463" cy="893763"/>
            <a:chOff x="5575242" y="4472723"/>
            <a:chExt cx="2202830" cy="670795"/>
          </a:xfrm>
        </p:grpSpPr>
        <p:sp>
          <p:nvSpPr>
            <p:cNvPr id="12" name="Google Shape;155;p9">
              <a:extLst>
                <a:ext uri="{FF2B5EF4-FFF2-40B4-BE49-F238E27FC236}">
                  <a16:creationId xmlns:a16="http://schemas.microsoft.com/office/drawing/2014/main" id="{FB165F3A-417A-4BFA-9CB7-6E75C39214A5}"/>
                </a:ext>
              </a:extLst>
            </p:cNvPr>
            <p:cNvSpPr>
              <a:spLocks noChangeArrowheads="1"/>
            </p:cNvSpPr>
            <p:nvPr/>
          </p:nvSpPr>
          <p:spPr bwMode="auto">
            <a:xfrm rot="10800000">
              <a:off x="5575242" y="4945735"/>
              <a:ext cx="393915" cy="131061"/>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p>
          </p:txBody>
        </p:sp>
        <p:grpSp>
          <p:nvGrpSpPr>
            <p:cNvPr id="13" name="Google Shape;156;p9">
              <a:extLst>
                <a:ext uri="{FF2B5EF4-FFF2-40B4-BE49-F238E27FC236}">
                  <a16:creationId xmlns:a16="http://schemas.microsoft.com/office/drawing/2014/main" id="{8A394955-D283-4F6C-98CF-AB7D1C9EBBE1}"/>
                </a:ext>
              </a:extLst>
            </p:cNvPr>
            <p:cNvGrpSpPr>
              <a:grpSpLocks/>
            </p:cNvGrpSpPr>
            <p:nvPr/>
          </p:nvGrpSpPr>
          <p:grpSpPr bwMode="auto">
            <a:xfrm flipH="1">
              <a:off x="5734850" y="4472723"/>
              <a:ext cx="2040837" cy="670795"/>
              <a:chOff x="1297954" y="330075"/>
              <a:chExt cx="5169293" cy="1699506"/>
            </a:xfrm>
          </p:grpSpPr>
          <p:sp>
            <p:nvSpPr>
              <p:cNvPr id="17" name="Google Shape;157;p9">
                <a:extLst>
                  <a:ext uri="{FF2B5EF4-FFF2-40B4-BE49-F238E27FC236}">
                    <a16:creationId xmlns:a16="http://schemas.microsoft.com/office/drawing/2014/main" id="{AF9FD508-A8EB-4810-84E5-B8CEBC38EF2A}"/>
                  </a:ext>
                </a:extLst>
              </p:cNvPr>
              <p:cNvSpPr/>
              <p:nvPr/>
            </p:nvSpPr>
            <p:spPr>
              <a:xfrm>
                <a:off x="1313015" y="330075"/>
                <a:ext cx="3472560" cy="1699506"/>
              </a:xfrm>
              <a:prstGeom prst="rect">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sp>
            <p:nvSpPr>
              <p:cNvPr id="18" name="Google Shape;158;p9">
                <a:extLst>
                  <a:ext uri="{FF2B5EF4-FFF2-40B4-BE49-F238E27FC236}">
                    <a16:creationId xmlns:a16="http://schemas.microsoft.com/office/drawing/2014/main" id="{BB8F6C20-0D7D-4E96-B27A-2E4FB745B645}"/>
                  </a:ext>
                </a:extLst>
              </p:cNvPr>
              <p:cNvSpPr/>
              <p:nvPr/>
            </p:nvSpPr>
            <p:spPr>
              <a:xfrm>
                <a:off x="4782560" y="342150"/>
                <a:ext cx="1694079" cy="1699506"/>
              </a:xfrm>
              <a:prstGeom prst="rtTriangle">
                <a:avLst/>
              </a:prstGeom>
              <a:solidFill>
                <a:schemeClr val="accent4"/>
              </a:solidFill>
              <a:ln>
                <a:noFill/>
              </a:ln>
            </p:spPr>
            <p:txBody>
              <a:bodyPr spcFirstLastPara="1" lIns="91425" tIns="91425" rIns="91425" bIns="91425" anchor="ctr"/>
              <a:lstStyle/>
              <a:p>
                <a:pPr>
                  <a:spcBef>
                    <a:spcPts val="0"/>
                  </a:spcBef>
                  <a:spcAft>
                    <a:spcPts val="0"/>
                  </a:spcAft>
                  <a:defRPr/>
                </a:pPr>
                <a:endParaRPr/>
              </a:p>
            </p:txBody>
          </p:sp>
        </p:grpSp>
        <p:grpSp>
          <p:nvGrpSpPr>
            <p:cNvPr id="14" name="Google Shape;159;p9">
              <a:extLst>
                <a:ext uri="{FF2B5EF4-FFF2-40B4-BE49-F238E27FC236}">
                  <a16:creationId xmlns:a16="http://schemas.microsoft.com/office/drawing/2014/main" id="{8766C2DB-F5C3-4CC9-BC14-87927A21153D}"/>
                </a:ext>
              </a:extLst>
            </p:cNvPr>
            <p:cNvGrpSpPr>
              <a:grpSpLocks/>
            </p:cNvGrpSpPr>
            <p:nvPr/>
          </p:nvGrpSpPr>
          <p:grpSpPr bwMode="auto">
            <a:xfrm flipH="1">
              <a:off x="5578209" y="4646738"/>
              <a:ext cx="2199863" cy="304563"/>
              <a:chOff x="-5827153" y="330075"/>
              <a:chExt cx="12276019" cy="1699569"/>
            </a:xfrm>
          </p:grpSpPr>
          <p:sp>
            <p:nvSpPr>
              <p:cNvPr id="15" name="Google Shape;160;p9">
                <a:extLst>
                  <a:ext uri="{FF2B5EF4-FFF2-40B4-BE49-F238E27FC236}">
                    <a16:creationId xmlns:a16="http://schemas.microsoft.com/office/drawing/2014/main" id="{16D8AD51-73C8-40FC-A825-D963F92876B4}"/>
                  </a:ext>
                </a:extLst>
              </p:cNvPr>
              <p:cNvSpPr>
                <a:spLocks noChangeArrowheads="1"/>
              </p:cNvSpPr>
              <p:nvPr/>
            </p:nvSpPr>
            <p:spPr bwMode="auto">
              <a:xfrm>
                <a:off x="-5800589" y="289843"/>
                <a:ext cx="10612390" cy="1702090"/>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p>
            </p:txBody>
          </p:sp>
          <p:sp>
            <p:nvSpPr>
              <p:cNvPr id="16" name="Google Shape;161;p9">
                <a:extLst>
                  <a:ext uri="{FF2B5EF4-FFF2-40B4-BE49-F238E27FC236}">
                    <a16:creationId xmlns:a16="http://schemas.microsoft.com/office/drawing/2014/main" id="{DE797AA8-C0FB-4F1D-A2C4-0434C38A1AC3}"/>
                  </a:ext>
                </a:extLst>
              </p:cNvPr>
              <p:cNvSpPr>
                <a:spLocks noChangeArrowheads="1"/>
              </p:cNvSpPr>
              <p:nvPr/>
            </p:nvSpPr>
            <p:spPr bwMode="auto">
              <a:xfrm>
                <a:off x="4778598" y="316438"/>
                <a:ext cx="1700108" cy="1702090"/>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p>
            </p:txBody>
          </p:sp>
        </p:grpSp>
      </p:grpSp>
      <p:sp>
        <p:nvSpPr>
          <p:cNvPr id="152" name="Google Shape;152;p9"/>
          <p:cNvSpPr txBox="1">
            <a:spLocks noGrp="1"/>
          </p:cNvSpPr>
          <p:nvPr>
            <p:ph type="body" idx="1"/>
          </p:nvPr>
        </p:nvSpPr>
        <p:spPr>
          <a:xfrm>
            <a:off x="3577067" y="6182000"/>
            <a:ext cx="8005600" cy="420800"/>
          </a:xfrm>
          <a:prstGeom prst="rect">
            <a:avLst/>
          </a:prstGeom>
        </p:spPr>
        <p:txBody>
          <a:bodyPr spcFirstLastPara="1">
            <a:noAutofit/>
          </a:bodyPr>
          <a:lstStyle>
            <a:lvl1pPr marL="457200" lvl="0" indent="-228600">
              <a:spcBef>
                <a:spcPts val="0"/>
              </a:spcBef>
              <a:spcAft>
                <a:spcPts val="0"/>
              </a:spcAft>
              <a:buSzPts val="1300"/>
              <a:buNone/>
              <a:defRPr sz="1300"/>
            </a:lvl1pPr>
          </a:lstStyle>
          <a:p>
            <a:endParaRPr/>
          </a:p>
        </p:txBody>
      </p:sp>
      <p:sp>
        <p:nvSpPr>
          <p:cNvPr id="19" name="Google Shape;153;p9">
            <a:extLst>
              <a:ext uri="{FF2B5EF4-FFF2-40B4-BE49-F238E27FC236}">
                <a16:creationId xmlns:a16="http://schemas.microsoft.com/office/drawing/2014/main" id="{789F0881-433C-414B-B29D-4B04F37798D0}"/>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68355A6F-8D13-4844-B14E-C49EBC3076E3}" type="slidenum">
              <a:rPr lang="en"/>
              <a:pPr>
                <a:defRPr/>
              </a:pPr>
              <a:t>‹#›</a:t>
            </a:fld>
            <a:endParaRPr lang="en"/>
          </a:p>
        </p:txBody>
      </p:sp>
    </p:spTree>
    <p:extLst>
      <p:ext uri="{BB962C8B-B14F-4D97-AF65-F5344CB8AC3E}">
        <p14:creationId xmlns:p14="http://schemas.microsoft.com/office/powerpoint/2010/main" val="2687908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9659-E3C6-433D-A77E-3B4FA6E44F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394288-732A-4785-BBC6-445595A4C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04BD5-E8B4-4484-BC5B-95B73317924C}"/>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672BA304-1C7C-461F-9A53-ED271BF7E01F}"/>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1A3CBBD0-D1D0-4D22-8EC6-5A4F86FAD035}"/>
              </a:ext>
            </a:extLst>
          </p:cNvPr>
          <p:cNvSpPr>
            <a:spLocks noGrp="1"/>
          </p:cNvSpPr>
          <p:nvPr>
            <p:ph type="sldNum" sz="quarter" idx="12"/>
          </p:nvPr>
        </p:nvSpPr>
        <p:spPr/>
        <p:txBody>
          <a:bodyPr/>
          <a:lstStyle>
            <a:lvl1pPr>
              <a:defRPr/>
            </a:lvl1pPr>
          </a:lstStyle>
          <a:p>
            <a:fld id="{4C4A41BD-3B18-419C-A3FF-2F4FED8B2C0E}" type="slidenum">
              <a:rPr lang="es-ES" altLang="en-US"/>
              <a:pPr/>
              <a:t>‹#›</a:t>
            </a:fld>
            <a:endParaRPr lang="es-ES" altLang="en-US"/>
          </a:p>
        </p:txBody>
      </p:sp>
    </p:spTree>
    <p:extLst>
      <p:ext uri="{BB962C8B-B14F-4D97-AF65-F5344CB8AC3E}">
        <p14:creationId xmlns:p14="http://schemas.microsoft.com/office/powerpoint/2010/main" val="1091408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E557-7151-4AC0-856B-DE93CF3C9D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CD706-D5E0-42F9-9182-860379DF76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F1D2C-60EB-46F7-AC7D-00C72202272D}"/>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4E448AD5-5341-4FD1-8D55-980C001E8426}"/>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3CC8BC00-9796-425D-AB0D-F3CDC3779253}"/>
              </a:ext>
            </a:extLst>
          </p:cNvPr>
          <p:cNvSpPr>
            <a:spLocks noGrp="1"/>
          </p:cNvSpPr>
          <p:nvPr>
            <p:ph type="sldNum" sz="quarter" idx="12"/>
          </p:nvPr>
        </p:nvSpPr>
        <p:spPr/>
        <p:txBody>
          <a:bodyPr/>
          <a:lstStyle>
            <a:lvl1pPr>
              <a:defRPr/>
            </a:lvl1pPr>
          </a:lstStyle>
          <a:p>
            <a:fld id="{9DF017A6-B60E-47BF-B392-FEC10AD34DD5}" type="slidenum">
              <a:rPr lang="es-ES" altLang="en-US"/>
              <a:pPr/>
              <a:t>‹#›</a:t>
            </a:fld>
            <a:endParaRPr lang="es-ES" altLang="en-US"/>
          </a:p>
        </p:txBody>
      </p:sp>
    </p:spTree>
    <p:extLst>
      <p:ext uri="{BB962C8B-B14F-4D97-AF65-F5344CB8AC3E}">
        <p14:creationId xmlns:p14="http://schemas.microsoft.com/office/powerpoint/2010/main" val="2446011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1089-BD41-41C9-8F4D-B54584E4500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CA0424-57BB-4ACD-A1D0-82FA9BBE0090}"/>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BCC5D28-18E9-4492-B149-4D228DF58549}"/>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6D871C8B-4D3C-42A8-8542-DBE20160B080}"/>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8E23400C-ECA7-43AB-AD70-BEBAF7E1FCE6}"/>
              </a:ext>
            </a:extLst>
          </p:cNvPr>
          <p:cNvSpPr>
            <a:spLocks noGrp="1"/>
          </p:cNvSpPr>
          <p:nvPr>
            <p:ph type="sldNum" sz="quarter" idx="12"/>
          </p:nvPr>
        </p:nvSpPr>
        <p:spPr/>
        <p:txBody>
          <a:bodyPr/>
          <a:lstStyle>
            <a:lvl1pPr>
              <a:defRPr/>
            </a:lvl1pPr>
          </a:lstStyle>
          <a:p>
            <a:fld id="{D3E8D1E5-C318-4EF6-AC71-615694E073AA}" type="slidenum">
              <a:rPr lang="es-ES" altLang="en-US"/>
              <a:pPr/>
              <a:t>‹#›</a:t>
            </a:fld>
            <a:endParaRPr lang="es-ES" altLang="en-US"/>
          </a:p>
        </p:txBody>
      </p:sp>
    </p:spTree>
    <p:extLst>
      <p:ext uri="{BB962C8B-B14F-4D97-AF65-F5344CB8AC3E}">
        <p14:creationId xmlns:p14="http://schemas.microsoft.com/office/powerpoint/2010/main" val="3512922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3B63-9AE1-4119-9C73-BE1989F2C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BF822-EBE7-4ED2-81A1-23B0F0FADCA1}"/>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160BC-6391-4A8D-8473-A199A1E2C7D1}"/>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3A2B78-E09F-417D-9416-B939FA61CB6D}"/>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4142AD79-03B3-486D-9382-B87EB09B9630}"/>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FE5DC55E-7320-4DC1-A1A4-AAF01B7A6891}"/>
              </a:ext>
            </a:extLst>
          </p:cNvPr>
          <p:cNvSpPr>
            <a:spLocks noGrp="1"/>
          </p:cNvSpPr>
          <p:nvPr>
            <p:ph type="sldNum" sz="quarter" idx="12"/>
          </p:nvPr>
        </p:nvSpPr>
        <p:spPr/>
        <p:txBody>
          <a:bodyPr/>
          <a:lstStyle>
            <a:lvl1pPr>
              <a:defRPr/>
            </a:lvl1pPr>
          </a:lstStyle>
          <a:p>
            <a:fld id="{680F5FD9-3DD3-4407-B321-CE193A1B0C95}" type="slidenum">
              <a:rPr lang="es-ES" altLang="en-US"/>
              <a:pPr/>
              <a:t>‹#›</a:t>
            </a:fld>
            <a:endParaRPr lang="es-ES" altLang="en-US"/>
          </a:p>
        </p:txBody>
      </p:sp>
    </p:spTree>
    <p:extLst>
      <p:ext uri="{BB962C8B-B14F-4D97-AF65-F5344CB8AC3E}">
        <p14:creationId xmlns:p14="http://schemas.microsoft.com/office/powerpoint/2010/main" val="20506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6" y="55"/>
            <a:ext cx="9429907" cy="1769753"/>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grpSp>
        <p:nvGrpSpPr>
          <p:cNvPr id="90" name="Google Shape;90;p6"/>
          <p:cNvGrpSpPr/>
          <p:nvPr/>
        </p:nvGrpSpPr>
        <p:grpSpPr>
          <a:xfrm>
            <a:off x="9262456" y="5963633"/>
            <a:ext cx="2937107" cy="894393"/>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0707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CA37-AFAE-4884-804D-E2821672584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B6C7DC-3F5E-4EB7-8027-0CC4F429B75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BB1188-BB9E-49CD-A512-EFCF23C379C3}"/>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A3255-3905-4269-973A-EABF2BE90A0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046F89-978B-4FC3-92FD-A0902F4D281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38ED50-C616-4F4E-B3E4-BE896A37B3C5}"/>
              </a:ext>
            </a:extLst>
          </p:cNvPr>
          <p:cNvSpPr>
            <a:spLocks noGrp="1"/>
          </p:cNvSpPr>
          <p:nvPr>
            <p:ph type="dt" sz="half" idx="10"/>
          </p:nvPr>
        </p:nvSpPr>
        <p:spPr/>
        <p:txBody>
          <a:bodyPr/>
          <a:lstStyle>
            <a:lvl1pPr>
              <a:defRPr/>
            </a:lvl1pPr>
          </a:lstStyle>
          <a:p>
            <a:endParaRPr lang="es-ES" altLang="en-US"/>
          </a:p>
        </p:txBody>
      </p:sp>
      <p:sp>
        <p:nvSpPr>
          <p:cNvPr id="8" name="Footer Placeholder 7">
            <a:extLst>
              <a:ext uri="{FF2B5EF4-FFF2-40B4-BE49-F238E27FC236}">
                <a16:creationId xmlns:a16="http://schemas.microsoft.com/office/drawing/2014/main" id="{E97345A4-F23B-40C7-84F6-0EFA072482E0}"/>
              </a:ext>
            </a:extLst>
          </p:cNvPr>
          <p:cNvSpPr>
            <a:spLocks noGrp="1"/>
          </p:cNvSpPr>
          <p:nvPr>
            <p:ph type="ftr" sz="quarter" idx="11"/>
          </p:nvPr>
        </p:nvSpPr>
        <p:spPr/>
        <p:txBody>
          <a:bodyPr/>
          <a:lstStyle>
            <a:lvl1pPr>
              <a:defRPr/>
            </a:lvl1pPr>
          </a:lstStyle>
          <a:p>
            <a:endParaRPr lang="es-ES" altLang="en-US"/>
          </a:p>
        </p:txBody>
      </p:sp>
      <p:sp>
        <p:nvSpPr>
          <p:cNvPr id="9" name="Slide Number Placeholder 8">
            <a:extLst>
              <a:ext uri="{FF2B5EF4-FFF2-40B4-BE49-F238E27FC236}">
                <a16:creationId xmlns:a16="http://schemas.microsoft.com/office/drawing/2014/main" id="{3CAF08F6-C45E-44B9-BA33-681A5A9A2ADA}"/>
              </a:ext>
            </a:extLst>
          </p:cNvPr>
          <p:cNvSpPr>
            <a:spLocks noGrp="1"/>
          </p:cNvSpPr>
          <p:nvPr>
            <p:ph type="sldNum" sz="quarter" idx="12"/>
          </p:nvPr>
        </p:nvSpPr>
        <p:spPr/>
        <p:txBody>
          <a:bodyPr/>
          <a:lstStyle>
            <a:lvl1pPr>
              <a:defRPr/>
            </a:lvl1pPr>
          </a:lstStyle>
          <a:p>
            <a:fld id="{AE44D614-EBF3-4311-B7A7-62D236758911}" type="slidenum">
              <a:rPr lang="es-ES" altLang="en-US"/>
              <a:pPr/>
              <a:t>‹#›</a:t>
            </a:fld>
            <a:endParaRPr lang="es-ES" altLang="en-US"/>
          </a:p>
        </p:txBody>
      </p:sp>
    </p:spTree>
    <p:extLst>
      <p:ext uri="{BB962C8B-B14F-4D97-AF65-F5344CB8AC3E}">
        <p14:creationId xmlns:p14="http://schemas.microsoft.com/office/powerpoint/2010/main" val="1415126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0E02-134D-4C97-BA58-98074202EF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14B655-F26A-40A2-BA19-41E1062D9976}"/>
              </a:ext>
            </a:extLst>
          </p:cNvPr>
          <p:cNvSpPr>
            <a:spLocks noGrp="1"/>
          </p:cNvSpPr>
          <p:nvPr>
            <p:ph type="dt" sz="half" idx="10"/>
          </p:nvPr>
        </p:nvSpPr>
        <p:spPr/>
        <p:txBody>
          <a:bodyPr/>
          <a:lstStyle>
            <a:lvl1pPr>
              <a:defRPr/>
            </a:lvl1pPr>
          </a:lstStyle>
          <a:p>
            <a:endParaRPr lang="es-ES" altLang="en-US"/>
          </a:p>
        </p:txBody>
      </p:sp>
      <p:sp>
        <p:nvSpPr>
          <p:cNvPr id="4" name="Footer Placeholder 3">
            <a:extLst>
              <a:ext uri="{FF2B5EF4-FFF2-40B4-BE49-F238E27FC236}">
                <a16:creationId xmlns:a16="http://schemas.microsoft.com/office/drawing/2014/main" id="{04E8CB06-2E85-4159-8334-B195562FEBB5}"/>
              </a:ext>
            </a:extLst>
          </p:cNvPr>
          <p:cNvSpPr>
            <a:spLocks noGrp="1"/>
          </p:cNvSpPr>
          <p:nvPr>
            <p:ph type="ftr" sz="quarter" idx="11"/>
          </p:nvPr>
        </p:nvSpPr>
        <p:spPr/>
        <p:txBody>
          <a:bodyPr/>
          <a:lstStyle>
            <a:lvl1pPr>
              <a:defRPr/>
            </a:lvl1pPr>
          </a:lstStyle>
          <a:p>
            <a:endParaRPr lang="es-ES" altLang="en-US"/>
          </a:p>
        </p:txBody>
      </p:sp>
      <p:sp>
        <p:nvSpPr>
          <p:cNvPr id="5" name="Slide Number Placeholder 4">
            <a:extLst>
              <a:ext uri="{FF2B5EF4-FFF2-40B4-BE49-F238E27FC236}">
                <a16:creationId xmlns:a16="http://schemas.microsoft.com/office/drawing/2014/main" id="{F5AA30A5-E656-46C2-84FD-79A07F39426B}"/>
              </a:ext>
            </a:extLst>
          </p:cNvPr>
          <p:cNvSpPr>
            <a:spLocks noGrp="1"/>
          </p:cNvSpPr>
          <p:nvPr>
            <p:ph type="sldNum" sz="quarter" idx="12"/>
          </p:nvPr>
        </p:nvSpPr>
        <p:spPr/>
        <p:txBody>
          <a:bodyPr/>
          <a:lstStyle>
            <a:lvl1pPr>
              <a:defRPr/>
            </a:lvl1pPr>
          </a:lstStyle>
          <a:p>
            <a:fld id="{2713DBD1-D117-4299-BB70-ACAEDC796CEB}" type="slidenum">
              <a:rPr lang="es-ES" altLang="en-US"/>
              <a:pPr/>
              <a:t>‹#›</a:t>
            </a:fld>
            <a:endParaRPr lang="es-ES" altLang="en-US"/>
          </a:p>
        </p:txBody>
      </p:sp>
    </p:spTree>
    <p:extLst>
      <p:ext uri="{BB962C8B-B14F-4D97-AF65-F5344CB8AC3E}">
        <p14:creationId xmlns:p14="http://schemas.microsoft.com/office/powerpoint/2010/main" val="1175781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0DF6A-3982-4CC9-AF7D-259464C08364}"/>
              </a:ext>
            </a:extLst>
          </p:cNvPr>
          <p:cNvSpPr>
            <a:spLocks noGrp="1"/>
          </p:cNvSpPr>
          <p:nvPr>
            <p:ph type="dt" sz="half" idx="10"/>
          </p:nvPr>
        </p:nvSpPr>
        <p:spPr/>
        <p:txBody>
          <a:bodyPr/>
          <a:lstStyle>
            <a:lvl1pPr>
              <a:defRPr/>
            </a:lvl1pPr>
          </a:lstStyle>
          <a:p>
            <a:endParaRPr lang="es-ES" altLang="en-US"/>
          </a:p>
        </p:txBody>
      </p:sp>
      <p:sp>
        <p:nvSpPr>
          <p:cNvPr id="3" name="Footer Placeholder 2">
            <a:extLst>
              <a:ext uri="{FF2B5EF4-FFF2-40B4-BE49-F238E27FC236}">
                <a16:creationId xmlns:a16="http://schemas.microsoft.com/office/drawing/2014/main" id="{2651D429-1DC9-4AEF-AD0E-0BA9DF4C570A}"/>
              </a:ext>
            </a:extLst>
          </p:cNvPr>
          <p:cNvSpPr>
            <a:spLocks noGrp="1"/>
          </p:cNvSpPr>
          <p:nvPr>
            <p:ph type="ftr" sz="quarter" idx="11"/>
          </p:nvPr>
        </p:nvSpPr>
        <p:spPr/>
        <p:txBody>
          <a:bodyPr/>
          <a:lstStyle>
            <a:lvl1pPr>
              <a:defRPr/>
            </a:lvl1pPr>
          </a:lstStyle>
          <a:p>
            <a:endParaRPr lang="es-ES" altLang="en-US"/>
          </a:p>
        </p:txBody>
      </p:sp>
      <p:sp>
        <p:nvSpPr>
          <p:cNvPr id="4" name="Slide Number Placeholder 3">
            <a:extLst>
              <a:ext uri="{FF2B5EF4-FFF2-40B4-BE49-F238E27FC236}">
                <a16:creationId xmlns:a16="http://schemas.microsoft.com/office/drawing/2014/main" id="{F8A4D277-6FB1-442E-A7EF-C6C90AF94EAF}"/>
              </a:ext>
            </a:extLst>
          </p:cNvPr>
          <p:cNvSpPr>
            <a:spLocks noGrp="1"/>
          </p:cNvSpPr>
          <p:nvPr>
            <p:ph type="sldNum" sz="quarter" idx="12"/>
          </p:nvPr>
        </p:nvSpPr>
        <p:spPr/>
        <p:txBody>
          <a:bodyPr/>
          <a:lstStyle>
            <a:lvl1pPr>
              <a:defRPr/>
            </a:lvl1pPr>
          </a:lstStyle>
          <a:p>
            <a:fld id="{D8BBA953-8747-458F-B765-857EF28CA6A2}" type="slidenum">
              <a:rPr lang="es-ES" altLang="en-US"/>
              <a:pPr/>
              <a:t>‹#›</a:t>
            </a:fld>
            <a:endParaRPr lang="es-ES" altLang="en-US"/>
          </a:p>
        </p:txBody>
      </p:sp>
    </p:spTree>
    <p:extLst>
      <p:ext uri="{BB962C8B-B14F-4D97-AF65-F5344CB8AC3E}">
        <p14:creationId xmlns:p14="http://schemas.microsoft.com/office/powerpoint/2010/main" val="249604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F406-0CC1-4970-A66F-2E509057C4D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8667CD-03C5-425F-BDB3-82338ACCBD1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A3012B-5FE5-43ED-9319-D41169D88CD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5CE024-9CF7-46E5-96D0-EE11A61A622D}"/>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080906E5-4B94-4EE9-A730-DC08DD5FD2AC}"/>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4974D27D-61B6-4DFB-9986-6BE0F33CE455}"/>
              </a:ext>
            </a:extLst>
          </p:cNvPr>
          <p:cNvSpPr>
            <a:spLocks noGrp="1"/>
          </p:cNvSpPr>
          <p:nvPr>
            <p:ph type="sldNum" sz="quarter" idx="12"/>
          </p:nvPr>
        </p:nvSpPr>
        <p:spPr/>
        <p:txBody>
          <a:bodyPr/>
          <a:lstStyle>
            <a:lvl1pPr>
              <a:defRPr/>
            </a:lvl1pPr>
          </a:lstStyle>
          <a:p>
            <a:fld id="{4230C894-5890-4FA1-AB7E-ED5A05965B30}" type="slidenum">
              <a:rPr lang="es-ES" altLang="en-US"/>
              <a:pPr/>
              <a:t>‹#›</a:t>
            </a:fld>
            <a:endParaRPr lang="es-ES" altLang="en-US"/>
          </a:p>
        </p:txBody>
      </p:sp>
    </p:spTree>
    <p:extLst>
      <p:ext uri="{BB962C8B-B14F-4D97-AF65-F5344CB8AC3E}">
        <p14:creationId xmlns:p14="http://schemas.microsoft.com/office/powerpoint/2010/main" val="2720412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4C92-18AE-47BC-BA3C-765990DF980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830FFB-4E8D-4C31-A6E5-9793D45D5F5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D97380-4234-47DE-A2BC-5A668732F72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CEDDD2-B115-483F-94E8-6828AA96B0F1}"/>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A11B736F-EF58-412C-AE48-1B34A85A89C2}"/>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CD1D6004-2F78-4D0A-B6A5-CDF827F99D3C}"/>
              </a:ext>
            </a:extLst>
          </p:cNvPr>
          <p:cNvSpPr>
            <a:spLocks noGrp="1"/>
          </p:cNvSpPr>
          <p:nvPr>
            <p:ph type="sldNum" sz="quarter" idx="12"/>
          </p:nvPr>
        </p:nvSpPr>
        <p:spPr/>
        <p:txBody>
          <a:bodyPr/>
          <a:lstStyle>
            <a:lvl1pPr>
              <a:defRPr/>
            </a:lvl1pPr>
          </a:lstStyle>
          <a:p>
            <a:fld id="{2127834C-2609-4A0B-BD67-E317D16F6B55}" type="slidenum">
              <a:rPr lang="es-ES" altLang="en-US"/>
              <a:pPr/>
              <a:t>‹#›</a:t>
            </a:fld>
            <a:endParaRPr lang="es-ES" altLang="en-US"/>
          </a:p>
        </p:txBody>
      </p:sp>
    </p:spTree>
    <p:extLst>
      <p:ext uri="{BB962C8B-B14F-4D97-AF65-F5344CB8AC3E}">
        <p14:creationId xmlns:p14="http://schemas.microsoft.com/office/powerpoint/2010/main" val="363706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B3E1-250C-4F36-A47A-5633A9BDE3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46BA02-5DB1-4517-8324-DE51D579C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9687C-D8A4-4C8A-8A8F-60DDC784DB08}"/>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CD0760B2-3EA6-4069-B21F-C0AE06DF4691}"/>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1F0DE7F7-8D94-4AE9-9FE2-7A49F41D7A1C}"/>
              </a:ext>
            </a:extLst>
          </p:cNvPr>
          <p:cNvSpPr>
            <a:spLocks noGrp="1"/>
          </p:cNvSpPr>
          <p:nvPr>
            <p:ph type="sldNum" sz="quarter" idx="12"/>
          </p:nvPr>
        </p:nvSpPr>
        <p:spPr/>
        <p:txBody>
          <a:bodyPr/>
          <a:lstStyle>
            <a:lvl1pPr>
              <a:defRPr/>
            </a:lvl1pPr>
          </a:lstStyle>
          <a:p>
            <a:fld id="{6B7EBE6E-83D0-43B7-8A43-05D831292F3F}" type="slidenum">
              <a:rPr lang="es-ES" altLang="en-US"/>
              <a:pPr/>
              <a:t>‹#›</a:t>
            </a:fld>
            <a:endParaRPr lang="es-ES" altLang="en-US"/>
          </a:p>
        </p:txBody>
      </p:sp>
    </p:spTree>
    <p:extLst>
      <p:ext uri="{BB962C8B-B14F-4D97-AF65-F5344CB8AC3E}">
        <p14:creationId xmlns:p14="http://schemas.microsoft.com/office/powerpoint/2010/main" val="823237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E99C6B-986C-4F44-9067-6F15BB73E00D}"/>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5EA4C-B1CA-4BE1-9547-E398B6D5BC1A}"/>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E76EF-7580-48D4-B8B3-E47755A0EFD2}"/>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6F2C6244-FE23-4823-BAC6-C0D8AAC74ECD}"/>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3C1652F2-FE6A-42D0-AAD0-23D5D38A3FAB}"/>
              </a:ext>
            </a:extLst>
          </p:cNvPr>
          <p:cNvSpPr>
            <a:spLocks noGrp="1"/>
          </p:cNvSpPr>
          <p:nvPr>
            <p:ph type="sldNum" sz="quarter" idx="12"/>
          </p:nvPr>
        </p:nvSpPr>
        <p:spPr/>
        <p:txBody>
          <a:bodyPr/>
          <a:lstStyle>
            <a:lvl1pPr>
              <a:defRPr/>
            </a:lvl1pPr>
          </a:lstStyle>
          <a:p>
            <a:fld id="{C9A1A913-12E3-41DA-874B-2A31904CEECA}" type="slidenum">
              <a:rPr lang="es-ES" altLang="en-US"/>
              <a:pPr/>
              <a:t>‹#›</a:t>
            </a:fld>
            <a:endParaRPr lang="es-ES" altLang="en-US"/>
          </a:p>
        </p:txBody>
      </p:sp>
    </p:spTree>
    <p:extLst>
      <p:ext uri="{BB962C8B-B14F-4D97-AF65-F5344CB8AC3E}">
        <p14:creationId xmlns:p14="http://schemas.microsoft.com/office/powerpoint/2010/main" val="4204907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B5C2BCEA-8DF2-4448-A529-DB9739F95EC6}"/>
              </a:ext>
            </a:extLst>
          </p:cNvPr>
          <p:cNvSpPr>
            <a:spLocks noChangeArrowheads="1"/>
          </p:cNvSpPr>
          <p:nvPr/>
        </p:nvSpPr>
        <p:spPr bwMode="auto">
          <a:xfrm>
            <a:off x="10058400" y="876300"/>
            <a:ext cx="1733550" cy="577850"/>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nvGrpSpPr>
          <p:cNvPr id="4" name="Google Shape;11;p2">
            <a:extLst>
              <a:ext uri="{FF2B5EF4-FFF2-40B4-BE49-F238E27FC236}">
                <a16:creationId xmlns:a16="http://schemas.microsoft.com/office/drawing/2014/main" id="{B0BB73CD-C4E9-48DE-A4FA-8BD4C10D01DD}"/>
              </a:ext>
            </a:extLst>
          </p:cNvPr>
          <p:cNvGrpSpPr>
            <a:grpSpLocks/>
          </p:cNvGrpSpPr>
          <p:nvPr/>
        </p:nvGrpSpPr>
        <p:grpSpPr bwMode="auto">
          <a:xfrm>
            <a:off x="0" y="-9525"/>
            <a:ext cx="11549063" cy="6867525"/>
            <a:chOff x="0" y="-7088"/>
            <a:chExt cx="8661398" cy="5150588"/>
          </a:xfrm>
        </p:grpSpPr>
        <p:sp>
          <p:nvSpPr>
            <p:cNvPr id="5" name="Google Shape;12;p2">
              <a:extLst>
                <a:ext uri="{FF2B5EF4-FFF2-40B4-BE49-F238E27FC236}">
                  <a16:creationId xmlns:a16="http://schemas.microsoft.com/office/drawing/2014/main" id="{49B885E7-1A58-45BC-9F28-AD28574CC2F9}"/>
                </a:ext>
              </a:extLst>
            </p:cNvPr>
            <p:cNvSpPr/>
            <p:nvPr/>
          </p:nvSpPr>
          <p:spPr>
            <a:xfrm>
              <a:off x="0" y="56"/>
              <a:ext cx="3524088" cy="5143444"/>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6" name="Google Shape;13;p2">
              <a:extLst>
                <a:ext uri="{FF2B5EF4-FFF2-40B4-BE49-F238E27FC236}">
                  <a16:creationId xmlns:a16="http://schemas.microsoft.com/office/drawing/2014/main" id="{EDF78D3C-A607-419F-A2FE-6DE41EB741EB}"/>
                </a:ext>
              </a:extLst>
            </p:cNvPr>
            <p:cNvSpPr/>
            <p:nvPr/>
          </p:nvSpPr>
          <p:spPr>
            <a:xfrm rot="10800000" flipH="1">
              <a:off x="3518135" y="-7088"/>
              <a:ext cx="5143263" cy="5143444"/>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latin typeface="Arvo"/>
                <a:ea typeface="Arvo"/>
                <a:cs typeface="Arvo"/>
                <a:sym typeface="Arvo"/>
              </a:endParaRPr>
            </a:p>
          </p:txBody>
        </p:sp>
      </p:grpSp>
      <p:grpSp>
        <p:nvGrpSpPr>
          <p:cNvPr id="7" name="Google Shape;14;p2">
            <a:extLst>
              <a:ext uri="{FF2B5EF4-FFF2-40B4-BE49-F238E27FC236}">
                <a16:creationId xmlns:a16="http://schemas.microsoft.com/office/drawing/2014/main" id="{6C5B8A16-2333-49FD-829F-BB9228DDA8F2}"/>
              </a:ext>
            </a:extLst>
          </p:cNvPr>
          <p:cNvGrpSpPr>
            <a:grpSpLocks/>
          </p:cNvGrpSpPr>
          <p:nvPr/>
        </p:nvGrpSpPr>
        <p:grpSpPr bwMode="auto">
          <a:xfrm rot="10800000" flipH="1">
            <a:off x="0" y="1454150"/>
            <a:ext cx="11796713" cy="3949700"/>
            <a:chOff x="-8178042" y="-4493254"/>
            <a:chExt cx="19483598" cy="6522736"/>
          </a:xfrm>
        </p:grpSpPr>
        <p:sp>
          <p:nvSpPr>
            <p:cNvPr id="8" name="Google Shape;15;p2">
              <a:extLst>
                <a:ext uri="{FF2B5EF4-FFF2-40B4-BE49-F238E27FC236}">
                  <a16:creationId xmlns:a16="http://schemas.microsoft.com/office/drawing/2014/main" id="{9038B39C-34F7-4A42-B12C-5AC3C5F8343C}"/>
                </a:ext>
              </a:extLst>
            </p:cNvPr>
            <p:cNvSpPr>
              <a:spLocks noChangeArrowheads="1"/>
            </p:cNvSpPr>
            <p:nvPr/>
          </p:nvSpPr>
          <p:spPr bwMode="auto">
            <a:xfrm>
              <a:off x="-8167554" y="-4477524"/>
              <a:ext cx="12968089" cy="6522736"/>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sp>
          <p:nvSpPr>
            <p:cNvPr id="9" name="Google Shape;16;p2">
              <a:extLst>
                <a:ext uri="{FF2B5EF4-FFF2-40B4-BE49-F238E27FC236}">
                  <a16:creationId xmlns:a16="http://schemas.microsoft.com/office/drawing/2014/main" id="{894775B0-7607-4D17-B862-355F80BD4C66}"/>
                </a:ext>
              </a:extLst>
            </p:cNvPr>
            <p:cNvSpPr>
              <a:spLocks noChangeArrowheads="1"/>
            </p:cNvSpPr>
            <p:nvPr/>
          </p:nvSpPr>
          <p:spPr bwMode="auto">
            <a:xfrm>
              <a:off x="4800535" y="-4493254"/>
              <a:ext cx="6523374" cy="6522736"/>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grpSp>
        <p:nvGrpSpPr>
          <p:cNvPr id="10" name="Google Shape;17;p2">
            <a:extLst>
              <a:ext uri="{FF2B5EF4-FFF2-40B4-BE49-F238E27FC236}">
                <a16:creationId xmlns:a16="http://schemas.microsoft.com/office/drawing/2014/main" id="{875615A0-C3D8-42CC-9659-DF91DB89BE13}"/>
              </a:ext>
            </a:extLst>
          </p:cNvPr>
          <p:cNvGrpSpPr>
            <a:grpSpLocks/>
          </p:cNvGrpSpPr>
          <p:nvPr/>
        </p:nvGrpSpPr>
        <p:grpSpPr bwMode="auto">
          <a:xfrm>
            <a:off x="4902200" y="5703888"/>
            <a:ext cx="7308850" cy="577850"/>
            <a:chOff x="5582265" y="4646738"/>
            <a:chExt cx="5480829" cy="432996"/>
          </a:xfrm>
        </p:grpSpPr>
        <p:sp>
          <p:nvSpPr>
            <p:cNvPr id="11" name="Google Shape;18;p2">
              <a:extLst>
                <a:ext uri="{FF2B5EF4-FFF2-40B4-BE49-F238E27FC236}">
                  <a16:creationId xmlns:a16="http://schemas.microsoft.com/office/drawing/2014/main" id="{959CE0EC-E814-450C-B27E-0C7FA8B48B9B}"/>
                </a:ext>
              </a:extLst>
            </p:cNvPr>
            <p:cNvSpPr/>
            <p:nvPr/>
          </p:nvSpPr>
          <p:spPr>
            <a:xfrm rot="10800000">
              <a:off x="5582265" y="4948884"/>
              <a:ext cx="394039" cy="130850"/>
            </a:xfrm>
            <a:prstGeom prst="triangle">
              <a:avLst>
                <a:gd name="adj" fmla="val 32425"/>
              </a:avLst>
            </a:prstGeom>
            <a:solidFill>
              <a:schemeClr val="accent6"/>
            </a:solidFill>
            <a:ln>
              <a:noFill/>
            </a:ln>
          </p:spPr>
          <p:txBody>
            <a:bodyPr spcFirstLastPara="1" lIns="91425" tIns="91425" rIns="91425" bIns="91425" anchor="ctr"/>
            <a:lstStyle/>
            <a:p>
              <a:pPr>
                <a:defRPr/>
              </a:pPr>
              <a:endParaRPr>
                <a:solidFill>
                  <a:srgbClr val="263248"/>
                </a:solidFill>
              </a:endParaRPr>
            </a:p>
          </p:txBody>
        </p:sp>
        <p:grpSp>
          <p:nvGrpSpPr>
            <p:cNvPr id="12" name="Google Shape;19;p2">
              <a:extLst>
                <a:ext uri="{FF2B5EF4-FFF2-40B4-BE49-F238E27FC236}">
                  <a16:creationId xmlns:a16="http://schemas.microsoft.com/office/drawing/2014/main" id="{A68481AB-BB5C-4783-9534-327DBD9A19DB}"/>
                </a:ext>
              </a:extLst>
            </p:cNvPr>
            <p:cNvGrpSpPr>
              <a:grpSpLocks/>
            </p:cNvGrpSpPr>
            <p:nvPr/>
          </p:nvGrpSpPr>
          <p:grpSpPr bwMode="auto">
            <a:xfrm flipH="1">
              <a:off x="5585232" y="4646738"/>
              <a:ext cx="5477861" cy="304551"/>
              <a:chOff x="-24158748" y="330075"/>
              <a:chExt cx="30568423" cy="1699506"/>
            </a:xfrm>
          </p:grpSpPr>
          <p:sp>
            <p:nvSpPr>
              <p:cNvPr id="13" name="Google Shape;20;p2">
                <a:extLst>
                  <a:ext uri="{FF2B5EF4-FFF2-40B4-BE49-F238E27FC236}">
                    <a16:creationId xmlns:a16="http://schemas.microsoft.com/office/drawing/2014/main" id="{B314EAF8-085C-4333-9D4C-D6A7F69BE8DF}"/>
                  </a:ext>
                </a:extLst>
              </p:cNvPr>
              <p:cNvSpPr/>
              <p:nvPr/>
            </p:nvSpPr>
            <p:spPr>
              <a:xfrm>
                <a:off x="-24158752" y="330075"/>
                <a:ext cx="28910916" cy="1699360"/>
              </a:xfrm>
              <a:prstGeom prst="rect">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sp>
            <p:nvSpPr>
              <p:cNvPr id="14" name="Google Shape;21;p2">
                <a:extLst>
                  <a:ext uri="{FF2B5EF4-FFF2-40B4-BE49-F238E27FC236}">
                    <a16:creationId xmlns:a16="http://schemas.microsoft.com/office/drawing/2014/main" id="{B132F962-A57B-4F65-9631-74C2E2ED7DF9}"/>
                  </a:ext>
                </a:extLst>
              </p:cNvPr>
              <p:cNvSpPr/>
              <p:nvPr/>
            </p:nvSpPr>
            <p:spPr>
              <a:xfrm>
                <a:off x="4712305" y="330075"/>
                <a:ext cx="1700642" cy="1699360"/>
              </a:xfrm>
              <a:prstGeom prst="rtTriangle">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grpSp>
      </p:grpSp>
      <p:sp>
        <p:nvSpPr>
          <p:cNvPr id="22" name="Google Shape;22;p2"/>
          <p:cNvSpPr txBox="1">
            <a:spLocks noGrp="1"/>
          </p:cNvSpPr>
          <p:nvPr>
            <p:ph type="ctrTitle"/>
          </p:nvPr>
        </p:nvSpPr>
        <p:spPr>
          <a:xfrm>
            <a:off x="914400" y="1454333"/>
            <a:ext cx="7157200" cy="3949200"/>
          </a:xfrm>
          <a:prstGeom prst="rect">
            <a:avLst/>
          </a:prstGeom>
        </p:spPr>
        <p:txBody>
          <a:bodyPr spcFirstLastPara="1">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15378171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4" name="Google Shape;24;p3">
            <a:extLst>
              <a:ext uri="{FF2B5EF4-FFF2-40B4-BE49-F238E27FC236}">
                <a16:creationId xmlns:a16="http://schemas.microsoft.com/office/drawing/2014/main" id="{10A09BC3-2870-4EBD-860A-48BB603FD3BD}"/>
              </a:ext>
            </a:extLst>
          </p:cNvPr>
          <p:cNvSpPr>
            <a:spLocks noChangeArrowheads="1"/>
          </p:cNvSpPr>
          <p:nvPr/>
        </p:nvSpPr>
        <p:spPr bwMode="auto">
          <a:xfrm>
            <a:off x="7596188" y="3514725"/>
            <a:ext cx="1185862" cy="395288"/>
          </a:xfrm>
          <a:prstGeom prst="triangle">
            <a:avLst>
              <a:gd name="adj" fmla="val 32426"/>
            </a:avLst>
          </a:prstGeom>
          <a:solidFill>
            <a:srgbClr val="263248"/>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nvGrpSpPr>
          <p:cNvPr id="5" name="Google Shape;25;p3">
            <a:extLst>
              <a:ext uri="{FF2B5EF4-FFF2-40B4-BE49-F238E27FC236}">
                <a16:creationId xmlns:a16="http://schemas.microsoft.com/office/drawing/2014/main" id="{A6B7797F-7914-44D4-8193-C61DBAC5546C}"/>
              </a:ext>
            </a:extLst>
          </p:cNvPr>
          <p:cNvGrpSpPr>
            <a:grpSpLocks/>
          </p:cNvGrpSpPr>
          <p:nvPr/>
        </p:nvGrpSpPr>
        <p:grpSpPr bwMode="auto">
          <a:xfrm>
            <a:off x="0" y="-9525"/>
            <a:ext cx="11549063" cy="6867525"/>
            <a:chOff x="0" y="-7088"/>
            <a:chExt cx="8661398" cy="5150588"/>
          </a:xfrm>
        </p:grpSpPr>
        <p:sp>
          <p:nvSpPr>
            <p:cNvPr id="6" name="Google Shape;26;p3">
              <a:extLst>
                <a:ext uri="{FF2B5EF4-FFF2-40B4-BE49-F238E27FC236}">
                  <a16:creationId xmlns:a16="http://schemas.microsoft.com/office/drawing/2014/main" id="{E4EDDE92-F568-430D-928B-3FB29F3BFB8B}"/>
                </a:ext>
              </a:extLst>
            </p:cNvPr>
            <p:cNvSpPr/>
            <p:nvPr/>
          </p:nvSpPr>
          <p:spPr>
            <a:xfrm>
              <a:off x="0" y="56"/>
              <a:ext cx="3524088" cy="5143444"/>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7" name="Google Shape;27;p3">
              <a:extLst>
                <a:ext uri="{FF2B5EF4-FFF2-40B4-BE49-F238E27FC236}">
                  <a16:creationId xmlns:a16="http://schemas.microsoft.com/office/drawing/2014/main" id="{C391E4C8-370B-44CB-BBF8-2FF2DAC734CF}"/>
                </a:ext>
              </a:extLst>
            </p:cNvPr>
            <p:cNvSpPr/>
            <p:nvPr/>
          </p:nvSpPr>
          <p:spPr>
            <a:xfrm rot="10800000" flipH="1">
              <a:off x="3518135" y="-7088"/>
              <a:ext cx="5143263" cy="5143444"/>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latin typeface="Arvo"/>
                <a:ea typeface="Arvo"/>
                <a:cs typeface="Arvo"/>
                <a:sym typeface="Arvo"/>
              </a:endParaRPr>
            </a:p>
          </p:txBody>
        </p:sp>
      </p:grpSp>
      <p:grpSp>
        <p:nvGrpSpPr>
          <p:cNvPr id="8" name="Google Shape;28;p3">
            <a:extLst>
              <a:ext uri="{FF2B5EF4-FFF2-40B4-BE49-F238E27FC236}">
                <a16:creationId xmlns:a16="http://schemas.microsoft.com/office/drawing/2014/main" id="{6FC68CEB-5C56-4A6A-97AF-A0CFDCEEFF99}"/>
              </a:ext>
            </a:extLst>
          </p:cNvPr>
          <p:cNvGrpSpPr>
            <a:grpSpLocks/>
          </p:cNvGrpSpPr>
          <p:nvPr/>
        </p:nvGrpSpPr>
        <p:grpSpPr bwMode="auto">
          <a:xfrm rot="10800000" flipH="1">
            <a:off x="0" y="3900488"/>
            <a:ext cx="8786813" cy="2701925"/>
            <a:chOff x="-9894852" y="-4493254"/>
            <a:chExt cx="21200407" cy="6522740"/>
          </a:xfrm>
        </p:grpSpPr>
        <p:sp>
          <p:nvSpPr>
            <p:cNvPr id="9" name="Google Shape;29;p3">
              <a:extLst>
                <a:ext uri="{FF2B5EF4-FFF2-40B4-BE49-F238E27FC236}">
                  <a16:creationId xmlns:a16="http://schemas.microsoft.com/office/drawing/2014/main" id="{963B721E-AFDC-4711-8F8A-2D16416B8AB6}"/>
                </a:ext>
              </a:extLst>
            </p:cNvPr>
            <p:cNvSpPr>
              <a:spLocks noChangeArrowheads="1"/>
            </p:cNvSpPr>
            <p:nvPr/>
          </p:nvSpPr>
          <p:spPr bwMode="auto">
            <a:xfrm>
              <a:off x="-9879531" y="-4470260"/>
              <a:ext cx="14685159" cy="6522740"/>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sp>
          <p:nvSpPr>
            <p:cNvPr id="10" name="Google Shape;30;p3">
              <a:extLst>
                <a:ext uri="{FF2B5EF4-FFF2-40B4-BE49-F238E27FC236}">
                  <a16:creationId xmlns:a16="http://schemas.microsoft.com/office/drawing/2014/main" id="{B21B5EFD-67A6-4FB6-B82E-A5E979F05F38}"/>
                </a:ext>
              </a:extLst>
            </p:cNvPr>
            <p:cNvSpPr>
              <a:spLocks noChangeArrowheads="1"/>
            </p:cNvSpPr>
            <p:nvPr/>
          </p:nvSpPr>
          <p:spPr bwMode="auto">
            <a:xfrm>
              <a:off x="4782647" y="-4493254"/>
              <a:ext cx="6522908" cy="6522740"/>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grpSp>
        <p:nvGrpSpPr>
          <p:cNvPr id="11" name="Google Shape;31;p3">
            <a:extLst>
              <a:ext uri="{FF2B5EF4-FFF2-40B4-BE49-F238E27FC236}">
                <a16:creationId xmlns:a16="http://schemas.microsoft.com/office/drawing/2014/main" id="{F4442464-1526-47AD-88D1-5B16CB06FBCE}"/>
              </a:ext>
            </a:extLst>
          </p:cNvPr>
          <p:cNvGrpSpPr>
            <a:grpSpLocks/>
          </p:cNvGrpSpPr>
          <p:nvPr/>
        </p:nvGrpSpPr>
        <p:grpSpPr bwMode="auto">
          <a:xfrm>
            <a:off x="9263063" y="5964238"/>
            <a:ext cx="2936875" cy="893762"/>
            <a:chOff x="5575242" y="4472723"/>
            <a:chExt cx="2202830" cy="670795"/>
          </a:xfrm>
        </p:grpSpPr>
        <p:sp>
          <p:nvSpPr>
            <p:cNvPr id="12" name="Google Shape;32;p3">
              <a:extLst>
                <a:ext uri="{FF2B5EF4-FFF2-40B4-BE49-F238E27FC236}">
                  <a16:creationId xmlns:a16="http://schemas.microsoft.com/office/drawing/2014/main" id="{80AA2C8D-707A-4DDA-827A-FA6892F8EBD9}"/>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defRPr/>
              </a:pPr>
              <a:endParaRPr>
                <a:solidFill>
                  <a:srgbClr val="263248"/>
                </a:solidFill>
              </a:endParaRPr>
            </a:p>
          </p:txBody>
        </p:sp>
        <p:grpSp>
          <p:nvGrpSpPr>
            <p:cNvPr id="13" name="Google Shape;33;p3">
              <a:extLst>
                <a:ext uri="{FF2B5EF4-FFF2-40B4-BE49-F238E27FC236}">
                  <a16:creationId xmlns:a16="http://schemas.microsoft.com/office/drawing/2014/main" id="{16AA08E4-D3C9-46EB-8964-6799C16F2A0D}"/>
                </a:ext>
              </a:extLst>
            </p:cNvPr>
            <p:cNvGrpSpPr>
              <a:grpSpLocks/>
            </p:cNvGrpSpPr>
            <p:nvPr/>
          </p:nvGrpSpPr>
          <p:grpSpPr bwMode="auto">
            <a:xfrm flipH="1">
              <a:off x="5734850" y="4472723"/>
              <a:ext cx="2040837" cy="670795"/>
              <a:chOff x="1297954" y="330075"/>
              <a:chExt cx="5169293" cy="1699506"/>
            </a:xfrm>
          </p:grpSpPr>
          <p:sp>
            <p:nvSpPr>
              <p:cNvPr id="17" name="Google Shape;34;p3">
                <a:extLst>
                  <a:ext uri="{FF2B5EF4-FFF2-40B4-BE49-F238E27FC236}">
                    <a16:creationId xmlns:a16="http://schemas.microsoft.com/office/drawing/2014/main" id="{5E373418-5F6F-4DD8-A64D-605F130A8DD1}"/>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18" name="Google Shape;35;p3">
                <a:extLst>
                  <a:ext uri="{FF2B5EF4-FFF2-40B4-BE49-F238E27FC236}">
                    <a16:creationId xmlns:a16="http://schemas.microsoft.com/office/drawing/2014/main" id="{83B67D6E-BF3D-4C75-8A94-E25E81C43665}"/>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grpSp>
        <p:grpSp>
          <p:nvGrpSpPr>
            <p:cNvPr id="14" name="Google Shape;36;p3">
              <a:extLst>
                <a:ext uri="{FF2B5EF4-FFF2-40B4-BE49-F238E27FC236}">
                  <a16:creationId xmlns:a16="http://schemas.microsoft.com/office/drawing/2014/main" id="{09341687-7180-47C3-B1B9-23B94BFE62DF}"/>
                </a:ext>
              </a:extLst>
            </p:cNvPr>
            <p:cNvGrpSpPr>
              <a:grpSpLocks/>
            </p:cNvGrpSpPr>
            <p:nvPr/>
          </p:nvGrpSpPr>
          <p:grpSpPr bwMode="auto">
            <a:xfrm flipH="1">
              <a:off x="5578209" y="4646738"/>
              <a:ext cx="2199863" cy="304563"/>
              <a:chOff x="-5827153" y="330075"/>
              <a:chExt cx="12276019" cy="1699569"/>
            </a:xfrm>
          </p:grpSpPr>
          <p:sp>
            <p:nvSpPr>
              <p:cNvPr id="15" name="Google Shape;37;p3">
                <a:extLst>
                  <a:ext uri="{FF2B5EF4-FFF2-40B4-BE49-F238E27FC236}">
                    <a16:creationId xmlns:a16="http://schemas.microsoft.com/office/drawing/2014/main" id="{C9424D41-809A-472E-B87B-07E67A2E0D31}"/>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sp>
            <p:nvSpPr>
              <p:cNvPr id="16" name="Google Shape;38;p3">
                <a:extLst>
                  <a:ext uri="{FF2B5EF4-FFF2-40B4-BE49-F238E27FC236}">
                    <a16:creationId xmlns:a16="http://schemas.microsoft.com/office/drawing/2014/main" id="{C3D4F6DA-DE87-4044-8B51-CFF823F97FCC}"/>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grpSp>
      </p:grpSp>
      <p:sp>
        <p:nvSpPr>
          <p:cNvPr id="39" name="Google Shape;39;p3"/>
          <p:cNvSpPr txBox="1">
            <a:spLocks noGrp="1"/>
          </p:cNvSpPr>
          <p:nvPr>
            <p:ph type="ctrTitle"/>
          </p:nvPr>
        </p:nvSpPr>
        <p:spPr>
          <a:xfrm>
            <a:off x="618033" y="3828197"/>
            <a:ext cx="5459200" cy="1546400"/>
          </a:xfrm>
          <a:prstGeom prst="rect">
            <a:avLst/>
          </a:prstGeom>
        </p:spPr>
        <p:txBody>
          <a:bodyPr spcFirstLastPara="1" anchor="b">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618033" y="5300599"/>
            <a:ext cx="5459200" cy="1046400"/>
          </a:xfrm>
          <a:prstGeom prst="rect">
            <a:avLst/>
          </a:prstGeom>
        </p:spPr>
        <p:txBody>
          <a:bodyPr spcFirstLastPara="1" anchor="t">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19" name="Google Shape;41;p3">
            <a:extLst>
              <a:ext uri="{FF2B5EF4-FFF2-40B4-BE49-F238E27FC236}">
                <a16:creationId xmlns:a16="http://schemas.microsoft.com/office/drawing/2014/main" id="{1BD67037-0F8B-43FB-ABBB-BC92C2AFB700}"/>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E88F2BDA-B673-4746-8DC0-109267614770}" type="slidenum">
              <a:rPr lang="en">
                <a:solidFill>
                  <a:srgbClr val="FFFFFF"/>
                </a:solidFill>
              </a:rPr>
              <a:pPr>
                <a:defRPr/>
              </a:pPr>
              <a:t>‹#›</a:t>
            </a:fld>
            <a:endParaRPr lang="en">
              <a:solidFill>
                <a:srgbClr val="FFFFFF"/>
              </a:solidFill>
            </a:endParaRPr>
          </a:p>
        </p:txBody>
      </p:sp>
    </p:spTree>
    <p:extLst>
      <p:ext uri="{BB962C8B-B14F-4D97-AF65-F5344CB8AC3E}">
        <p14:creationId xmlns:p14="http://schemas.microsoft.com/office/powerpoint/2010/main" val="17251008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grpSp>
        <p:nvGrpSpPr>
          <p:cNvPr id="3" name="Google Shape;43;p4">
            <a:extLst>
              <a:ext uri="{FF2B5EF4-FFF2-40B4-BE49-F238E27FC236}">
                <a16:creationId xmlns:a16="http://schemas.microsoft.com/office/drawing/2014/main" id="{E826E361-04E4-497F-879D-2E0BDB82FE1E}"/>
              </a:ext>
            </a:extLst>
          </p:cNvPr>
          <p:cNvGrpSpPr>
            <a:grpSpLocks/>
          </p:cNvGrpSpPr>
          <p:nvPr/>
        </p:nvGrpSpPr>
        <p:grpSpPr bwMode="auto">
          <a:xfrm>
            <a:off x="9263063" y="5964238"/>
            <a:ext cx="2936875" cy="893762"/>
            <a:chOff x="5575242" y="4472723"/>
            <a:chExt cx="2202830" cy="670795"/>
          </a:xfrm>
        </p:grpSpPr>
        <p:sp>
          <p:nvSpPr>
            <p:cNvPr id="4" name="Google Shape;44;p4">
              <a:extLst>
                <a:ext uri="{FF2B5EF4-FFF2-40B4-BE49-F238E27FC236}">
                  <a16:creationId xmlns:a16="http://schemas.microsoft.com/office/drawing/2014/main" id="{AB3D3075-DBCF-440E-8757-EFA78C216BCC}"/>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defRPr/>
              </a:pPr>
              <a:endParaRPr>
                <a:solidFill>
                  <a:srgbClr val="263248"/>
                </a:solidFill>
              </a:endParaRPr>
            </a:p>
          </p:txBody>
        </p:sp>
        <p:grpSp>
          <p:nvGrpSpPr>
            <p:cNvPr id="5" name="Google Shape;45;p4">
              <a:extLst>
                <a:ext uri="{FF2B5EF4-FFF2-40B4-BE49-F238E27FC236}">
                  <a16:creationId xmlns:a16="http://schemas.microsoft.com/office/drawing/2014/main" id="{A823D79B-822F-46E4-8284-072A50D6645D}"/>
                </a:ext>
              </a:extLst>
            </p:cNvPr>
            <p:cNvGrpSpPr>
              <a:grpSpLocks/>
            </p:cNvGrpSpPr>
            <p:nvPr/>
          </p:nvGrpSpPr>
          <p:grpSpPr bwMode="auto">
            <a:xfrm flipH="1">
              <a:off x="5734850" y="4472723"/>
              <a:ext cx="2040837" cy="670795"/>
              <a:chOff x="1297954" y="330075"/>
              <a:chExt cx="5169293" cy="1699506"/>
            </a:xfrm>
          </p:grpSpPr>
          <p:sp>
            <p:nvSpPr>
              <p:cNvPr id="9" name="Google Shape;46;p4">
                <a:extLst>
                  <a:ext uri="{FF2B5EF4-FFF2-40B4-BE49-F238E27FC236}">
                    <a16:creationId xmlns:a16="http://schemas.microsoft.com/office/drawing/2014/main" id="{B3BC5440-6AFA-497E-90D2-4BF9D24E7CFF}"/>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10" name="Google Shape;47;p4">
                <a:extLst>
                  <a:ext uri="{FF2B5EF4-FFF2-40B4-BE49-F238E27FC236}">
                    <a16:creationId xmlns:a16="http://schemas.microsoft.com/office/drawing/2014/main" id="{92A6C9E7-4103-4545-A927-F572804F7A30}"/>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grpSp>
        <p:grpSp>
          <p:nvGrpSpPr>
            <p:cNvPr id="6" name="Google Shape;48;p4">
              <a:extLst>
                <a:ext uri="{FF2B5EF4-FFF2-40B4-BE49-F238E27FC236}">
                  <a16:creationId xmlns:a16="http://schemas.microsoft.com/office/drawing/2014/main" id="{BBCD1CAE-17E1-45C9-AD5B-632399635870}"/>
                </a:ext>
              </a:extLst>
            </p:cNvPr>
            <p:cNvGrpSpPr>
              <a:grpSpLocks/>
            </p:cNvGrpSpPr>
            <p:nvPr/>
          </p:nvGrpSpPr>
          <p:grpSpPr bwMode="auto">
            <a:xfrm flipH="1">
              <a:off x="5578209" y="4646738"/>
              <a:ext cx="2199863" cy="304563"/>
              <a:chOff x="-5827153" y="330075"/>
              <a:chExt cx="12276019" cy="1699569"/>
            </a:xfrm>
          </p:grpSpPr>
          <p:sp>
            <p:nvSpPr>
              <p:cNvPr id="7" name="Google Shape;49;p4">
                <a:extLst>
                  <a:ext uri="{FF2B5EF4-FFF2-40B4-BE49-F238E27FC236}">
                    <a16:creationId xmlns:a16="http://schemas.microsoft.com/office/drawing/2014/main" id="{6FDDDA69-3B77-40AB-943A-CF98DC2EC747}"/>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sp>
            <p:nvSpPr>
              <p:cNvPr id="8" name="Google Shape;50;p4">
                <a:extLst>
                  <a:ext uri="{FF2B5EF4-FFF2-40B4-BE49-F238E27FC236}">
                    <a16:creationId xmlns:a16="http://schemas.microsoft.com/office/drawing/2014/main" id="{7782BB58-41E5-4DA6-8B3A-D04C2E74FFDC}"/>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grpSp>
      </p:grpSp>
      <p:sp>
        <p:nvSpPr>
          <p:cNvPr id="11" name="Google Shape;51;p4">
            <a:extLst>
              <a:ext uri="{FF2B5EF4-FFF2-40B4-BE49-F238E27FC236}">
                <a16:creationId xmlns:a16="http://schemas.microsoft.com/office/drawing/2014/main" id="{C31E7DF4-C52C-4DC4-8E0E-A9DBBB18A2A1}"/>
              </a:ext>
            </a:extLst>
          </p:cNvPr>
          <p:cNvSpPr>
            <a:spLocks noChangeArrowheads="1"/>
          </p:cNvSpPr>
          <p:nvPr/>
        </p:nvSpPr>
        <p:spPr bwMode="auto">
          <a:xfrm>
            <a:off x="10058400" y="876300"/>
            <a:ext cx="1733550" cy="577850"/>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nvGrpSpPr>
          <p:cNvPr id="12" name="Google Shape;52;p4">
            <a:extLst>
              <a:ext uri="{FF2B5EF4-FFF2-40B4-BE49-F238E27FC236}">
                <a16:creationId xmlns:a16="http://schemas.microsoft.com/office/drawing/2014/main" id="{3A4A2EEA-5A01-4C50-B488-162AFC62EE5F}"/>
              </a:ext>
            </a:extLst>
          </p:cNvPr>
          <p:cNvGrpSpPr>
            <a:grpSpLocks/>
          </p:cNvGrpSpPr>
          <p:nvPr/>
        </p:nvGrpSpPr>
        <p:grpSpPr bwMode="auto">
          <a:xfrm>
            <a:off x="0" y="-9525"/>
            <a:ext cx="11549063" cy="6867525"/>
            <a:chOff x="0" y="-7088"/>
            <a:chExt cx="8661398" cy="5150588"/>
          </a:xfrm>
        </p:grpSpPr>
        <p:sp>
          <p:nvSpPr>
            <p:cNvPr id="13" name="Google Shape;53;p4">
              <a:extLst>
                <a:ext uri="{FF2B5EF4-FFF2-40B4-BE49-F238E27FC236}">
                  <a16:creationId xmlns:a16="http://schemas.microsoft.com/office/drawing/2014/main" id="{A5E8BE2C-D4D1-4782-852E-140BEF78FAD1}"/>
                </a:ext>
              </a:extLst>
            </p:cNvPr>
            <p:cNvSpPr/>
            <p:nvPr/>
          </p:nvSpPr>
          <p:spPr>
            <a:xfrm>
              <a:off x="0" y="56"/>
              <a:ext cx="3524088" cy="5143444"/>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14" name="Google Shape;54;p4">
              <a:extLst>
                <a:ext uri="{FF2B5EF4-FFF2-40B4-BE49-F238E27FC236}">
                  <a16:creationId xmlns:a16="http://schemas.microsoft.com/office/drawing/2014/main" id="{14BE7049-853B-458A-844A-1E001A75ACDD}"/>
                </a:ext>
              </a:extLst>
            </p:cNvPr>
            <p:cNvSpPr/>
            <p:nvPr/>
          </p:nvSpPr>
          <p:spPr>
            <a:xfrm rot="10800000" flipH="1">
              <a:off x="3518135" y="-7088"/>
              <a:ext cx="5143263" cy="5143444"/>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latin typeface="Arvo"/>
                <a:ea typeface="Arvo"/>
                <a:cs typeface="Arvo"/>
                <a:sym typeface="Arvo"/>
              </a:endParaRPr>
            </a:p>
          </p:txBody>
        </p:sp>
      </p:grpSp>
      <p:grpSp>
        <p:nvGrpSpPr>
          <p:cNvPr id="15" name="Google Shape;55;p4">
            <a:extLst>
              <a:ext uri="{FF2B5EF4-FFF2-40B4-BE49-F238E27FC236}">
                <a16:creationId xmlns:a16="http://schemas.microsoft.com/office/drawing/2014/main" id="{5CA8338A-C84E-4ABC-A7AA-D55CFF270882}"/>
              </a:ext>
            </a:extLst>
          </p:cNvPr>
          <p:cNvGrpSpPr>
            <a:grpSpLocks/>
          </p:cNvGrpSpPr>
          <p:nvPr/>
        </p:nvGrpSpPr>
        <p:grpSpPr bwMode="auto">
          <a:xfrm rot="10800000" flipH="1">
            <a:off x="0" y="1454150"/>
            <a:ext cx="11796713" cy="3949700"/>
            <a:chOff x="-8178042" y="-4493254"/>
            <a:chExt cx="19483598" cy="6522736"/>
          </a:xfrm>
        </p:grpSpPr>
        <p:sp>
          <p:nvSpPr>
            <p:cNvPr id="16" name="Google Shape;56;p4">
              <a:extLst>
                <a:ext uri="{FF2B5EF4-FFF2-40B4-BE49-F238E27FC236}">
                  <a16:creationId xmlns:a16="http://schemas.microsoft.com/office/drawing/2014/main" id="{EB4C3DAA-4345-4972-87E8-FFBD130F32F3}"/>
                </a:ext>
              </a:extLst>
            </p:cNvPr>
            <p:cNvSpPr>
              <a:spLocks noChangeArrowheads="1"/>
            </p:cNvSpPr>
            <p:nvPr/>
          </p:nvSpPr>
          <p:spPr bwMode="auto">
            <a:xfrm>
              <a:off x="-8167554" y="-4477524"/>
              <a:ext cx="12968089" cy="6522736"/>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sp>
          <p:nvSpPr>
            <p:cNvPr id="17" name="Google Shape;57;p4">
              <a:extLst>
                <a:ext uri="{FF2B5EF4-FFF2-40B4-BE49-F238E27FC236}">
                  <a16:creationId xmlns:a16="http://schemas.microsoft.com/office/drawing/2014/main" id="{3058C702-1949-4871-84AF-16B16B919F98}"/>
                </a:ext>
              </a:extLst>
            </p:cNvPr>
            <p:cNvSpPr>
              <a:spLocks noChangeArrowheads="1"/>
            </p:cNvSpPr>
            <p:nvPr/>
          </p:nvSpPr>
          <p:spPr bwMode="auto">
            <a:xfrm>
              <a:off x="4800535" y="-4493254"/>
              <a:ext cx="6523374" cy="6522736"/>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sp>
        <p:nvSpPr>
          <p:cNvPr id="18" name="Google Shape;59;p4">
            <a:extLst>
              <a:ext uri="{FF2B5EF4-FFF2-40B4-BE49-F238E27FC236}">
                <a16:creationId xmlns:a16="http://schemas.microsoft.com/office/drawing/2014/main" id="{356C1E20-6558-4792-891D-E01E60EE9E32}"/>
              </a:ext>
            </a:extLst>
          </p:cNvPr>
          <p:cNvSpPr txBox="1">
            <a:spLocks noChangeArrowheads="1"/>
          </p:cNvSpPr>
          <p:nvPr/>
        </p:nvSpPr>
        <p:spPr bwMode="auto">
          <a:xfrm>
            <a:off x="382588" y="1352550"/>
            <a:ext cx="901700" cy="871538"/>
          </a:xfrm>
          <a:prstGeom prst="rect">
            <a:avLst/>
          </a:prstGeom>
          <a:noFill/>
          <a:ln>
            <a:noFill/>
          </a:ln>
        </p:spPr>
        <p:txBody>
          <a:bodyPr lIns="91425" tIns="91425" rIns="91425" bIns="91425"/>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lgn="ctr">
              <a:defRPr/>
            </a:pPr>
            <a:r>
              <a:rPr lang="en-US" altLang="en-US" sz="7200" b="1">
                <a:solidFill>
                  <a:srgbClr val="FF9800"/>
                </a:solidFill>
              </a:rPr>
              <a:t>“</a:t>
            </a:r>
          </a:p>
        </p:txBody>
      </p:sp>
      <p:sp>
        <p:nvSpPr>
          <p:cNvPr id="58" name="Google Shape;58;p4"/>
          <p:cNvSpPr txBox="1">
            <a:spLocks noGrp="1"/>
          </p:cNvSpPr>
          <p:nvPr>
            <p:ph type="body" idx="1"/>
          </p:nvPr>
        </p:nvSpPr>
        <p:spPr>
          <a:xfrm>
            <a:off x="1106367" y="1602667"/>
            <a:ext cx="6787600" cy="3660000"/>
          </a:xfrm>
          <a:prstGeom prst="rect">
            <a:avLst/>
          </a:prstGeom>
        </p:spPr>
        <p:txBody>
          <a:bodyPr spcFirstLastPara="1" anchor="t">
            <a:noAutofit/>
          </a:bodyPr>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19" name="Google Shape;60;p4">
            <a:extLst>
              <a:ext uri="{FF2B5EF4-FFF2-40B4-BE49-F238E27FC236}">
                <a16:creationId xmlns:a16="http://schemas.microsoft.com/office/drawing/2014/main" id="{00863B6C-07BA-477C-BB73-C6C278EACBAB}"/>
              </a:ext>
            </a:extLst>
          </p:cNvPr>
          <p:cNvSpPr txBox="1">
            <a:spLocks noGrp="1"/>
          </p:cNvSpPr>
          <p:nvPr>
            <p:ph type="sldNum" idx="10"/>
          </p:nvPr>
        </p:nvSpPr>
        <p:spPr/>
        <p:txBody>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CEC83149-36F3-4571-B4C2-E60210039463}" type="slidenum">
              <a:rPr lang="en">
                <a:solidFill>
                  <a:srgbClr val="FFFFFF"/>
                </a:solidFill>
              </a:rPr>
              <a:pPr>
                <a:defRPr/>
              </a:pPr>
              <a:t>‹#›</a:t>
            </a:fld>
            <a:endParaRPr lang="en">
              <a:solidFill>
                <a:srgbClr val="FFFFFF"/>
              </a:solidFill>
            </a:endParaRPr>
          </a:p>
        </p:txBody>
      </p:sp>
    </p:spTree>
    <p:extLst>
      <p:ext uri="{BB962C8B-B14F-4D97-AF65-F5344CB8AC3E}">
        <p14:creationId xmlns:p14="http://schemas.microsoft.com/office/powerpoint/2010/main" val="371331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
        <p:cNvGrpSpPr/>
        <p:nvPr/>
      </p:nvGrpSpPr>
      <p:grpSpPr>
        <a:xfrm>
          <a:off x="0" y="0"/>
          <a:ext cx="0" cy="0"/>
          <a:chOff x="0" y="0"/>
          <a:chExt cx="0" cy="0"/>
        </a:xfrm>
      </p:grpSpPr>
      <p:grpSp>
        <p:nvGrpSpPr>
          <p:cNvPr id="103" name="Google Shape;103;p7"/>
          <p:cNvGrpSpPr/>
          <p:nvPr/>
        </p:nvGrpSpPr>
        <p:grpSpPr>
          <a:xfrm>
            <a:off x="-6" y="55"/>
            <a:ext cx="9429907" cy="1769753"/>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grpSp>
        <p:nvGrpSpPr>
          <p:cNvPr id="111" name="Google Shape;111;p7"/>
          <p:cNvGrpSpPr/>
          <p:nvPr/>
        </p:nvGrpSpPr>
        <p:grpSpPr>
          <a:xfrm>
            <a:off x="9262456" y="5963633"/>
            <a:ext cx="2937107" cy="894393"/>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19" name="Google Shape;119;p7"/>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1160600" y="2060101"/>
            <a:ext cx="2997200" cy="361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4311516" y="2060101"/>
            <a:ext cx="2997200" cy="361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7387533" y="2060101"/>
            <a:ext cx="2997200" cy="361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63913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4" name="Google Shape;62;p5">
            <a:extLst>
              <a:ext uri="{FF2B5EF4-FFF2-40B4-BE49-F238E27FC236}">
                <a16:creationId xmlns:a16="http://schemas.microsoft.com/office/drawing/2014/main" id="{C437299A-D49F-4039-AB05-F4631A8CDC7E}"/>
              </a:ext>
            </a:extLst>
          </p:cNvPr>
          <p:cNvGrpSpPr>
            <a:grpSpLocks/>
          </p:cNvGrpSpPr>
          <p:nvPr/>
        </p:nvGrpSpPr>
        <p:grpSpPr bwMode="auto">
          <a:xfrm>
            <a:off x="9263063" y="5964238"/>
            <a:ext cx="2936875" cy="893762"/>
            <a:chOff x="5575242" y="4472723"/>
            <a:chExt cx="2202830" cy="670795"/>
          </a:xfrm>
        </p:grpSpPr>
        <p:sp>
          <p:nvSpPr>
            <p:cNvPr id="5" name="Google Shape;63;p5">
              <a:extLst>
                <a:ext uri="{FF2B5EF4-FFF2-40B4-BE49-F238E27FC236}">
                  <a16:creationId xmlns:a16="http://schemas.microsoft.com/office/drawing/2014/main" id="{89061239-2CB3-49A9-A576-5801395C4ACE}"/>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defRPr/>
              </a:pPr>
              <a:endParaRPr>
                <a:solidFill>
                  <a:srgbClr val="263248"/>
                </a:solidFill>
              </a:endParaRPr>
            </a:p>
          </p:txBody>
        </p:sp>
        <p:grpSp>
          <p:nvGrpSpPr>
            <p:cNvPr id="6" name="Google Shape;64;p5">
              <a:extLst>
                <a:ext uri="{FF2B5EF4-FFF2-40B4-BE49-F238E27FC236}">
                  <a16:creationId xmlns:a16="http://schemas.microsoft.com/office/drawing/2014/main" id="{EBD334CC-E2D5-431B-A3DD-F50BC68EDB9D}"/>
                </a:ext>
              </a:extLst>
            </p:cNvPr>
            <p:cNvGrpSpPr>
              <a:grpSpLocks/>
            </p:cNvGrpSpPr>
            <p:nvPr/>
          </p:nvGrpSpPr>
          <p:grpSpPr bwMode="auto">
            <a:xfrm flipH="1">
              <a:off x="5734850" y="4472723"/>
              <a:ext cx="2040837" cy="670795"/>
              <a:chOff x="1297954" y="330075"/>
              <a:chExt cx="5169293" cy="1699506"/>
            </a:xfrm>
          </p:grpSpPr>
          <p:sp>
            <p:nvSpPr>
              <p:cNvPr id="10" name="Google Shape;65;p5">
                <a:extLst>
                  <a:ext uri="{FF2B5EF4-FFF2-40B4-BE49-F238E27FC236}">
                    <a16:creationId xmlns:a16="http://schemas.microsoft.com/office/drawing/2014/main" id="{1716384F-02E5-4EE5-AB65-50093BC415D6}"/>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11" name="Google Shape;66;p5">
                <a:extLst>
                  <a:ext uri="{FF2B5EF4-FFF2-40B4-BE49-F238E27FC236}">
                    <a16:creationId xmlns:a16="http://schemas.microsoft.com/office/drawing/2014/main" id="{765CBEE8-EF5C-46B5-B202-B6279C3DFDED}"/>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grpSp>
        <p:grpSp>
          <p:nvGrpSpPr>
            <p:cNvPr id="7" name="Google Shape;67;p5">
              <a:extLst>
                <a:ext uri="{FF2B5EF4-FFF2-40B4-BE49-F238E27FC236}">
                  <a16:creationId xmlns:a16="http://schemas.microsoft.com/office/drawing/2014/main" id="{41E11BE8-3F16-422F-9043-51493F3CC041}"/>
                </a:ext>
              </a:extLst>
            </p:cNvPr>
            <p:cNvGrpSpPr>
              <a:grpSpLocks/>
            </p:cNvGrpSpPr>
            <p:nvPr/>
          </p:nvGrpSpPr>
          <p:grpSpPr bwMode="auto">
            <a:xfrm flipH="1">
              <a:off x="5578209" y="4646738"/>
              <a:ext cx="2199863" cy="304563"/>
              <a:chOff x="-5827153" y="330075"/>
              <a:chExt cx="12276019" cy="1699569"/>
            </a:xfrm>
          </p:grpSpPr>
          <p:sp>
            <p:nvSpPr>
              <p:cNvPr id="8" name="Google Shape;68;p5">
                <a:extLst>
                  <a:ext uri="{FF2B5EF4-FFF2-40B4-BE49-F238E27FC236}">
                    <a16:creationId xmlns:a16="http://schemas.microsoft.com/office/drawing/2014/main" id="{C8147935-09DE-43A7-B260-029712C4C450}"/>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sp>
            <p:nvSpPr>
              <p:cNvPr id="9" name="Google Shape;69;p5">
                <a:extLst>
                  <a:ext uri="{FF2B5EF4-FFF2-40B4-BE49-F238E27FC236}">
                    <a16:creationId xmlns:a16="http://schemas.microsoft.com/office/drawing/2014/main" id="{F96391B8-6604-4CEF-A835-5685B40BFECE}"/>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grpSp>
      </p:grpSp>
      <p:grpSp>
        <p:nvGrpSpPr>
          <p:cNvPr id="12" name="Google Shape;70;p5">
            <a:extLst>
              <a:ext uri="{FF2B5EF4-FFF2-40B4-BE49-F238E27FC236}">
                <a16:creationId xmlns:a16="http://schemas.microsoft.com/office/drawing/2014/main" id="{0FA0388F-7D8A-406F-9EAC-8F2ABC107469}"/>
              </a:ext>
            </a:extLst>
          </p:cNvPr>
          <p:cNvGrpSpPr>
            <a:grpSpLocks/>
          </p:cNvGrpSpPr>
          <p:nvPr/>
        </p:nvGrpSpPr>
        <p:grpSpPr bwMode="auto">
          <a:xfrm>
            <a:off x="0" y="0"/>
            <a:ext cx="9429750" cy="1770063"/>
            <a:chOff x="-4" y="40"/>
            <a:chExt cx="7072430" cy="1327315"/>
          </a:xfrm>
        </p:grpSpPr>
        <p:sp>
          <p:nvSpPr>
            <p:cNvPr id="13" name="Google Shape;71;p5">
              <a:extLst>
                <a:ext uri="{FF2B5EF4-FFF2-40B4-BE49-F238E27FC236}">
                  <a16:creationId xmlns:a16="http://schemas.microsoft.com/office/drawing/2014/main" id="{A86F87AC-05E7-47E6-82F6-A1959C857E3B}"/>
                </a:ext>
              </a:extLst>
            </p:cNvPr>
            <p:cNvSpPr>
              <a:spLocks noChangeArrowheads="1"/>
            </p:cNvSpPr>
            <p:nvPr/>
          </p:nvSpPr>
          <p:spPr bwMode="auto">
            <a:xfrm>
              <a:off x="6292554" y="126224"/>
              <a:ext cx="779872" cy="259511"/>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nvGrpSpPr>
            <p:cNvPr id="14" name="Google Shape;72;p5">
              <a:extLst>
                <a:ext uri="{FF2B5EF4-FFF2-40B4-BE49-F238E27FC236}">
                  <a16:creationId xmlns:a16="http://schemas.microsoft.com/office/drawing/2014/main" id="{8E31241C-B411-4AE7-ABA9-FE6C5DA61587}"/>
                </a:ext>
              </a:extLst>
            </p:cNvPr>
            <p:cNvGrpSpPr>
              <a:grpSpLocks/>
            </p:cNvGrpSpPr>
            <p:nvPr/>
          </p:nvGrpSpPr>
          <p:grpSpPr bwMode="auto">
            <a:xfrm rot="10800000" flipH="1">
              <a:off x="3" y="40"/>
              <a:ext cx="6756168" cy="1327315"/>
              <a:chOff x="-2168138" y="330075"/>
              <a:chExt cx="8650663" cy="1699506"/>
            </a:xfrm>
          </p:grpSpPr>
          <p:sp>
            <p:nvSpPr>
              <p:cNvPr id="18" name="Google Shape;73;p5">
                <a:extLst>
                  <a:ext uri="{FF2B5EF4-FFF2-40B4-BE49-F238E27FC236}">
                    <a16:creationId xmlns:a16="http://schemas.microsoft.com/office/drawing/2014/main" id="{E421E24E-B556-4A6E-9EBE-284376FF0AEA}"/>
                  </a:ext>
                </a:extLst>
              </p:cNvPr>
              <p:cNvSpPr/>
              <p:nvPr/>
            </p:nvSpPr>
            <p:spPr>
              <a:xfrm>
                <a:off x="-2174245" y="334648"/>
                <a:ext cx="6957878"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latin typeface="Arvo"/>
                  <a:ea typeface="Arvo"/>
                  <a:cs typeface="Arvo"/>
                  <a:sym typeface="Arvo"/>
                </a:endParaRPr>
              </a:p>
            </p:txBody>
          </p:sp>
          <p:sp>
            <p:nvSpPr>
              <p:cNvPr id="19" name="Google Shape;74;p5">
                <a:extLst>
                  <a:ext uri="{FF2B5EF4-FFF2-40B4-BE49-F238E27FC236}">
                    <a16:creationId xmlns:a16="http://schemas.microsoft.com/office/drawing/2014/main" id="{715CF2EC-6275-4B18-8BB4-5DD642254011}"/>
                  </a:ext>
                </a:extLst>
              </p:cNvPr>
              <p:cNvSpPr/>
              <p:nvPr/>
            </p:nvSpPr>
            <p:spPr>
              <a:xfrm>
                <a:off x="4783633" y="330075"/>
                <a:ext cx="1698308"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latin typeface="Arvo"/>
                  <a:ea typeface="Arvo"/>
                  <a:cs typeface="Arvo"/>
                  <a:sym typeface="Arvo"/>
                </a:endParaRPr>
              </a:p>
            </p:txBody>
          </p:sp>
        </p:grpSp>
        <p:grpSp>
          <p:nvGrpSpPr>
            <p:cNvPr id="15" name="Google Shape;75;p5">
              <a:extLst>
                <a:ext uri="{FF2B5EF4-FFF2-40B4-BE49-F238E27FC236}">
                  <a16:creationId xmlns:a16="http://schemas.microsoft.com/office/drawing/2014/main" id="{02ACB07F-D08E-4828-B628-2A0CB9051953}"/>
                </a:ext>
              </a:extLst>
            </p:cNvPr>
            <p:cNvGrpSpPr>
              <a:grpSpLocks/>
            </p:cNvGrpSpPr>
            <p:nvPr/>
          </p:nvGrpSpPr>
          <p:grpSpPr bwMode="auto">
            <a:xfrm rot="10800000" flipH="1">
              <a:off x="-4" y="381007"/>
              <a:ext cx="7072430" cy="771744"/>
              <a:chOff x="-9092084" y="330075"/>
              <a:chExt cx="15574609" cy="1699501"/>
            </a:xfrm>
          </p:grpSpPr>
          <p:sp>
            <p:nvSpPr>
              <p:cNvPr id="16" name="Google Shape;76;p5">
                <a:extLst>
                  <a:ext uri="{FF2B5EF4-FFF2-40B4-BE49-F238E27FC236}">
                    <a16:creationId xmlns:a16="http://schemas.microsoft.com/office/drawing/2014/main" id="{F189407F-0F35-4E42-9A1F-1DD7D59CB78C}"/>
                  </a:ext>
                </a:extLst>
              </p:cNvPr>
              <p:cNvSpPr>
                <a:spLocks noChangeArrowheads="1"/>
              </p:cNvSpPr>
              <p:nvPr/>
            </p:nvSpPr>
            <p:spPr bwMode="auto">
              <a:xfrm>
                <a:off x="-9102572" y="336172"/>
                <a:ext cx="13883428" cy="1698722"/>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sp>
            <p:nvSpPr>
              <p:cNvPr id="17" name="Google Shape;77;p5">
                <a:extLst>
                  <a:ext uri="{FF2B5EF4-FFF2-40B4-BE49-F238E27FC236}">
                    <a16:creationId xmlns:a16="http://schemas.microsoft.com/office/drawing/2014/main" id="{5B45846E-6228-4D09-9954-37568D00B551}"/>
                  </a:ext>
                </a:extLst>
              </p:cNvPr>
              <p:cNvSpPr>
                <a:spLocks noChangeArrowheads="1"/>
              </p:cNvSpPr>
              <p:nvPr/>
            </p:nvSpPr>
            <p:spPr bwMode="auto">
              <a:xfrm>
                <a:off x="4791344" y="330929"/>
                <a:ext cx="1699048" cy="1698722"/>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20" name="Google Shape;80;p5">
            <a:extLst>
              <a:ext uri="{FF2B5EF4-FFF2-40B4-BE49-F238E27FC236}">
                <a16:creationId xmlns:a16="http://schemas.microsoft.com/office/drawing/2014/main" id="{B1E772B3-CD7A-4E45-B4C9-6AA864B1F9AE}"/>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674F222B-B2C0-46A1-942A-F6B6D67A81C5}" type="slidenum">
              <a:rPr lang="en">
                <a:solidFill>
                  <a:srgbClr val="FFFFFF"/>
                </a:solidFill>
              </a:rPr>
              <a:pPr>
                <a:defRPr/>
              </a:pPr>
              <a:t>‹#›</a:t>
            </a:fld>
            <a:endParaRPr lang="en">
              <a:solidFill>
                <a:srgbClr val="FFFFFF"/>
              </a:solidFill>
            </a:endParaRPr>
          </a:p>
        </p:txBody>
      </p:sp>
    </p:spTree>
    <p:extLst>
      <p:ext uri="{BB962C8B-B14F-4D97-AF65-F5344CB8AC3E}">
        <p14:creationId xmlns:p14="http://schemas.microsoft.com/office/powerpoint/2010/main" val="906291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5" name="Google Shape;82;p6">
            <a:extLst>
              <a:ext uri="{FF2B5EF4-FFF2-40B4-BE49-F238E27FC236}">
                <a16:creationId xmlns:a16="http://schemas.microsoft.com/office/drawing/2014/main" id="{A0B233DD-A1B0-4075-B641-D24CF8036E0A}"/>
              </a:ext>
            </a:extLst>
          </p:cNvPr>
          <p:cNvGrpSpPr>
            <a:grpSpLocks/>
          </p:cNvGrpSpPr>
          <p:nvPr/>
        </p:nvGrpSpPr>
        <p:grpSpPr bwMode="auto">
          <a:xfrm>
            <a:off x="0" y="0"/>
            <a:ext cx="9429750" cy="1770063"/>
            <a:chOff x="-4" y="40"/>
            <a:chExt cx="7072430" cy="1327315"/>
          </a:xfrm>
        </p:grpSpPr>
        <p:sp>
          <p:nvSpPr>
            <p:cNvPr id="6" name="Google Shape;83;p6">
              <a:extLst>
                <a:ext uri="{FF2B5EF4-FFF2-40B4-BE49-F238E27FC236}">
                  <a16:creationId xmlns:a16="http://schemas.microsoft.com/office/drawing/2014/main" id="{DB15CFDF-F8E9-4573-826D-DD2B2392912B}"/>
                </a:ext>
              </a:extLst>
            </p:cNvPr>
            <p:cNvSpPr>
              <a:spLocks noChangeArrowheads="1"/>
            </p:cNvSpPr>
            <p:nvPr/>
          </p:nvSpPr>
          <p:spPr bwMode="auto">
            <a:xfrm>
              <a:off x="6292554" y="126224"/>
              <a:ext cx="779872" cy="259511"/>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nvGrpSpPr>
            <p:cNvPr id="7" name="Google Shape;84;p6">
              <a:extLst>
                <a:ext uri="{FF2B5EF4-FFF2-40B4-BE49-F238E27FC236}">
                  <a16:creationId xmlns:a16="http://schemas.microsoft.com/office/drawing/2014/main" id="{DBCB591D-C99E-407A-BA66-DFB31355A989}"/>
                </a:ext>
              </a:extLst>
            </p:cNvPr>
            <p:cNvGrpSpPr>
              <a:grpSpLocks/>
            </p:cNvGrpSpPr>
            <p:nvPr/>
          </p:nvGrpSpPr>
          <p:grpSpPr bwMode="auto">
            <a:xfrm rot="10800000" flipH="1">
              <a:off x="3" y="40"/>
              <a:ext cx="6756168" cy="1327315"/>
              <a:chOff x="-2168138" y="330075"/>
              <a:chExt cx="8650663" cy="1699506"/>
            </a:xfrm>
          </p:grpSpPr>
          <p:sp>
            <p:nvSpPr>
              <p:cNvPr id="11" name="Google Shape;85;p6">
                <a:extLst>
                  <a:ext uri="{FF2B5EF4-FFF2-40B4-BE49-F238E27FC236}">
                    <a16:creationId xmlns:a16="http://schemas.microsoft.com/office/drawing/2014/main" id="{491E952C-AC5B-4393-AEC1-A113D04A9951}"/>
                  </a:ext>
                </a:extLst>
              </p:cNvPr>
              <p:cNvSpPr/>
              <p:nvPr/>
            </p:nvSpPr>
            <p:spPr>
              <a:xfrm>
                <a:off x="-2174245" y="334648"/>
                <a:ext cx="6957878"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latin typeface="Arvo"/>
                  <a:ea typeface="Arvo"/>
                  <a:cs typeface="Arvo"/>
                  <a:sym typeface="Arvo"/>
                </a:endParaRPr>
              </a:p>
            </p:txBody>
          </p:sp>
          <p:sp>
            <p:nvSpPr>
              <p:cNvPr id="12" name="Google Shape;86;p6">
                <a:extLst>
                  <a:ext uri="{FF2B5EF4-FFF2-40B4-BE49-F238E27FC236}">
                    <a16:creationId xmlns:a16="http://schemas.microsoft.com/office/drawing/2014/main" id="{C15E2F90-140C-4C31-A24A-C8D513EDC8E0}"/>
                  </a:ext>
                </a:extLst>
              </p:cNvPr>
              <p:cNvSpPr/>
              <p:nvPr/>
            </p:nvSpPr>
            <p:spPr>
              <a:xfrm>
                <a:off x="4783633" y="330075"/>
                <a:ext cx="1698308"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latin typeface="Arvo"/>
                  <a:ea typeface="Arvo"/>
                  <a:cs typeface="Arvo"/>
                  <a:sym typeface="Arvo"/>
                </a:endParaRPr>
              </a:p>
            </p:txBody>
          </p:sp>
        </p:grpSp>
        <p:grpSp>
          <p:nvGrpSpPr>
            <p:cNvPr id="8" name="Google Shape;87;p6">
              <a:extLst>
                <a:ext uri="{FF2B5EF4-FFF2-40B4-BE49-F238E27FC236}">
                  <a16:creationId xmlns:a16="http://schemas.microsoft.com/office/drawing/2014/main" id="{8F45BD8B-02A0-49ED-AC21-476615302BEB}"/>
                </a:ext>
              </a:extLst>
            </p:cNvPr>
            <p:cNvGrpSpPr>
              <a:grpSpLocks/>
            </p:cNvGrpSpPr>
            <p:nvPr/>
          </p:nvGrpSpPr>
          <p:grpSpPr bwMode="auto">
            <a:xfrm rot="10800000" flipH="1">
              <a:off x="-4" y="381007"/>
              <a:ext cx="7072430" cy="771744"/>
              <a:chOff x="-9092084" y="330075"/>
              <a:chExt cx="15574609" cy="1699501"/>
            </a:xfrm>
          </p:grpSpPr>
          <p:sp>
            <p:nvSpPr>
              <p:cNvPr id="9" name="Google Shape;88;p6">
                <a:extLst>
                  <a:ext uri="{FF2B5EF4-FFF2-40B4-BE49-F238E27FC236}">
                    <a16:creationId xmlns:a16="http://schemas.microsoft.com/office/drawing/2014/main" id="{B882B437-9FF7-4608-9E43-362C8AA8E15D}"/>
                  </a:ext>
                </a:extLst>
              </p:cNvPr>
              <p:cNvSpPr>
                <a:spLocks noChangeArrowheads="1"/>
              </p:cNvSpPr>
              <p:nvPr/>
            </p:nvSpPr>
            <p:spPr bwMode="auto">
              <a:xfrm>
                <a:off x="-9102572" y="336172"/>
                <a:ext cx="13883428" cy="1698722"/>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sp>
            <p:nvSpPr>
              <p:cNvPr id="10" name="Google Shape;89;p6">
                <a:extLst>
                  <a:ext uri="{FF2B5EF4-FFF2-40B4-BE49-F238E27FC236}">
                    <a16:creationId xmlns:a16="http://schemas.microsoft.com/office/drawing/2014/main" id="{BC51D2C1-16F4-4DE8-BB43-372B61B8C1E4}"/>
                  </a:ext>
                </a:extLst>
              </p:cNvPr>
              <p:cNvSpPr>
                <a:spLocks noChangeArrowheads="1"/>
              </p:cNvSpPr>
              <p:nvPr/>
            </p:nvSpPr>
            <p:spPr bwMode="auto">
              <a:xfrm>
                <a:off x="4791344" y="330929"/>
                <a:ext cx="1699048" cy="1698722"/>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grpSp>
      <p:grpSp>
        <p:nvGrpSpPr>
          <p:cNvPr id="13" name="Google Shape;90;p6">
            <a:extLst>
              <a:ext uri="{FF2B5EF4-FFF2-40B4-BE49-F238E27FC236}">
                <a16:creationId xmlns:a16="http://schemas.microsoft.com/office/drawing/2014/main" id="{2328F5CC-1A44-490E-9AB3-489098EBDB2B}"/>
              </a:ext>
            </a:extLst>
          </p:cNvPr>
          <p:cNvGrpSpPr>
            <a:grpSpLocks/>
          </p:cNvGrpSpPr>
          <p:nvPr/>
        </p:nvGrpSpPr>
        <p:grpSpPr bwMode="auto">
          <a:xfrm>
            <a:off x="9263063" y="5964238"/>
            <a:ext cx="2936875" cy="893762"/>
            <a:chOff x="5575242" y="4472723"/>
            <a:chExt cx="2202830" cy="670795"/>
          </a:xfrm>
        </p:grpSpPr>
        <p:sp>
          <p:nvSpPr>
            <p:cNvPr id="14" name="Google Shape;91;p6">
              <a:extLst>
                <a:ext uri="{FF2B5EF4-FFF2-40B4-BE49-F238E27FC236}">
                  <a16:creationId xmlns:a16="http://schemas.microsoft.com/office/drawing/2014/main" id="{87A64EDE-D0C8-4FB1-AC7F-6829B8AF3F02}"/>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defRPr/>
              </a:pPr>
              <a:endParaRPr>
                <a:solidFill>
                  <a:srgbClr val="263248"/>
                </a:solidFill>
              </a:endParaRPr>
            </a:p>
          </p:txBody>
        </p:sp>
        <p:grpSp>
          <p:nvGrpSpPr>
            <p:cNvPr id="15" name="Google Shape;92;p6">
              <a:extLst>
                <a:ext uri="{FF2B5EF4-FFF2-40B4-BE49-F238E27FC236}">
                  <a16:creationId xmlns:a16="http://schemas.microsoft.com/office/drawing/2014/main" id="{28E76E7E-C6B7-4D0C-ABE5-C4BC7B32D4CB}"/>
                </a:ext>
              </a:extLst>
            </p:cNvPr>
            <p:cNvGrpSpPr>
              <a:grpSpLocks/>
            </p:cNvGrpSpPr>
            <p:nvPr/>
          </p:nvGrpSpPr>
          <p:grpSpPr bwMode="auto">
            <a:xfrm flipH="1">
              <a:off x="5734850" y="4472723"/>
              <a:ext cx="2040837" cy="670795"/>
              <a:chOff x="1297954" y="330075"/>
              <a:chExt cx="5169293" cy="1699506"/>
            </a:xfrm>
          </p:grpSpPr>
          <p:sp>
            <p:nvSpPr>
              <p:cNvPr id="19" name="Google Shape;93;p6">
                <a:extLst>
                  <a:ext uri="{FF2B5EF4-FFF2-40B4-BE49-F238E27FC236}">
                    <a16:creationId xmlns:a16="http://schemas.microsoft.com/office/drawing/2014/main" id="{EB632856-6AB1-473A-A587-F721522A6D36}"/>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20" name="Google Shape;94;p6">
                <a:extLst>
                  <a:ext uri="{FF2B5EF4-FFF2-40B4-BE49-F238E27FC236}">
                    <a16:creationId xmlns:a16="http://schemas.microsoft.com/office/drawing/2014/main" id="{20FB24E3-E5B0-4231-915C-8352BF792959}"/>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grpSp>
        <p:grpSp>
          <p:nvGrpSpPr>
            <p:cNvPr id="16" name="Google Shape;95;p6">
              <a:extLst>
                <a:ext uri="{FF2B5EF4-FFF2-40B4-BE49-F238E27FC236}">
                  <a16:creationId xmlns:a16="http://schemas.microsoft.com/office/drawing/2014/main" id="{5F299E20-2EE3-4CAE-81C9-09483F5F78A9}"/>
                </a:ext>
              </a:extLst>
            </p:cNvPr>
            <p:cNvGrpSpPr>
              <a:grpSpLocks/>
            </p:cNvGrpSpPr>
            <p:nvPr/>
          </p:nvGrpSpPr>
          <p:grpSpPr bwMode="auto">
            <a:xfrm flipH="1">
              <a:off x="5578209" y="4646738"/>
              <a:ext cx="2199863" cy="304563"/>
              <a:chOff x="-5827153" y="330075"/>
              <a:chExt cx="12276019" cy="1699569"/>
            </a:xfrm>
          </p:grpSpPr>
          <p:sp>
            <p:nvSpPr>
              <p:cNvPr id="17" name="Google Shape;96;p6">
                <a:extLst>
                  <a:ext uri="{FF2B5EF4-FFF2-40B4-BE49-F238E27FC236}">
                    <a16:creationId xmlns:a16="http://schemas.microsoft.com/office/drawing/2014/main" id="{CB0D93CB-46FB-404A-B86C-67D26F34CFC9}"/>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sp>
            <p:nvSpPr>
              <p:cNvPr id="18" name="Google Shape;97;p6">
                <a:extLst>
                  <a:ext uri="{FF2B5EF4-FFF2-40B4-BE49-F238E27FC236}">
                    <a16:creationId xmlns:a16="http://schemas.microsoft.com/office/drawing/2014/main" id="{8CE42D45-9192-4A59-A6BF-8FCC54FE1CFF}"/>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grpSp>
      </p:grpSp>
      <p:sp>
        <p:nvSpPr>
          <p:cNvPr id="98" name="Google Shape;98;p6"/>
          <p:cNvSpPr txBox="1">
            <a:spLocks noGrp="1"/>
          </p:cNvSpPr>
          <p:nvPr>
            <p:ph type="title"/>
          </p:nvPr>
        </p:nvSpPr>
        <p:spPr>
          <a:xfrm>
            <a:off x="1085700" y="523433"/>
            <a:ext cx="7011200" cy="1021600"/>
          </a:xfrm>
          <a:prstGeom prst="rect">
            <a:avLst/>
          </a:prstGeom>
        </p:spPr>
        <p:txBody>
          <a:bodyPr spcFirstLastPara="1">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anchor="t">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anchor="t">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21" name="Google Shape;101;p6">
            <a:extLst>
              <a:ext uri="{FF2B5EF4-FFF2-40B4-BE49-F238E27FC236}">
                <a16:creationId xmlns:a16="http://schemas.microsoft.com/office/drawing/2014/main" id="{2C33CB37-6EB0-4BCA-83DE-BE44B9316C55}"/>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8FEB633A-1FE6-4F15-A82C-BCC57B45551F}" type="slidenum">
              <a:rPr lang="en">
                <a:solidFill>
                  <a:srgbClr val="FFFFFF"/>
                </a:solidFill>
              </a:rPr>
              <a:pPr>
                <a:defRPr/>
              </a:pPr>
              <a:t>‹#›</a:t>
            </a:fld>
            <a:endParaRPr lang="en">
              <a:solidFill>
                <a:srgbClr val="FFFFFF"/>
              </a:solidFill>
            </a:endParaRPr>
          </a:p>
        </p:txBody>
      </p:sp>
    </p:spTree>
    <p:extLst>
      <p:ext uri="{BB962C8B-B14F-4D97-AF65-F5344CB8AC3E}">
        <p14:creationId xmlns:p14="http://schemas.microsoft.com/office/powerpoint/2010/main" val="3043674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
        <p:cNvGrpSpPr/>
        <p:nvPr/>
      </p:nvGrpSpPr>
      <p:grpSpPr>
        <a:xfrm>
          <a:off x="0" y="0"/>
          <a:ext cx="0" cy="0"/>
          <a:chOff x="0" y="0"/>
          <a:chExt cx="0" cy="0"/>
        </a:xfrm>
      </p:grpSpPr>
      <p:grpSp>
        <p:nvGrpSpPr>
          <p:cNvPr id="6" name="Google Shape;103;p7">
            <a:extLst>
              <a:ext uri="{FF2B5EF4-FFF2-40B4-BE49-F238E27FC236}">
                <a16:creationId xmlns:a16="http://schemas.microsoft.com/office/drawing/2014/main" id="{C0AEFB12-62B2-4678-B223-C547FCBB6F70}"/>
              </a:ext>
            </a:extLst>
          </p:cNvPr>
          <p:cNvGrpSpPr>
            <a:grpSpLocks/>
          </p:cNvGrpSpPr>
          <p:nvPr/>
        </p:nvGrpSpPr>
        <p:grpSpPr bwMode="auto">
          <a:xfrm>
            <a:off x="0" y="0"/>
            <a:ext cx="9429750" cy="1770063"/>
            <a:chOff x="-4" y="40"/>
            <a:chExt cx="7072430" cy="1327315"/>
          </a:xfrm>
        </p:grpSpPr>
        <p:sp>
          <p:nvSpPr>
            <p:cNvPr id="7" name="Google Shape;104;p7">
              <a:extLst>
                <a:ext uri="{FF2B5EF4-FFF2-40B4-BE49-F238E27FC236}">
                  <a16:creationId xmlns:a16="http://schemas.microsoft.com/office/drawing/2014/main" id="{C771A3DA-AFE6-4830-8480-4F70ECAEA91D}"/>
                </a:ext>
              </a:extLst>
            </p:cNvPr>
            <p:cNvSpPr>
              <a:spLocks noChangeArrowheads="1"/>
            </p:cNvSpPr>
            <p:nvPr/>
          </p:nvSpPr>
          <p:spPr bwMode="auto">
            <a:xfrm>
              <a:off x="6292554" y="126224"/>
              <a:ext cx="779872" cy="259511"/>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nvGrpSpPr>
            <p:cNvPr id="8" name="Google Shape;105;p7">
              <a:extLst>
                <a:ext uri="{FF2B5EF4-FFF2-40B4-BE49-F238E27FC236}">
                  <a16:creationId xmlns:a16="http://schemas.microsoft.com/office/drawing/2014/main" id="{FCF607AA-9051-4FC8-837B-6DB9CEA1DCD6}"/>
                </a:ext>
              </a:extLst>
            </p:cNvPr>
            <p:cNvGrpSpPr>
              <a:grpSpLocks/>
            </p:cNvGrpSpPr>
            <p:nvPr/>
          </p:nvGrpSpPr>
          <p:grpSpPr bwMode="auto">
            <a:xfrm rot="10800000" flipH="1">
              <a:off x="3" y="40"/>
              <a:ext cx="6756168" cy="1327315"/>
              <a:chOff x="-2168138" y="330075"/>
              <a:chExt cx="8650663" cy="1699506"/>
            </a:xfrm>
          </p:grpSpPr>
          <p:sp>
            <p:nvSpPr>
              <p:cNvPr id="12" name="Google Shape;106;p7">
                <a:extLst>
                  <a:ext uri="{FF2B5EF4-FFF2-40B4-BE49-F238E27FC236}">
                    <a16:creationId xmlns:a16="http://schemas.microsoft.com/office/drawing/2014/main" id="{39049D4F-4D24-438B-B3F5-8878E11B022D}"/>
                  </a:ext>
                </a:extLst>
              </p:cNvPr>
              <p:cNvSpPr/>
              <p:nvPr/>
            </p:nvSpPr>
            <p:spPr>
              <a:xfrm>
                <a:off x="-2174245" y="334648"/>
                <a:ext cx="6957878"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latin typeface="Arvo"/>
                  <a:ea typeface="Arvo"/>
                  <a:cs typeface="Arvo"/>
                  <a:sym typeface="Arvo"/>
                </a:endParaRPr>
              </a:p>
            </p:txBody>
          </p:sp>
          <p:sp>
            <p:nvSpPr>
              <p:cNvPr id="13" name="Google Shape;107;p7">
                <a:extLst>
                  <a:ext uri="{FF2B5EF4-FFF2-40B4-BE49-F238E27FC236}">
                    <a16:creationId xmlns:a16="http://schemas.microsoft.com/office/drawing/2014/main" id="{D1CEF8C9-5196-4617-9B43-A13BFF77DE91}"/>
                  </a:ext>
                </a:extLst>
              </p:cNvPr>
              <p:cNvSpPr/>
              <p:nvPr/>
            </p:nvSpPr>
            <p:spPr>
              <a:xfrm>
                <a:off x="4783633" y="330075"/>
                <a:ext cx="1698308"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latin typeface="Arvo"/>
                  <a:ea typeface="Arvo"/>
                  <a:cs typeface="Arvo"/>
                  <a:sym typeface="Arvo"/>
                </a:endParaRPr>
              </a:p>
            </p:txBody>
          </p:sp>
        </p:grpSp>
        <p:grpSp>
          <p:nvGrpSpPr>
            <p:cNvPr id="9" name="Google Shape;108;p7">
              <a:extLst>
                <a:ext uri="{FF2B5EF4-FFF2-40B4-BE49-F238E27FC236}">
                  <a16:creationId xmlns:a16="http://schemas.microsoft.com/office/drawing/2014/main" id="{42D7BD2E-6390-4CDB-A4DE-ABF874D5CE1B}"/>
                </a:ext>
              </a:extLst>
            </p:cNvPr>
            <p:cNvGrpSpPr>
              <a:grpSpLocks/>
            </p:cNvGrpSpPr>
            <p:nvPr/>
          </p:nvGrpSpPr>
          <p:grpSpPr bwMode="auto">
            <a:xfrm rot="10800000" flipH="1">
              <a:off x="-4" y="381007"/>
              <a:ext cx="7072430" cy="771744"/>
              <a:chOff x="-9092084" y="330075"/>
              <a:chExt cx="15574609" cy="1699501"/>
            </a:xfrm>
          </p:grpSpPr>
          <p:sp>
            <p:nvSpPr>
              <p:cNvPr id="10" name="Google Shape;109;p7">
                <a:extLst>
                  <a:ext uri="{FF2B5EF4-FFF2-40B4-BE49-F238E27FC236}">
                    <a16:creationId xmlns:a16="http://schemas.microsoft.com/office/drawing/2014/main" id="{81362B4E-D543-423B-92DE-2483DE5394D7}"/>
                  </a:ext>
                </a:extLst>
              </p:cNvPr>
              <p:cNvSpPr>
                <a:spLocks noChangeArrowheads="1"/>
              </p:cNvSpPr>
              <p:nvPr/>
            </p:nvSpPr>
            <p:spPr bwMode="auto">
              <a:xfrm>
                <a:off x="-9102572" y="336172"/>
                <a:ext cx="13883428" cy="1698722"/>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sp>
            <p:nvSpPr>
              <p:cNvPr id="11" name="Google Shape;110;p7">
                <a:extLst>
                  <a:ext uri="{FF2B5EF4-FFF2-40B4-BE49-F238E27FC236}">
                    <a16:creationId xmlns:a16="http://schemas.microsoft.com/office/drawing/2014/main" id="{A881D565-B0AD-438F-97E6-1095D370FDEC}"/>
                  </a:ext>
                </a:extLst>
              </p:cNvPr>
              <p:cNvSpPr>
                <a:spLocks noChangeArrowheads="1"/>
              </p:cNvSpPr>
              <p:nvPr/>
            </p:nvSpPr>
            <p:spPr bwMode="auto">
              <a:xfrm>
                <a:off x="4791344" y="330929"/>
                <a:ext cx="1699048" cy="1698722"/>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grpSp>
      <p:grpSp>
        <p:nvGrpSpPr>
          <p:cNvPr id="14" name="Google Shape;111;p7">
            <a:extLst>
              <a:ext uri="{FF2B5EF4-FFF2-40B4-BE49-F238E27FC236}">
                <a16:creationId xmlns:a16="http://schemas.microsoft.com/office/drawing/2014/main" id="{DF6F2CB7-3A6B-4D06-A1A7-BBAE43E22714}"/>
              </a:ext>
            </a:extLst>
          </p:cNvPr>
          <p:cNvGrpSpPr>
            <a:grpSpLocks/>
          </p:cNvGrpSpPr>
          <p:nvPr/>
        </p:nvGrpSpPr>
        <p:grpSpPr bwMode="auto">
          <a:xfrm>
            <a:off x="9263063" y="5964238"/>
            <a:ext cx="2936875" cy="893762"/>
            <a:chOff x="5575242" y="4472723"/>
            <a:chExt cx="2202830" cy="670795"/>
          </a:xfrm>
        </p:grpSpPr>
        <p:sp>
          <p:nvSpPr>
            <p:cNvPr id="15" name="Google Shape;112;p7">
              <a:extLst>
                <a:ext uri="{FF2B5EF4-FFF2-40B4-BE49-F238E27FC236}">
                  <a16:creationId xmlns:a16="http://schemas.microsoft.com/office/drawing/2014/main" id="{74220AE5-B171-4AD5-AAA3-EA179C16E3CA}"/>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defRPr/>
              </a:pPr>
              <a:endParaRPr>
                <a:solidFill>
                  <a:srgbClr val="263248"/>
                </a:solidFill>
              </a:endParaRPr>
            </a:p>
          </p:txBody>
        </p:sp>
        <p:grpSp>
          <p:nvGrpSpPr>
            <p:cNvPr id="16" name="Google Shape;113;p7">
              <a:extLst>
                <a:ext uri="{FF2B5EF4-FFF2-40B4-BE49-F238E27FC236}">
                  <a16:creationId xmlns:a16="http://schemas.microsoft.com/office/drawing/2014/main" id="{33F07319-3E3B-45E0-987E-09EFDA5C9030}"/>
                </a:ext>
              </a:extLst>
            </p:cNvPr>
            <p:cNvGrpSpPr>
              <a:grpSpLocks/>
            </p:cNvGrpSpPr>
            <p:nvPr/>
          </p:nvGrpSpPr>
          <p:grpSpPr bwMode="auto">
            <a:xfrm flipH="1">
              <a:off x="5734850" y="4472723"/>
              <a:ext cx="2040837" cy="670795"/>
              <a:chOff x="1297954" y="330075"/>
              <a:chExt cx="5169293" cy="1699506"/>
            </a:xfrm>
          </p:grpSpPr>
          <p:sp>
            <p:nvSpPr>
              <p:cNvPr id="20" name="Google Shape;114;p7">
                <a:extLst>
                  <a:ext uri="{FF2B5EF4-FFF2-40B4-BE49-F238E27FC236}">
                    <a16:creationId xmlns:a16="http://schemas.microsoft.com/office/drawing/2014/main" id="{D7CEC5E5-0D0C-4398-94B4-4C19DDA024C5}"/>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21" name="Google Shape;115;p7">
                <a:extLst>
                  <a:ext uri="{FF2B5EF4-FFF2-40B4-BE49-F238E27FC236}">
                    <a16:creationId xmlns:a16="http://schemas.microsoft.com/office/drawing/2014/main" id="{931F2EE3-DA7A-4958-9C5C-27942CB59F6F}"/>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grpSp>
        <p:grpSp>
          <p:nvGrpSpPr>
            <p:cNvPr id="17" name="Google Shape;116;p7">
              <a:extLst>
                <a:ext uri="{FF2B5EF4-FFF2-40B4-BE49-F238E27FC236}">
                  <a16:creationId xmlns:a16="http://schemas.microsoft.com/office/drawing/2014/main" id="{611AC641-304C-482D-88F3-7F30D64C338D}"/>
                </a:ext>
              </a:extLst>
            </p:cNvPr>
            <p:cNvGrpSpPr>
              <a:grpSpLocks/>
            </p:cNvGrpSpPr>
            <p:nvPr/>
          </p:nvGrpSpPr>
          <p:grpSpPr bwMode="auto">
            <a:xfrm flipH="1">
              <a:off x="5578209" y="4646738"/>
              <a:ext cx="2199863" cy="304563"/>
              <a:chOff x="-5827153" y="330075"/>
              <a:chExt cx="12276019" cy="1699569"/>
            </a:xfrm>
          </p:grpSpPr>
          <p:sp>
            <p:nvSpPr>
              <p:cNvPr id="18" name="Google Shape;117;p7">
                <a:extLst>
                  <a:ext uri="{FF2B5EF4-FFF2-40B4-BE49-F238E27FC236}">
                    <a16:creationId xmlns:a16="http://schemas.microsoft.com/office/drawing/2014/main" id="{8B79D8D6-95BE-4497-90B3-54F6A7965B17}"/>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sp>
            <p:nvSpPr>
              <p:cNvPr id="19" name="Google Shape;118;p7">
                <a:extLst>
                  <a:ext uri="{FF2B5EF4-FFF2-40B4-BE49-F238E27FC236}">
                    <a16:creationId xmlns:a16="http://schemas.microsoft.com/office/drawing/2014/main" id="{65D73BE9-0938-4854-A17F-C4CBC46E9AF3}"/>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grpSp>
      </p:grpSp>
      <p:sp>
        <p:nvSpPr>
          <p:cNvPr id="119" name="Google Shape;119;p7"/>
          <p:cNvSpPr txBox="1">
            <a:spLocks noGrp="1"/>
          </p:cNvSpPr>
          <p:nvPr>
            <p:ph type="title"/>
          </p:nvPr>
        </p:nvSpPr>
        <p:spPr>
          <a:xfrm>
            <a:off x="1085700" y="523433"/>
            <a:ext cx="7011200" cy="1021600"/>
          </a:xfrm>
          <a:prstGeom prst="rect">
            <a:avLst/>
          </a:prstGeom>
        </p:spPr>
        <p:txBody>
          <a:bodyPr spcFirstLastPara="1">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1160600" y="2060101"/>
            <a:ext cx="2997200" cy="3613200"/>
          </a:xfrm>
          <a:prstGeom prst="rect">
            <a:avLst/>
          </a:prstGeom>
        </p:spPr>
        <p:txBody>
          <a:bodyPr spcFirstLastPara="1" anchor="t">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4311516" y="2060101"/>
            <a:ext cx="2997200" cy="3613200"/>
          </a:xfrm>
          <a:prstGeom prst="rect">
            <a:avLst/>
          </a:prstGeom>
        </p:spPr>
        <p:txBody>
          <a:bodyPr spcFirstLastPara="1" anchor="t">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7387533" y="2060101"/>
            <a:ext cx="2997200" cy="3613200"/>
          </a:xfrm>
          <a:prstGeom prst="rect">
            <a:avLst/>
          </a:prstGeom>
        </p:spPr>
        <p:txBody>
          <a:bodyPr spcFirstLastPara="1" anchor="t">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22" name="Google Shape;123;p7">
            <a:extLst>
              <a:ext uri="{FF2B5EF4-FFF2-40B4-BE49-F238E27FC236}">
                <a16:creationId xmlns:a16="http://schemas.microsoft.com/office/drawing/2014/main" id="{0377566C-E636-4347-A7D4-67BACBCE61DE}"/>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ED47A783-BC69-401B-950B-880F87987D1E}" type="slidenum">
              <a:rPr lang="en">
                <a:solidFill>
                  <a:srgbClr val="FFFFFF"/>
                </a:solidFill>
              </a:rPr>
              <a:pPr>
                <a:defRPr/>
              </a:pPr>
              <a:t>‹#›</a:t>
            </a:fld>
            <a:endParaRPr lang="en">
              <a:solidFill>
                <a:srgbClr val="FFFFFF"/>
              </a:solidFill>
            </a:endParaRPr>
          </a:p>
        </p:txBody>
      </p:sp>
    </p:spTree>
    <p:extLst>
      <p:ext uri="{BB962C8B-B14F-4D97-AF65-F5344CB8AC3E}">
        <p14:creationId xmlns:p14="http://schemas.microsoft.com/office/powerpoint/2010/main" val="12891087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3" name="Google Shape;125;p8">
            <a:extLst>
              <a:ext uri="{FF2B5EF4-FFF2-40B4-BE49-F238E27FC236}">
                <a16:creationId xmlns:a16="http://schemas.microsoft.com/office/drawing/2014/main" id="{A92AA593-FE42-4948-9E1E-DB7F773FA365}"/>
              </a:ext>
            </a:extLst>
          </p:cNvPr>
          <p:cNvGrpSpPr>
            <a:grpSpLocks/>
          </p:cNvGrpSpPr>
          <p:nvPr/>
        </p:nvGrpSpPr>
        <p:grpSpPr bwMode="auto">
          <a:xfrm>
            <a:off x="0" y="0"/>
            <a:ext cx="9429750" cy="1770063"/>
            <a:chOff x="-4" y="40"/>
            <a:chExt cx="7072430" cy="1327315"/>
          </a:xfrm>
        </p:grpSpPr>
        <p:sp>
          <p:nvSpPr>
            <p:cNvPr id="4" name="Google Shape;126;p8">
              <a:extLst>
                <a:ext uri="{FF2B5EF4-FFF2-40B4-BE49-F238E27FC236}">
                  <a16:creationId xmlns:a16="http://schemas.microsoft.com/office/drawing/2014/main" id="{B86A766E-D4A9-476F-ABBD-356743521EA1}"/>
                </a:ext>
              </a:extLst>
            </p:cNvPr>
            <p:cNvSpPr>
              <a:spLocks noChangeArrowheads="1"/>
            </p:cNvSpPr>
            <p:nvPr/>
          </p:nvSpPr>
          <p:spPr bwMode="auto">
            <a:xfrm>
              <a:off x="6292554" y="126224"/>
              <a:ext cx="779872" cy="259511"/>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nvGrpSpPr>
            <p:cNvPr id="5" name="Google Shape;127;p8">
              <a:extLst>
                <a:ext uri="{FF2B5EF4-FFF2-40B4-BE49-F238E27FC236}">
                  <a16:creationId xmlns:a16="http://schemas.microsoft.com/office/drawing/2014/main" id="{6D40883E-D34F-4D69-8AFF-5232EE61A354}"/>
                </a:ext>
              </a:extLst>
            </p:cNvPr>
            <p:cNvGrpSpPr>
              <a:grpSpLocks/>
            </p:cNvGrpSpPr>
            <p:nvPr/>
          </p:nvGrpSpPr>
          <p:grpSpPr bwMode="auto">
            <a:xfrm rot="10800000" flipH="1">
              <a:off x="3" y="40"/>
              <a:ext cx="6756168" cy="1327315"/>
              <a:chOff x="-2168138" y="330075"/>
              <a:chExt cx="8650663" cy="1699506"/>
            </a:xfrm>
          </p:grpSpPr>
          <p:sp>
            <p:nvSpPr>
              <p:cNvPr id="9" name="Google Shape;128;p8">
                <a:extLst>
                  <a:ext uri="{FF2B5EF4-FFF2-40B4-BE49-F238E27FC236}">
                    <a16:creationId xmlns:a16="http://schemas.microsoft.com/office/drawing/2014/main" id="{6E5C7B92-9D07-4BEE-A4A7-610192E5701D}"/>
                  </a:ext>
                </a:extLst>
              </p:cNvPr>
              <p:cNvSpPr/>
              <p:nvPr/>
            </p:nvSpPr>
            <p:spPr>
              <a:xfrm>
                <a:off x="-2174245" y="334648"/>
                <a:ext cx="6957878"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latin typeface="Arvo"/>
                  <a:ea typeface="Arvo"/>
                  <a:cs typeface="Arvo"/>
                  <a:sym typeface="Arvo"/>
                </a:endParaRPr>
              </a:p>
            </p:txBody>
          </p:sp>
          <p:sp>
            <p:nvSpPr>
              <p:cNvPr id="10" name="Google Shape;129;p8">
                <a:extLst>
                  <a:ext uri="{FF2B5EF4-FFF2-40B4-BE49-F238E27FC236}">
                    <a16:creationId xmlns:a16="http://schemas.microsoft.com/office/drawing/2014/main" id="{F8322176-CBF2-4C75-88B9-9BD1F87CA4AD}"/>
                  </a:ext>
                </a:extLst>
              </p:cNvPr>
              <p:cNvSpPr/>
              <p:nvPr/>
            </p:nvSpPr>
            <p:spPr>
              <a:xfrm>
                <a:off x="4783633" y="330075"/>
                <a:ext cx="1698308"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latin typeface="Arvo"/>
                  <a:ea typeface="Arvo"/>
                  <a:cs typeface="Arvo"/>
                  <a:sym typeface="Arvo"/>
                </a:endParaRPr>
              </a:p>
            </p:txBody>
          </p:sp>
        </p:grpSp>
        <p:grpSp>
          <p:nvGrpSpPr>
            <p:cNvPr id="6" name="Google Shape;130;p8">
              <a:extLst>
                <a:ext uri="{FF2B5EF4-FFF2-40B4-BE49-F238E27FC236}">
                  <a16:creationId xmlns:a16="http://schemas.microsoft.com/office/drawing/2014/main" id="{1771BDFB-CBD0-4E85-82B6-E0C2020591B2}"/>
                </a:ext>
              </a:extLst>
            </p:cNvPr>
            <p:cNvGrpSpPr>
              <a:grpSpLocks/>
            </p:cNvGrpSpPr>
            <p:nvPr/>
          </p:nvGrpSpPr>
          <p:grpSpPr bwMode="auto">
            <a:xfrm rot="10800000" flipH="1">
              <a:off x="-4" y="381007"/>
              <a:ext cx="7072430" cy="771744"/>
              <a:chOff x="-9092084" y="330075"/>
              <a:chExt cx="15574609" cy="1699501"/>
            </a:xfrm>
          </p:grpSpPr>
          <p:sp>
            <p:nvSpPr>
              <p:cNvPr id="7" name="Google Shape;131;p8">
                <a:extLst>
                  <a:ext uri="{FF2B5EF4-FFF2-40B4-BE49-F238E27FC236}">
                    <a16:creationId xmlns:a16="http://schemas.microsoft.com/office/drawing/2014/main" id="{4019092A-E83B-4C0A-86B9-98CF4056D470}"/>
                  </a:ext>
                </a:extLst>
              </p:cNvPr>
              <p:cNvSpPr>
                <a:spLocks noChangeArrowheads="1"/>
              </p:cNvSpPr>
              <p:nvPr/>
            </p:nvSpPr>
            <p:spPr bwMode="auto">
              <a:xfrm>
                <a:off x="-9102572" y="336172"/>
                <a:ext cx="13883428" cy="1698722"/>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sp>
            <p:nvSpPr>
              <p:cNvPr id="8" name="Google Shape;132;p8">
                <a:extLst>
                  <a:ext uri="{FF2B5EF4-FFF2-40B4-BE49-F238E27FC236}">
                    <a16:creationId xmlns:a16="http://schemas.microsoft.com/office/drawing/2014/main" id="{05C12308-4FCF-41A6-8516-5AFA1A9D61D0}"/>
                  </a:ext>
                </a:extLst>
              </p:cNvPr>
              <p:cNvSpPr>
                <a:spLocks noChangeArrowheads="1"/>
              </p:cNvSpPr>
              <p:nvPr/>
            </p:nvSpPr>
            <p:spPr bwMode="auto">
              <a:xfrm>
                <a:off x="4791344" y="330929"/>
                <a:ext cx="1699048" cy="1698722"/>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latin typeface="Arvo"/>
                  <a:ea typeface="Arvo"/>
                  <a:cs typeface="Arvo"/>
                  <a:sym typeface="Arvo"/>
                </a:endParaRPr>
              </a:p>
            </p:txBody>
          </p:sp>
        </p:grpSp>
      </p:grpSp>
      <p:grpSp>
        <p:nvGrpSpPr>
          <p:cNvPr id="11" name="Google Shape;133;p8">
            <a:extLst>
              <a:ext uri="{FF2B5EF4-FFF2-40B4-BE49-F238E27FC236}">
                <a16:creationId xmlns:a16="http://schemas.microsoft.com/office/drawing/2014/main" id="{DA5CB990-96CE-49EC-8692-DBD0940221A4}"/>
              </a:ext>
            </a:extLst>
          </p:cNvPr>
          <p:cNvGrpSpPr>
            <a:grpSpLocks/>
          </p:cNvGrpSpPr>
          <p:nvPr/>
        </p:nvGrpSpPr>
        <p:grpSpPr bwMode="auto">
          <a:xfrm>
            <a:off x="9263063" y="5964238"/>
            <a:ext cx="2936875" cy="893762"/>
            <a:chOff x="5575242" y="4472723"/>
            <a:chExt cx="2202830" cy="670795"/>
          </a:xfrm>
        </p:grpSpPr>
        <p:sp>
          <p:nvSpPr>
            <p:cNvPr id="12" name="Google Shape;134;p8">
              <a:extLst>
                <a:ext uri="{FF2B5EF4-FFF2-40B4-BE49-F238E27FC236}">
                  <a16:creationId xmlns:a16="http://schemas.microsoft.com/office/drawing/2014/main" id="{E1CC9953-DD22-4D93-B40D-F96E5228BEFF}"/>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defRPr/>
              </a:pPr>
              <a:endParaRPr>
                <a:solidFill>
                  <a:srgbClr val="263248"/>
                </a:solidFill>
              </a:endParaRPr>
            </a:p>
          </p:txBody>
        </p:sp>
        <p:grpSp>
          <p:nvGrpSpPr>
            <p:cNvPr id="13" name="Google Shape;135;p8">
              <a:extLst>
                <a:ext uri="{FF2B5EF4-FFF2-40B4-BE49-F238E27FC236}">
                  <a16:creationId xmlns:a16="http://schemas.microsoft.com/office/drawing/2014/main" id="{09030B3D-7E9B-4C71-868B-AECD7BC24EA8}"/>
                </a:ext>
              </a:extLst>
            </p:cNvPr>
            <p:cNvGrpSpPr>
              <a:grpSpLocks/>
            </p:cNvGrpSpPr>
            <p:nvPr/>
          </p:nvGrpSpPr>
          <p:grpSpPr bwMode="auto">
            <a:xfrm flipH="1">
              <a:off x="5734850" y="4472723"/>
              <a:ext cx="2040837" cy="670795"/>
              <a:chOff x="1297954" y="330075"/>
              <a:chExt cx="5169293" cy="1699506"/>
            </a:xfrm>
          </p:grpSpPr>
          <p:sp>
            <p:nvSpPr>
              <p:cNvPr id="17" name="Google Shape;136;p8">
                <a:extLst>
                  <a:ext uri="{FF2B5EF4-FFF2-40B4-BE49-F238E27FC236}">
                    <a16:creationId xmlns:a16="http://schemas.microsoft.com/office/drawing/2014/main" id="{DB171EE9-DB1A-4713-BC42-35E29BD4681D}"/>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18" name="Google Shape;137;p8">
                <a:extLst>
                  <a:ext uri="{FF2B5EF4-FFF2-40B4-BE49-F238E27FC236}">
                    <a16:creationId xmlns:a16="http://schemas.microsoft.com/office/drawing/2014/main" id="{5837A504-6C04-4A88-9B85-36C3802A698A}"/>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grpSp>
        <p:grpSp>
          <p:nvGrpSpPr>
            <p:cNvPr id="14" name="Google Shape;138;p8">
              <a:extLst>
                <a:ext uri="{FF2B5EF4-FFF2-40B4-BE49-F238E27FC236}">
                  <a16:creationId xmlns:a16="http://schemas.microsoft.com/office/drawing/2014/main" id="{44BE821A-AE7F-45DE-99A4-5D69E821BE8F}"/>
                </a:ext>
              </a:extLst>
            </p:cNvPr>
            <p:cNvGrpSpPr>
              <a:grpSpLocks/>
            </p:cNvGrpSpPr>
            <p:nvPr/>
          </p:nvGrpSpPr>
          <p:grpSpPr bwMode="auto">
            <a:xfrm flipH="1">
              <a:off x="5578209" y="4646738"/>
              <a:ext cx="2199863" cy="304563"/>
              <a:chOff x="-5827153" y="330075"/>
              <a:chExt cx="12276019" cy="1699569"/>
            </a:xfrm>
          </p:grpSpPr>
          <p:sp>
            <p:nvSpPr>
              <p:cNvPr id="15" name="Google Shape;139;p8">
                <a:extLst>
                  <a:ext uri="{FF2B5EF4-FFF2-40B4-BE49-F238E27FC236}">
                    <a16:creationId xmlns:a16="http://schemas.microsoft.com/office/drawing/2014/main" id="{C35671DE-4D50-4675-BC8F-6D1CF4A4293D}"/>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sp>
            <p:nvSpPr>
              <p:cNvPr id="16" name="Google Shape;140;p8">
                <a:extLst>
                  <a:ext uri="{FF2B5EF4-FFF2-40B4-BE49-F238E27FC236}">
                    <a16:creationId xmlns:a16="http://schemas.microsoft.com/office/drawing/2014/main" id="{5DA61ED5-0E8F-4118-A558-2F96048DD999}"/>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grpSp>
      </p:grpSp>
      <p:sp>
        <p:nvSpPr>
          <p:cNvPr id="141" name="Google Shape;141;p8"/>
          <p:cNvSpPr txBox="1">
            <a:spLocks noGrp="1"/>
          </p:cNvSpPr>
          <p:nvPr>
            <p:ph type="title"/>
          </p:nvPr>
        </p:nvSpPr>
        <p:spPr>
          <a:xfrm>
            <a:off x="1085700" y="523433"/>
            <a:ext cx="7011200" cy="1021600"/>
          </a:xfrm>
          <a:prstGeom prst="rect">
            <a:avLst/>
          </a:prstGeom>
        </p:spPr>
        <p:txBody>
          <a:bodyPr spcFirstLastPara="1">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9" name="Google Shape;142;p8">
            <a:extLst>
              <a:ext uri="{FF2B5EF4-FFF2-40B4-BE49-F238E27FC236}">
                <a16:creationId xmlns:a16="http://schemas.microsoft.com/office/drawing/2014/main" id="{A2525743-B6BB-4F77-A24A-32EAD72D0C26}"/>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D290CBEB-7BF6-4675-96D9-3A46EA59A1F8}" type="slidenum">
              <a:rPr lang="en">
                <a:solidFill>
                  <a:srgbClr val="FFFFFF"/>
                </a:solidFill>
              </a:rPr>
              <a:pPr>
                <a:defRPr/>
              </a:pPr>
              <a:t>‹#›</a:t>
            </a:fld>
            <a:endParaRPr lang="en">
              <a:solidFill>
                <a:srgbClr val="FFFFFF"/>
              </a:solidFill>
            </a:endParaRPr>
          </a:p>
        </p:txBody>
      </p:sp>
    </p:spTree>
    <p:extLst>
      <p:ext uri="{BB962C8B-B14F-4D97-AF65-F5344CB8AC3E}">
        <p14:creationId xmlns:p14="http://schemas.microsoft.com/office/powerpoint/2010/main" val="3333981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3" name="Google Shape;144;p9">
            <a:extLst>
              <a:ext uri="{FF2B5EF4-FFF2-40B4-BE49-F238E27FC236}">
                <a16:creationId xmlns:a16="http://schemas.microsoft.com/office/drawing/2014/main" id="{60817451-7506-4F6A-8153-83655D133F9B}"/>
              </a:ext>
            </a:extLst>
          </p:cNvPr>
          <p:cNvGrpSpPr>
            <a:grpSpLocks/>
          </p:cNvGrpSpPr>
          <p:nvPr/>
        </p:nvGrpSpPr>
        <p:grpSpPr bwMode="auto">
          <a:xfrm>
            <a:off x="3287713" y="5964238"/>
            <a:ext cx="8916987" cy="893762"/>
            <a:chOff x="5589288" y="4472723"/>
            <a:chExt cx="6686825" cy="670795"/>
          </a:xfrm>
        </p:grpSpPr>
        <p:sp>
          <p:nvSpPr>
            <p:cNvPr id="4" name="Google Shape;145;p9">
              <a:extLst>
                <a:ext uri="{FF2B5EF4-FFF2-40B4-BE49-F238E27FC236}">
                  <a16:creationId xmlns:a16="http://schemas.microsoft.com/office/drawing/2014/main" id="{F04AFA6B-134F-41BF-995E-DABB75C4B445}"/>
                </a:ext>
              </a:extLst>
            </p:cNvPr>
            <p:cNvSpPr/>
            <p:nvPr/>
          </p:nvSpPr>
          <p:spPr>
            <a:xfrm rot="10800000">
              <a:off x="5589288" y="4948118"/>
              <a:ext cx="394043" cy="131061"/>
            </a:xfrm>
            <a:prstGeom prst="triangle">
              <a:avLst>
                <a:gd name="adj" fmla="val 32425"/>
              </a:avLst>
            </a:prstGeom>
            <a:solidFill>
              <a:schemeClr val="accent6"/>
            </a:solidFill>
            <a:ln>
              <a:noFill/>
            </a:ln>
          </p:spPr>
          <p:txBody>
            <a:bodyPr spcFirstLastPara="1" lIns="91425" tIns="91425" rIns="91425" bIns="91425" anchor="ctr"/>
            <a:lstStyle/>
            <a:p>
              <a:pPr>
                <a:defRPr/>
              </a:pPr>
              <a:endParaRPr>
                <a:solidFill>
                  <a:srgbClr val="263248"/>
                </a:solidFill>
              </a:endParaRPr>
            </a:p>
          </p:txBody>
        </p:sp>
        <p:grpSp>
          <p:nvGrpSpPr>
            <p:cNvPr id="5" name="Google Shape;146;p9">
              <a:extLst>
                <a:ext uri="{FF2B5EF4-FFF2-40B4-BE49-F238E27FC236}">
                  <a16:creationId xmlns:a16="http://schemas.microsoft.com/office/drawing/2014/main" id="{C7BD716B-E0C9-438F-8D6A-495DC7A30363}"/>
                </a:ext>
              </a:extLst>
            </p:cNvPr>
            <p:cNvGrpSpPr>
              <a:grpSpLocks/>
            </p:cNvGrpSpPr>
            <p:nvPr/>
          </p:nvGrpSpPr>
          <p:grpSpPr bwMode="auto">
            <a:xfrm flipH="1">
              <a:off x="5748896" y="4472723"/>
              <a:ext cx="6527217" cy="670795"/>
              <a:chOff x="-10101302" y="330075"/>
              <a:chExt cx="16532971" cy="1699506"/>
            </a:xfrm>
          </p:grpSpPr>
          <p:sp>
            <p:nvSpPr>
              <p:cNvPr id="9" name="Google Shape;147;p9">
                <a:extLst>
                  <a:ext uri="{FF2B5EF4-FFF2-40B4-BE49-F238E27FC236}">
                    <a16:creationId xmlns:a16="http://schemas.microsoft.com/office/drawing/2014/main" id="{2F0F1232-480A-47EF-BF55-752BD6ECDA58}"/>
                  </a:ext>
                </a:extLst>
              </p:cNvPr>
              <p:cNvSpPr/>
              <p:nvPr/>
            </p:nvSpPr>
            <p:spPr>
              <a:xfrm>
                <a:off x="-10101302" y="330075"/>
                <a:ext cx="14847607"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10" name="Google Shape;148;p9">
                <a:extLst>
                  <a:ext uri="{FF2B5EF4-FFF2-40B4-BE49-F238E27FC236}">
                    <a16:creationId xmlns:a16="http://schemas.microsoft.com/office/drawing/2014/main" id="{B83F2A7F-834D-4008-ABB0-3ED529375DF4}"/>
                  </a:ext>
                </a:extLst>
              </p:cNvPr>
              <p:cNvSpPr/>
              <p:nvPr/>
            </p:nvSpPr>
            <p:spPr>
              <a:xfrm>
                <a:off x="4728213" y="330075"/>
                <a:ext cx="1700660"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grpSp>
        <p:grpSp>
          <p:nvGrpSpPr>
            <p:cNvPr id="6" name="Google Shape;149;p9">
              <a:extLst>
                <a:ext uri="{FF2B5EF4-FFF2-40B4-BE49-F238E27FC236}">
                  <a16:creationId xmlns:a16="http://schemas.microsoft.com/office/drawing/2014/main" id="{3D483C1E-7107-44CE-9D3A-E97722BF4889}"/>
                </a:ext>
              </a:extLst>
            </p:cNvPr>
            <p:cNvGrpSpPr>
              <a:grpSpLocks/>
            </p:cNvGrpSpPr>
            <p:nvPr/>
          </p:nvGrpSpPr>
          <p:grpSpPr bwMode="auto">
            <a:xfrm flipH="1">
              <a:off x="5592255" y="4646738"/>
              <a:ext cx="6682918" cy="304563"/>
              <a:chOff x="-30922586" y="330075"/>
              <a:chExt cx="37293070" cy="1699569"/>
            </a:xfrm>
          </p:grpSpPr>
          <p:sp>
            <p:nvSpPr>
              <p:cNvPr id="7" name="Google Shape;150;p9">
                <a:extLst>
                  <a:ext uri="{FF2B5EF4-FFF2-40B4-BE49-F238E27FC236}">
                    <a16:creationId xmlns:a16="http://schemas.microsoft.com/office/drawing/2014/main" id="{BA8C19AC-160C-4B52-9766-F00D1AE2051D}"/>
                  </a:ext>
                </a:extLst>
              </p:cNvPr>
              <p:cNvSpPr/>
              <p:nvPr/>
            </p:nvSpPr>
            <p:spPr>
              <a:xfrm>
                <a:off x="-30914543" y="329736"/>
                <a:ext cx="35587639" cy="1702094"/>
              </a:xfrm>
              <a:prstGeom prst="rect">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sp>
            <p:nvSpPr>
              <p:cNvPr id="8" name="Google Shape;151;p9">
                <a:extLst>
                  <a:ext uri="{FF2B5EF4-FFF2-40B4-BE49-F238E27FC236}">
                    <a16:creationId xmlns:a16="http://schemas.microsoft.com/office/drawing/2014/main" id="{C6D876E9-D126-493A-9155-C1713F932356}"/>
                  </a:ext>
                </a:extLst>
              </p:cNvPr>
              <p:cNvSpPr/>
              <p:nvPr/>
            </p:nvSpPr>
            <p:spPr>
              <a:xfrm>
                <a:off x="4673096" y="329736"/>
                <a:ext cx="1700660" cy="1702094"/>
              </a:xfrm>
              <a:prstGeom prst="rtTriangle">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grpSp>
      </p:grpSp>
      <p:grpSp>
        <p:nvGrpSpPr>
          <p:cNvPr id="11" name="Google Shape;154;p9">
            <a:extLst>
              <a:ext uri="{FF2B5EF4-FFF2-40B4-BE49-F238E27FC236}">
                <a16:creationId xmlns:a16="http://schemas.microsoft.com/office/drawing/2014/main" id="{66F23361-3058-4DF6-9044-4D004F54C154}"/>
              </a:ext>
            </a:extLst>
          </p:cNvPr>
          <p:cNvGrpSpPr>
            <a:grpSpLocks/>
          </p:cNvGrpSpPr>
          <p:nvPr/>
        </p:nvGrpSpPr>
        <p:grpSpPr bwMode="auto">
          <a:xfrm rot="10800000">
            <a:off x="0" y="0"/>
            <a:ext cx="2938463" cy="893763"/>
            <a:chOff x="5575242" y="4472723"/>
            <a:chExt cx="2202830" cy="670795"/>
          </a:xfrm>
        </p:grpSpPr>
        <p:sp>
          <p:nvSpPr>
            <p:cNvPr id="12" name="Google Shape;155;p9">
              <a:extLst>
                <a:ext uri="{FF2B5EF4-FFF2-40B4-BE49-F238E27FC236}">
                  <a16:creationId xmlns:a16="http://schemas.microsoft.com/office/drawing/2014/main" id="{FB165F3A-417A-4BFA-9CB7-6E75C39214A5}"/>
                </a:ext>
              </a:extLst>
            </p:cNvPr>
            <p:cNvSpPr>
              <a:spLocks noChangeArrowheads="1"/>
            </p:cNvSpPr>
            <p:nvPr/>
          </p:nvSpPr>
          <p:spPr bwMode="auto">
            <a:xfrm rot="10800000">
              <a:off x="5575242" y="4945735"/>
              <a:ext cx="393915" cy="131061"/>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endParaRPr>
            </a:p>
          </p:txBody>
        </p:sp>
        <p:grpSp>
          <p:nvGrpSpPr>
            <p:cNvPr id="13" name="Google Shape;156;p9">
              <a:extLst>
                <a:ext uri="{FF2B5EF4-FFF2-40B4-BE49-F238E27FC236}">
                  <a16:creationId xmlns:a16="http://schemas.microsoft.com/office/drawing/2014/main" id="{8A394955-D283-4F6C-98CF-AB7D1C9EBBE1}"/>
                </a:ext>
              </a:extLst>
            </p:cNvPr>
            <p:cNvGrpSpPr>
              <a:grpSpLocks/>
            </p:cNvGrpSpPr>
            <p:nvPr/>
          </p:nvGrpSpPr>
          <p:grpSpPr bwMode="auto">
            <a:xfrm flipH="1">
              <a:off x="5734850" y="4472723"/>
              <a:ext cx="2040837" cy="670795"/>
              <a:chOff x="1297954" y="330075"/>
              <a:chExt cx="5169293" cy="1699506"/>
            </a:xfrm>
          </p:grpSpPr>
          <p:sp>
            <p:nvSpPr>
              <p:cNvPr id="17" name="Google Shape;157;p9">
                <a:extLst>
                  <a:ext uri="{FF2B5EF4-FFF2-40B4-BE49-F238E27FC236}">
                    <a16:creationId xmlns:a16="http://schemas.microsoft.com/office/drawing/2014/main" id="{AF9FD508-A8EB-4810-84E5-B8CEBC38EF2A}"/>
                  </a:ext>
                </a:extLst>
              </p:cNvPr>
              <p:cNvSpPr/>
              <p:nvPr/>
            </p:nvSpPr>
            <p:spPr>
              <a:xfrm>
                <a:off x="1313015" y="330075"/>
                <a:ext cx="3472560"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18" name="Google Shape;158;p9">
                <a:extLst>
                  <a:ext uri="{FF2B5EF4-FFF2-40B4-BE49-F238E27FC236}">
                    <a16:creationId xmlns:a16="http://schemas.microsoft.com/office/drawing/2014/main" id="{BB8F6C20-0D7D-4E96-B27A-2E4FB745B645}"/>
                  </a:ext>
                </a:extLst>
              </p:cNvPr>
              <p:cNvSpPr/>
              <p:nvPr/>
            </p:nvSpPr>
            <p:spPr>
              <a:xfrm>
                <a:off x="4782560" y="342150"/>
                <a:ext cx="1694079"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grpSp>
        <p:grpSp>
          <p:nvGrpSpPr>
            <p:cNvPr id="14" name="Google Shape;159;p9">
              <a:extLst>
                <a:ext uri="{FF2B5EF4-FFF2-40B4-BE49-F238E27FC236}">
                  <a16:creationId xmlns:a16="http://schemas.microsoft.com/office/drawing/2014/main" id="{8766C2DB-F5C3-4CC9-BC14-87927A21153D}"/>
                </a:ext>
              </a:extLst>
            </p:cNvPr>
            <p:cNvGrpSpPr>
              <a:grpSpLocks/>
            </p:cNvGrpSpPr>
            <p:nvPr/>
          </p:nvGrpSpPr>
          <p:grpSpPr bwMode="auto">
            <a:xfrm flipH="1">
              <a:off x="5578209" y="4646738"/>
              <a:ext cx="2199863" cy="304563"/>
              <a:chOff x="-5827153" y="330075"/>
              <a:chExt cx="12276019" cy="1699569"/>
            </a:xfrm>
          </p:grpSpPr>
          <p:sp>
            <p:nvSpPr>
              <p:cNvPr id="15" name="Google Shape;160;p9">
                <a:extLst>
                  <a:ext uri="{FF2B5EF4-FFF2-40B4-BE49-F238E27FC236}">
                    <a16:creationId xmlns:a16="http://schemas.microsoft.com/office/drawing/2014/main" id="{16D8AD51-73C8-40FC-A825-D963F92876B4}"/>
                  </a:ext>
                </a:extLst>
              </p:cNvPr>
              <p:cNvSpPr>
                <a:spLocks noChangeArrowheads="1"/>
              </p:cNvSpPr>
              <p:nvPr/>
            </p:nvSpPr>
            <p:spPr bwMode="auto">
              <a:xfrm>
                <a:off x="-5800589" y="289843"/>
                <a:ext cx="10612390" cy="1702090"/>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endParaRPr>
              </a:p>
            </p:txBody>
          </p:sp>
          <p:sp>
            <p:nvSpPr>
              <p:cNvPr id="16" name="Google Shape;161;p9">
                <a:extLst>
                  <a:ext uri="{FF2B5EF4-FFF2-40B4-BE49-F238E27FC236}">
                    <a16:creationId xmlns:a16="http://schemas.microsoft.com/office/drawing/2014/main" id="{DE797AA8-C0FB-4F1D-A2C4-0434C38A1AC3}"/>
                  </a:ext>
                </a:extLst>
              </p:cNvPr>
              <p:cNvSpPr>
                <a:spLocks noChangeArrowheads="1"/>
              </p:cNvSpPr>
              <p:nvPr/>
            </p:nvSpPr>
            <p:spPr bwMode="auto">
              <a:xfrm>
                <a:off x="4778598" y="316438"/>
                <a:ext cx="1700108" cy="1702090"/>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endParaRPr>
              </a:p>
            </p:txBody>
          </p:sp>
        </p:grpSp>
      </p:grpSp>
      <p:sp>
        <p:nvSpPr>
          <p:cNvPr id="152" name="Google Shape;152;p9"/>
          <p:cNvSpPr txBox="1">
            <a:spLocks noGrp="1"/>
          </p:cNvSpPr>
          <p:nvPr>
            <p:ph type="body" idx="1"/>
          </p:nvPr>
        </p:nvSpPr>
        <p:spPr>
          <a:xfrm>
            <a:off x="3577067" y="6182000"/>
            <a:ext cx="8005600" cy="420800"/>
          </a:xfrm>
          <a:prstGeom prst="rect">
            <a:avLst/>
          </a:prstGeom>
        </p:spPr>
        <p:txBody>
          <a:bodyPr spcFirstLastPara="1">
            <a:noAutofit/>
          </a:bodyPr>
          <a:lstStyle>
            <a:lvl1pPr marL="457200" lvl="0" indent="-228600">
              <a:spcBef>
                <a:spcPts val="0"/>
              </a:spcBef>
              <a:spcAft>
                <a:spcPts val="0"/>
              </a:spcAft>
              <a:buSzPts val="1300"/>
              <a:buNone/>
              <a:defRPr sz="1300"/>
            </a:lvl1pPr>
          </a:lstStyle>
          <a:p>
            <a:endParaRPr/>
          </a:p>
        </p:txBody>
      </p:sp>
      <p:sp>
        <p:nvSpPr>
          <p:cNvPr id="19" name="Google Shape;153;p9">
            <a:extLst>
              <a:ext uri="{FF2B5EF4-FFF2-40B4-BE49-F238E27FC236}">
                <a16:creationId xmlns:a16="http://schemas.microsoft.com/office/drawing/2014/main" id="{789F0881-433C-414B-B29D-4B04F37798D0}"/>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68355A6F-8D13-4844-B14E-C49EBC3076E3}" type="slidenum">
              <a:rPr lang="en">
                <a:solidFill>
                  <a:srgbClr val="FFFFFF"/>
                </a:solidFill>
              </a:rPr>
              <a:pPr>
                <a:defRPr/>
              </a:pPr>
              <a:t>‹#›</a:t>
            </a:fld>
            <a:endParaRPr lang="en">
              <a:solidFill>
                <a:srgbClr val="FFFFFF"/>
              </a:solidFill>
            </a:endParaRPr>
          </a:p>
        </p:txBody>
      </p:sp>
    </p:spTree>
    <p:extLst>
      <p:ext uri="{BB962C8B-B14F-4D97-AF65-F5344CB8AC3E}">
        <p14:creationId xmlns:p14="http://schemas.microsoft.com/office/powerpoint/2010/main" val="1143633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2" name="Google Shape;163;p10">
            <a:extLst>
              <a:ext uri="{FF2B5EF4-FFF2-40B4-BE49-F238E27FC236}">
                <a16:creationId xmlns:a16="http://schemas.microsoft.com/office/drawing/2014/main" id="{1FEDD31A-97F1-49A8-BABC-E405FFE51C36}"/>
              </a:ext>
            </a:extLst>
          </p:cNvPr>
          <p:cNvGrpSpPr>
            <a:grpSpLocks/>
          </p:cNvGrpSpPr>
          <p:nvPr/>
        </p:nvGrpSpPr>
        <p:grpSpPr bwMode="auto">
          <a:xfrm rot="10800000">
            <a:off x="0" y="0"/>
            <a:ext cx="2938463" cy="893763"/>
            <a:chOff x="5575242" y="4472723"/>
            <a:chExt cx="2202830" cy="670795"/>
          </a:xfrm>
        </p:grpSpPr>
        <p:sp>
          <p:nvSpPr>
            <p:cNvPr id="3" name="Google Shape;164;p10">
              <a:extLst>
                <a:ext uri="{FF2B5EF4-FFF2-40B4-BE49-F238E27FC236}">
                  <a16:creationId xmlns:a16="http://schemas.microsoft.com/office/drawing/2014/main" id="{ECB2355A-6443-497E-82E6-28CFC5667A51}"/>
                </a:ext>
              </a:extLst>
            </p:cNvPr>
            <p:cNvSpPr>
              <a:spLocks noChangeArrowheads="1"/>
            </p:cNvSpPr>
            <p:nvPr/>
          </p:nvSpPr>
          <p:spPr bwMode="auto">
            <a:xfrm rot="10800000">
              <a:off x="5575242" y="4945735"/>
              <a:ext cx="393915" cy="131061"/>
            </a:xfrm>
            <a:prstGeom prst="triangle">
              <a:avLst>
                <a:gd name="adj" fmla="val 32426"/>
              </a:avLst>
            </a:prstGeom>
            <a:solidFill>
              <a:schemeClr val="accent2"/>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endParaRPr>
            </a:p>
          </p:txBody>
        </p:sp>
        <p:grpSp>
          <p:nvGrpSpPr>
            <p:cNvPr id="4" name="Google Shape;165;p10">
              <a:extLst>
                <a:ext uri="{FF2B5EF4-FFF2-40B4-BE49-F238E27FC236}">
                  <a16:creationId xmlns:a16="http://schemas.microsoft.com/office/drawing/2014/main" id="{177FFC3B-25BC-46B1-BA3C-E9C82D53BC5E}"/>
                </a:ext>
              </a:extLst>
            </p:cNvPr>
            <p:cNvGrpSpPr>
              <a:grpSpLocks/>
            </p:cNvGrpSpPr>
            <p:nvPr/>
          </p:nvGrpSpPr>
          <p:grpSpPr bwMode="auto">
            <a:xfrm flipH="1">
              <a:off x="5734850" y="4472723"/>
              <a:ext cx="2040837" cy="670795"/>
              <a:chOff x="1297954" y="330075"/>
              <a:chExt cx="5169293" cy="1699506"/>
            </a:xfrm>
          </p:grpSpPr>
          <p:sp>
            <p:nvSpPr>
              <p:cNvPr id="8" name="Google Shape;166;p10">
                <a:extLst>
                  <a:ext uri="{FF2B5EF4-FFF2-40B4-BE49-F238E27FC236}">
                    <a16:creationId xmlns:a16="http://schemas.microsoft.com/office/drawing/2014/main" id="{5FEFA7ED-BDED-4411-86DC-BE7AE32565A7}"/>
                  </a:ext>
                </a:extLst>
              </p:cNvPr>
              <p:cNvSpPr/>
              <p:nvPr/>
            </p:nvSpPr>
            <p:spPr>
              <a:xfrm>
                <a:off x="1313015" y="330075"/>
                <a:ext cx="3472560"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9" name="Google Shape;167;p10">
                <a:extLst>
                  <a:ext uri="{FF2B5EF4-FFF2-40B4-BE49-F238E27FC236}">
                    <a16:creationId xmlns:a16="http://schemas.microsoft.com/office/drawing/2014/main" id="{70DCB1C1-7522-475C-836D-3A8AE357AA75}"/>
                  </a:ext>
                </a:extLst>
              </p:cNvPr>
              <p:cNvSpPr/>
              <p:nvPr/>
            </p:nvSpPr>
            <p:spPr>
              <a:xfrm>
                <a:off x="4782560" y="342150"/>
                <a:ext cx="1694079"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grpSp>
        <p:grpSp>
          <p:nvGrpSpPr>
            <p:cNvPr id="5" name="Google Shape;168;p10">
              <a:extLst>
                <a:ext uri="{FF2B5EF4-FFF2-40B4-BE49-F238E27FC236}">
                  <a16:creationId xmlns:a16="http://schemas.microsoft.com/office/drawing/2014/main" id="{C1822658-85C0-460C-997B-F9890A2E18AA}"/>
                </a:ext>
              </a:extLst>
            </p:cNvPr>
            <p:cNvGrpSpPr>
              <a:grpSpLocks/>
            </p:cNvGrpSpPr>
            <p:nvPr/>
          </p:nvGrpSpPr>
          <p:grpSpPr bwMode="auto">
            <a:xfrm flipH="1">
              <a:off x="5578209" y="4646738"/>
              <a:ext cx="2199863" cy="304563"/>
              <a:chOff x="-5827153" y="330075"/>
              <a:chExt cx="12276019" cy="1699569"/>
            </a:xfrm>
          </p:grpSpPr>
          <p:sp>
            <p:nvSpPr>
              <p:cNvPr id="6" name="Google Shape;169;p10">
                <a:extLst>
                  <a:ext uri="{FF2B5EF4-FFF2-40B4-BE49-F238E27FC236}">
                    <a16:creationId xmlns:a16="http://schemas.microsoft.com/office/drawing/2014/main" id="{6365A2B3-D2E2-45F9-B9C5-5A7346FA67F3}"/>
                  </a:ext>
                </a:extLst>
              </p:cNvPr>
              <p:cNvSpPr>
                <a:spLocks noChangeArrowheads="1"/>
              </p:cNvSpPr>
              <p:nvPr/>
            </p:nvSpPr>
            <p:spPr bwMode="auto">
              <a:xfrm>
                <a:off x="-5800589" y="289843"/>
                <a:ext cx="10612390" cy="1702090"/>
              </a:xfrm>
              <a:prstGeom prst="rect">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endParaRPr>
              </a:p>
            </p:txBody>
          </p:sp>
          <p:sp>
            <p:nvSpPr>
              <p:cNvPr id="7" name="Google Shape;170;p10">
                <a:extLst>
                  <a:ext uri="{FF2B5EF4-FFF2-40B4-BE49-F238E27FC236}">
                    <a16:creationId xmlns:a16="http://schemas.microsoft.com/office/drawing/2014/main" id="{447DEAFD-F225-48AC-A278-DBFAE8924AE7}"/>
                  </a:ext>
                </a:extLst>
              </p:cNvPr>
              <p:cNvSpPr>
                <a:spLocks noChangeArrowheads="1"/>
              </p:cNvSpPr>
              <p:nvPr/>
            </p:nvSpPr>
            <p:spPr bwMode="auto">
              <a:xfrm>
                <a:off x="4778598" y="316438"/>
                <a:ext cx="1700108" cy="1702090"/>
              </a:xfrm>
              <a:prstGeom prst="rtTriangle">
                <a:avLst/>
              </a:prstGeom>
              <a:solidFill>
                <a:schemeClr val="accent1"/>
              </a:solidFill>
              <a:ln>
                <a:noFill/>
              </a:ln>
            </p:spPr>
            <p:txBody>
              <a:bodyPr lIns="91425" tIns="91425" rIns="91425" bIns="91425" anchor="ct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defRPr/>
                </a:pPr>
                <a:endParaRPr lang="en-US" altLang="en-US">
                  <a:solidFill>
                    <a:srgbClr val="263248"/>
                  </a:solidFill>
                </a:endParaRPr>
              </a:p>
            </p:txBody>
          </p:sp>
        </p:grpSp>
      </p:grpSp>
      <p:grpSp>
        <p:nvGrpSpPr>
          <p:cNvPr id="10" name="Google Shape;171;p10">
            <a:extLst>
              <a:ext uri="{FF2B5EF4-FFF2-40B4-BE49-F238E27FC236}">
                <a16:creationId xmlns:a16="http://schemas.microsoft.com/office/drawing/2014/main" id="{ACA3BE0E-606D-436A-BE1C-C097FA3BA42E}"/>
              </a:ext>
            </a:extLst>
          </p:cNvPr>
          <p:cNvGrpSpPr>
            <a:grpSpLocks/>
          </p:cNvGrpSpPr>
          <p:nvPr/>
        </p:nvGrpSpPr>
        <p:grpSpPr bwMode="auto">
          <a:xfrm>
            <a:off x="9263063" y="5964238"/>
            <a:ext cx="2936875" cy="893762"/>
            <a:chOff x="5575242" y="4472723"/>
            <a:chExt cx="2202830" cy="670795"/>
          </a:xfrm>
        </p:grpSpPr>
        <p:sp>
          <p:nvSpPr>
            <p:cNvPr id="11" name="Google Shape;172;p10">
              <a:extLst>
                <a:ext uri="{FF2B5EF4-FFF2-40B4-BE49-F238E27FC236}">
                  <a16:creationId xmlns:a16="http://schemas.microsoft.com/office/drawing/2014/main" id="{C87D1F34-FF5C-492A-951E-473FABFFF3A9}"/>
                </a:ext>
              </a:extLst>
            </p:cNvPr>
            <p:cNvSpPr/>
            <p:nvPr/>
          </p:nvSpPr>
          <p:spPr>
            <a:xfrm rot="10800000">
              <a:off x="5575242" y="4948118"/>
              <a:ext cx="394128" cy="131061"/>
            </a:xfrm>
            <a:prstGeom prst="triangle">
              <a:avLst>
                <a:gd name="adj" fmla="val 32425"/>
              </a:avLst>
            </a:prstGeom>
            <a:solidFill>
              <a:schemeClr val="accent6"/>
            </a:solidFill>
            <a:ln>
              <a:noFill/>
            </a:ln>
          </p:spPr>
          <p:txBody>
            <a:bodyPr spcFirstLastPara="1" lIns="91425" tIns="91425" rIns="91425" bIns="91425" anchor="ctr"/>
            <a:lstStyle/>
            <a:p>
              <a:pPr>
                <a:defRPr/>
              </a:pPr>
              <a:endParaRPr>
                <a:solidFill>
                  <a:srgbClr val="263248"/>
                </a:solidFill>
              </a:endParaRPr>
            </a:p>
          </p:txBody>
        </p:sp>
        <p:grpSp>
          <p:nvGrpSpPr>
            <p:cNvPr id="12" name="Google Shape;173;p10">
              <a:extLst>
                <a:ext uri="{FF2B5EF4-FFF2-40B4-BE49-F238E27FC236}">
                  <a16:creationId xmlns:a16="http://schemas.microsoft.com/office/drawing/2014/main" id="{9C1066A2-11B5-4CD8-8F27-A660F5B0BCF3}"/>
                </a:ext>
              </a:extLst>
            </p:cNvPr>
            <p:cNvGrpSpPr>
              <a:grpSpLocks/>
            </p:cNvGrpSpPr>
            <p:nvPr/>
          </p:nvGrpSpPr>
          <p:grpSpPr bwMode="auto">
            <a:xfrm flipH="1">
              <a:off x="5734850" y="4472723"/>
              <a:ext cx="2040837" cy="670795"/>
              <a:chOff x="1297954" y="330075"/>
              <a:chExt cx="5169293" cy="1699506"/>
            </a:xfrm>
          </p:grpSpPr>
          <p:sp>
            <p:nvSpPr>
              <p:cNvPr id="16" name="Google Shape;174;p10">
                <a:extLst>
                  <a:ext uri="{FF2B5EF4-FFF2-40B4-BE49-F238E27FC236}">
                    <a16:creationId xmlns:a16="http://schemas.microsoft.com/office/drawing/2014/main" id="{5D9AD893-287E-4AA4-B8D6-9C95476DFB53}"/>
                  </a:ext>
                </a:extLst>
              </p:cNvPr>
              <p:cNvSpPr/>
              <p:nvPr/>
            </p:nvSpPr>
            <p:spPr>
              <a:xfrm>
                <a:off x="1300961" y="330075"/>
                <a:ext cx="3471421" cy="1699506"/>
              </a:xfrm>
              <a:prstGeom prst="rect">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sp>
            <p:nvSpPr>
              <p:cNvPr id="17" name="Google Shape;175;p10">
                <a:extLst>
                  <a:ext uri="{FF2B5EF4-FFF2-40B4-BE49-F238E27FC236}">
                    <a16:creationId xmlns:a16="http://schemas.microsoft.com/office/drawing/2014/main" id="{3FA17A45-AAAE-4000-BEED-1A1126716F28}"/>
                  </a:ext>
                </a:extLst>
              </p:cNvPr>
              <p:cNvSpPr/>
              <p:nvPr/>
            </p:nvSpPr>
            <p:spPr>
              <a:xfrm>
                <a:off x="4769368" y="330075"/>
                <a:ext cx="1694995" cy="1699506"/>
              </a:xfrm>
              <a:prstGeom prst="rtTriangle">
                <a:avLst/>
              </a:prstGeom>
              <a:solidFill>
                <a:schemeClr val="accent4"/>
              </a:solidFill>
              <a:ln>
                <a:noFill/>
              </a:ln>
            </p:spPr>
            <p:txBody>
              <a:bodyPr spcFirstLastPara="1" lIns="91425" tIns="91425" rIns="91425" bIns="91425" anchor="ctr"/>
              <a:lstStyle/>
              <a:p>
                <a:pPr>
                  <a:defRPr/>
                </a:pPr>
                <a:endParaRPr>
                  <a:solidFill>
                    <a:srgbClr val="263248"/>
                  </a:solidFill>
                </a:endParaRPr>
              </a:p>
            </p:txBody>
          </p:sp>
        </p:grpSp>
        <p:grpSp>
          <p:nvGrpSpPr>
            <p:cNvPr id="13" name="Google Shape;176;p10">
              <a:extLst>
                <a:ext uri="{FF2B5EF4-FFF2-40B4-BE49-F238E27FC236}">
                  <a16:creationId xmlns:a16="http://schemas.microsoft.com/office/drawing/2014/main" id="{DD0CB8E5-EEFB-4D88-8139-6AE992F79EDB}"/>
                </a:ext>
              </a:extLst>
            </p:cNvPr>
            <p:cNvGrpSpPr>
              <a:grpSpLocks/>
            </p:cNvGrpSpPr>
            <p:nvPr/>
          </p:nvGrpSpPr>
          <p:grpSpPr bwMode="auto">
            <a:xfrm flipH="1">
              <a:off x="5578209" y="4646738"/>
              <a:ext cx="2199863" cy="304563"/>
              <a:chOff x="-5827153" y="330075"/>
              <a:chExt cx="12276019" cy="1699569"/>
            </a:xfrm>
          </p:grpSpPr>
          <p:sp>
            <p:nvSpPr>
              <p:cNvPr id="14" name="Google Shape;177;p10">
                <a:extLst>
                  <a:ext uri="{FF2B5EF4-FFF2-40B4-BE49-F238E27FC236}">
                    <a16:creationId xmlns:a16="http://schemas.microsoft.com/office/drawing/2014/main" id="{21482163-6912-47E6-9F79-A60E6F185685}"/>
                  </a:ext>
                </a:extLst>
              </p:cNvPr>
              <p:cNvSpPr/>
              <p:nvPr/>
            </p:nvSpPr>
            <p:spPr>
              <a:xfrm>
                <a:off x="-5827153" y="329736"/>
                <a:ext cx="10611486" cy="1702094"/>
              </a:xfrm>
              <a:prstGeom prst="rect">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sp>
            <p:nvSpPr>
              <p:cNvPr id="15" name="Google Shape;178;p10">
                <a:extLst>
                  <a:ext uri="{FF2B5EF4-FFF2-40B4-BE49-F238E27FC236}">
                    <a16:creationId xmlns:a16="http://schemas.microsoft.com/office/drawing/2014/main" id="{CEE224E6-872D-4624-8F65-06F0D858E963}"/>
                  </a:ext>
                </a:extLst>
              </p:cNvPr>
              <p:cNvSpPr/>
              <p:nvPr/>
            </p:nvSpPr>
            <p:spPr>
              <a:xfrm>
                <a:off x="4751108" y="329736"/>
                <a:ext cx="1701027" cy="1702094"/>
              </a:xfrm>
              <a:prstGeom prst="rtTriangle">
                <a:avLst/>
              </a:prstGeom>
              <a:solidFill>
                <a:schemeClr val="accent5"/>
              </a:solidFill>
              <a:ln>
                <a:noFill/>
              </a:ln>
            </p:spPr>
            <p:txBody>
              <a:bodyPr spcFirstLastPara="1" lIns="91425" tIns="91425" rIns="91425" bIns="91425" anchor="ctr"/>
              <a:lstStyle/>
              <a:p>
                <a:pPr>
                  <a:defRPr/>
                </a:pPr>
                <a:endParaRPr>
                  <a:solidFill>
                    <a:srgbClr val="263248"/>
                  </a:solidFill>
                </a:endParaRPr>
              </a:p>
            </p:txBody>
          </p:sp>
        </p:grpSp>
      </p:grpSp>
      <p:sp>
        <p:nvSpPr>
          <p:cNvPr id="18" name="Google Shape;179;p10">
            <a:extLst>
              <a:ext uri="{FF2B5EF4-FFF2-40B4-BE49-F238E27FC236}">
                <a16:creationId xmlns:a16="http://schemas.microsoft.com/office/drawing/2014/main" id="{B0739E96-BB8A-4216-9871-E6B59A8BCC12}"/>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D067DCD7-D8FC-400E-931F-DA223233FFE1}" type="slidenum">
              <a:rPr lang="en">
                <a:solidFill>
                  <a:srgbClr val="FFFFFF"/>
                </a:solidFill>
              </a:rPr>
              <a:pPr>
                <a:defRPr/>
              </a:pPr>
              <a:t>‹#›</a:t>
            </a:fld>
            <a:endParaRPr lang="en">
              <a:solidFill>
                <a:srgbClr val="FFFFFF"/>
              </a:solidFill>
            </a:endParaRPr>
          </a:p>
        </p:txBody>
      </p:sp>
    </p:spTree>
    <p:extLst>
      <p:ext uri="{BB962C8B-B14F-4D97-AF65-F5344CB8AC3E}">
        <p14:creationId xmlns:p14="http://schemas.microsoft.com/office/powerpoint/2010/main" val="6376898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rotWithShape="0">
          <a:gsLst>
            <a:gs pos="0">
              <a:srgbClr val="0784B1"/>
            </a:gs>
            <a:gs pos="100000">
              <a:srgbClr val="1AB6D1"/>
            </a:gs>
          </a:gsLst>
          <a:lin ang="18900000"/>
        </a:gradFill>
        <a:effectLst/>
      </p:bgPr>
    </p:bg>
    <p:spTree>
      <p:nvGrpSpPr>
        <p:cNvPr id="1" name="Shape 9"/>
        <p:cNvGrpSpPr/>
        <p:nvPr/>
      </p:nvGrpSpPr>
      <p:grpSpPr>
        <a:xfrm>
          <a:off x="0" y="0"/>
          <a:ext cx="0" cy="0"/>
          <a:chOff x="0" y="0"/>
          <a:chExt cx="0" cy="0"/>
        </a:xfrm>
      </p:grpSpPr>
      <p:sp>
        <p:nvSpPr>
          <p:cNvPr id="3" name="Google Shape;10;p2"/>
          <p:cNvSpPr/>
          <p:nvPr/>
        </p:nvSpPr>
        <p:spPr>
          <a:xfrm rot="5400000">
            <a:off x="338667" y="835025"/>
            <a:ext cx="4489450" cy="5187951"/>
          </a:xfrm>
          <a:prstGeom prst="round2SameRect">
            <a:avLst>
              <a:gd name="adj1" fmla="val 50000"/>
              <a:gd name="adj2" fmla="val 0"/>
            </a:avLst>
          </a:prstGeom>
          <a:solidFill>
            <a:schemeClr val="accent1"/>
          </a:solidFill>
          <a:ln>
            <a:noFill/>
          </a:ln>
        </p:spPr>
        <p:txBody>
          <a:bodyPr spcFirstLastPara="1" lIns="91425" tIns="91425" rIns="91425" bIns="91425" anchor="ctr"/>
          <a:lstStyle/>
          <a:p>
            <a:pPr>
              <a:buClr>
                <a:srgbClr val="000000"/>
              </a:buClr>
              <a:buFont typeface="Arial"/>
              <a:buNone/>
              <a:defRPr/>
            </a:pPr>
            <a:endParaRPr sz="1400" kern="0">
              <a:solidFill>
                <a:srgbClr val="000000"/>
              </a:solidFill>
              <a:cs typeface="Arial"/>
              <a:sym typeface="Arial"/>
            </a:endParaRPr>
          </a:p>
        </p:txBody>
      </p:sp>
      <p:pic>
        <p:nvPicPr>
          <p:cNvPr id="4" name="Google Shape;11;p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12;p2"/>
          <p:cNvSpPr txBox="1">
            <a:spLocks noGrp="1"/>
          </p:cNvSpPr>
          <p:nvPr>
            <p:ph type="ctrTitle"/>
          </p:nvPr>
        </p:nvSpPr>
        <p:spPr>
          <a:xfrm>
            <a:off x="5610633" y="2014133"/>
            <a:ext cx="5397200" cy="2829600"/>
          </a:xfrm>
          <a:prstGeom prst="rect">
            <a:avLst/>
          </a:prstGeom>
        </p:spPr>
        <p:txBody>
          <a:bodyPr spcFirstLastPara="1">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extLst>
      <p:ext uri="{BB962C8B-B14F-4D97-AF65-F5344CB8AC3E}">
        <p14:creationId xmlns:p14="http://schemas.microsoft.com/office/powerpoint/2010/main" val="2155922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ubtitle">
  <p:cSld name="Subtitle">
    <p:bg>
      <p:bgPr>
        <a:gradFill rotWithShape="0">
          <a:gsLst>
            <a:gs pos="0">
              <a:schemeClr val="accent1"/>
            </a:gs>
            <a:gs pos="100000">
              <a:schemeClr val="accent2"/>
            </a:gs>
          </a:gsLst>
          <a:lin ang="18900000"/>
        </a:gradFill>
        <a:effectLst/>
      </p:bgPr>
    </p:bg>
    <p:spTree>
      <p:nvGrpSpPr>
        <p:cNvPr id="1" name="Shape 13"/>
        <p:cNvGrpSpPr/>
        <p:nvPr/>
      </p:nvGrpSpPr>
      <p:grpSpPr>
        <a:xfrm>
          <a:off x="0" y="0"/>
          <a:ext cx="0" cy="0"/>
          <a:chOff x="0" y="0"/>
          <a:chExt cx="0" cy="0"/>
        </a:xfrm>
      </p:grpSpPr>
      <p:sp>
        <p:nvSpPr>
          <p:cNvPr id="4" name="Google Shape;14;p3"/>
          <p:cNvSpPr/>
          <p:nvPr/>
        </p:nvSpPr>
        <p:spPr>
          <a:xfrm rot="5400000">
            <a:off x="346605" y="1905001"/>
            <a:ext cx="2333625" cy="3048001"/>
          </a:xfrm>
          <a:prstGeom prst="round2SameRect">
            <a:avLst>
              <a:gd name="adj1" fmla="val 50000"/>
              <a:gd name="adj2" fmla="val 0"/>
            </a:avLst>
          </a:prstGeom>
          <a:solidFill>
            <a:schemeClr val="lt1"/>
          </a:solidFill>
          <a:ln>
            <a:noFill/>
          </a:ln>
        </p:spPr>
        <p:txBody>
          <a:bodyPr spcFirstLastPara="1" lIns="91425" tIns="91425" rIns="91425" bIns="91425" anchor="ctr"/>
          <a:lstStyle/>
          <a:p>
            <a:pPr>
              <a:buClr>
                <a:srgbClr val="000000"/>
              </a:buClr>
              <a:buFont typeface="Arial"/>
              <a:buNone/>
              <a:defRPr/>
            </a:pPr>
            <a:endParaRPr sz="1400" kern="0">
              <a:solidFill>
                <a:srgbClr val="000000"/>
              </a:solidFill>
              <a:cs typeface="Arial"/>
              <a:sym typeface="Arial"/>
            </a:endParaRPr>
          </a:p>
        </p:txBody>
      </p:sp>
      <p:pic>
        <p:nvPicPr>
          <p:cNvPr id="5" name="Google Shape;15;p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Google Shape;16;p3"/>
          <p:cNvSpPr txBox="1">
            <a:spLocks noGrp="1"/>
          </p:cNvSpPr>
          <p:nvPr>
            <p:ph type="ctrTitle"/>
          </p:nvPr>
        </p:nvSpPr>
        <p:spPr>
          <a:xfrm>
            <a:off x="3300367" y="2671833"/>
            <a:ext cx="7751200" cy="890800"/>
          </a:xfrm>
          <a:prstGeom prst="rect">
            <a:avLst/>
          </a:prstGeom>
        </p:spPr>
        <p:txBody>
          <a:bodyPr spcFirstLastPara="1" anchor="b">
            <a:noAutofit/>
          </a:bodyPr>
          <a:lstStyle>
            <a:lvl1pPr lvl="0" rtl="0">
              <a:spcBef>
                <a:spcPts val="0"/>
              </a:spcBef>
              <a:spcAft>
                <a:spcPts val="0"/>
              </a:spcAft>
              <a:buClr>
                <a:schemeClr val="accent5"/>
              </a:buClr>
              <a:buSzPts val="4400"/>
              <a:buNone/>
              <a:defRPr sz="4400">
                <a:solidFill>
                  <a:schemeClr val="accent5"/>
                </a:solidFill>
              </a:defRPr>
            </a:lvl1pPr>
            <a:lvl2pPr lvl="1" rtl="0">
              <a:spcBef>
                <a:spcPts val="0"/>
              </a:spcBef>
              <a:spcAft>
                <a:spcPts val="0"/>
              </a:spcAft>
              <a:buClr>
                <a:schemeClr val="accent5"/>
              </a:buClr>
              <a:buSzPts val="4400"/>
              <a:buNone/>
              <a:defRPr sz="4400">
                <a:solidFill>
                  <a:schemeClr val="accent5"/>
                </a:solidFill>
              </a:defRPr>
            </a:lvl2pPr>
            <a:lvl3pPr lvl="2" rtl="0">
              <a:spcBef>
                <a:spcPts val="0"/>
              </a:spcBef>
              <a:spcAft>
                <a:spcPts val="0"/>
              </a:spcAft>
              <a:buClr>
                <a:schemeClr val="accent5"/>
              </a:buClr>
              <a:buSzPts val="4400"/>
              <a:buNone/>
              <a:defRPr sz="4400">
                <a:solidFill>
                  <a:schemeClr val="accent5"/>
                </a:solidFill>
              </a:defRPr>
            </a:lvl3pPr>
            <a:lvl4pPr lvl="3" rtl="0">
              <a:spcBef>
                <a:spcPts val="0"/>
              </a:spcBef>
              <a:spcAft>
                <a:spcPts val="0"/>
              </a:spcAft>
              <a:buClr>
                <a:schemeClr val="accent5"/>
              </a:buClr>
              <a:buSzPts val="4400"/>
              <a:buNone/>
              <a:defRPr sz="4400">
                <a:solidFill>
                  <a:schemeClr val="accent5"/>
                </a:solidFill>
              </a:defRPr>
            </a:lvl4pPr>
            <a:lvl5pPr lvl="4" rtl="0">
              <a:spcBef>
                <a:spcPts val="0"/>
              </a:spcBef>
              <a:spcAft>
                <a:spcPts val="0"/>
              </a:spcAft>
              <a:buClr>
                <a:schemeClr val="accent5"/>
              </a:buClr>
              <a:buSzPts val="4400"/>
              <a:buNone/>
              <a:defRPr sz="4400">
                <a:solidFill>
                  <a:schemeClr val="accent5"/>
                </a:solidFill>
              </a:defRPr>
            </a:lvl5pPr>
            <a:lvl6pPr lvl="5" rtl="0">
              <a:spcBef>
                <a:spcPts val="0"/>
              </a:spcBef>
              <a:spcAft>
                <a:spcPts val="0"/>
              </a:spcAft>
              <a:buClr>
                <a:schemeClr val="accent5"/>
              </a:buClr>
              <a:buSzPts val="4400"/>
              <a:buNone/>
              <a:defRPr sz="4400">
                <a:solidFill>
                  <a:schemeClr val="accent5"/>
                </a:solidFill>
              </a:defRPr>
            </a:lvl6pPr>
            <a:lvl7pPr lvl="6" rtl="0">
              <a:spcBef>
                <a:spcPts val="0"/>
              </a:spcBef>
              <a:spcAft>
                <a:spcPts val="0"/>
              </a:spcAft>
              <a:buClr>
                <a:schemeClr val="accent5"/>
              </a:buClr>
              <a:buSzPts val="4400"/>
              <a:buNone/>
              <a:defRPr sz="4400">
                <a:solidFill>
                  <a:schemeClr val="accent5"/>
                </a:solidFill>
              </a:defRPr>
            </a:lvl7pPr>
            <a:lvl8pPr lvl="7" rtl="0">
              <a:spcBef>
                <a:spcPts val="0"/>
              </a:spcBef>
              <a:spcAft>
                <a:spcPts val="0"/>
              </a:spcAft>
              <a:buClr>
                <a:schemeClr val="accent5"/>
              </a:buClr>
              <a:buSzPts val="4400"/>
              <a:buNone/>
              <a:defRPr sz="4400">
                <a:solidFill>
                  <a:schemeClr val="accent5"/>
                </a:solidFill>
              </a:defRPr>
            </a:lvl8pPr>
            <a:lvl9pPr lvl="8" rtl="0">
              <a:spcBef>
                <a:spcPts val="0"/>
              </a:spcBef>
              <a:spcAft>
                <a:spcPts val="0"/>
              </a:spcAft>
              <a:buClr>
                <a:schemeClr val="accent5"/>
              </a:buClr>
              <a:buSzPts val="4400"/>
              <a:buNone/>
              <a:defRPr sz="4400">
                <a:solidFill>
                  <a:schemeClr val="accent5"/>
                </a:solidFill>
              </a:defRPr>
            </a:lvl9pPr>
          </a:lstStyle>
          <a:p>
            <a:endParaRPr/>
          </a:p>
        </p:txBody>
      </p:sp>
      <p:sp>
        <p:nvSpPr>
          <p:cNvPr id="17" name="Google Shape;17;p3"/>
          <p:cNvSpPr txBox="1">
            <a:spLocks noGrp="1"/>
          </p:cNvSpPr>
          <p:nvPr>
            <p:ph type="subTitle" idx="1"/>
          </p:nvPr>
        </p:nvSpPr>
        <p:spPr>
          <a:xfrm>
            <a:off x="3300367" y="3692067"/>
            <a:ext cx="7751200" cy="494000"/>
          </a:xfrm>
          <a:prstGeom prst="rect">
            <a:avLst/>
          </a:prstGeom>
        </p:spPr>
        <p:txBody>
          <a:bodyPr spcFirstLastPara="1">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Tree>
    <p:extLst>
      <p:ext uri="{BB962C8B-B14F-4D97-AF65-F5344CB8AC3E}">
        <p14:creationId xmlns:p14="http://schemas.microsoft.com/office/powerpoint/2010/main" val="3474985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3" name="Google Shape;19;p4"/>
          <p:cNvSpPr/>
          <p:nvPr/>
        </p:nvSpPr>
        <p:spPr>
          <a:xfrm>
            <a:off x="5454651" y="5264150"/>
            <a:ext cx="1282700" cy="1593850"/>
          </a:xfrm>
          <a:prstGeom prst="round2SameRect">
            <a:avLst>
              <a:gd name="adj1" fmla="val 50000"/>
              <a:gd name="adj2" fmla="val 0"/>
            </a:avLst>
          </a:prstGeom>
          <a:solidFill>
            <a:schemeClr val="accent1"/>
          </a:solidFill>
          <a:ln>
            <a:noFill/>
          </a:ln>
        </p:spPr>
        <p:txBody>
          <a:bodyPr spcFirstLastPara="1" lIns="91425" tIns="91425" rIns="91425" bIns="91425" anchor="ctr"/>
          <a:lstStyle/>
          <a:p>
            <a:pPr>
              <a:buClr>
                <a:srgbClr val="000000"/>
              </a:buClr>
              <a:buFont typeface="Arial"/>
              <a:buNone/>
              <a:defRPr/>
            </a:pPr>
            <a:endParaRPr sz="1400" kern="0">
              <a:solidFill>
                <a:srgbClr val="000000"/>
              </a:solidFill>
              <a:cs typeface="Arial"/>
              <a:sym typeface="Arial"/>
            </a:endParaRPr>
          </a:p>
        </p:txBody>
      </p:sp>
      <p:sp>
        <p:nvSpPr>
          <p:cNvPr id="4" name="Google Shape;20;p4"/>
          <p:cNvSpPr/>
          <p:nvPr/>
        </p:nvSpPr>
        <p:spPr>
          <a:xfrm rot="10800000">
            <a:off x="5454651" y="0"/>
            <a:ext cx="1282700" cy="1593850"/>
          </a:xfrm>
          <a:prstGeom prst="round2SameRect">
            <a:avLst>
              <a:gd name="adj1" fmla="val 50000"/>
              <a:gd name="adj2" fmla="val 0"/>
            </a:avLst>
          </a:prstGeom>
          <a:solidFill>
            <a:schemeClr val="accent1"/>
          </a:solidFill>
          <a:ln>
            <a:noFill/>
          </a:ln>
        </p:spPr>
        <p:txBody>
          <a:bodyPr spcFirstLastPara="1" lIns="91425" tIns="91425" rIns="91425" bIns="91425" anchor="ctr"/>
          <a:lstStyle/>
          <a:p>
            <a:pPr>
              <a:buClr>
                <a:srgbClr val="000000"/>
              </a:buClr>
              <a:buFont typeface="Arial"/>
              <a:buNone/>
              <a:defRPr/>
            </a:pPr>
            <a:endParaRPr sz="1400" kern="0">
              <a:solidFill>
                <a:srgbClr val="000000"/>
              </a:solidFill>
              <a:cs typeface="Arial"/>
              <a:sym typeface="Arial"/>
            </a:endParaRPr>
          </a:p>
        </p:txBody>
      </p:sp>
      <p:pic>
        <p:nvPicPr>
          <p:cNvPr id="5" name="Google Shape;21;p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3;p4"/>
          <p:cNvSpPr txBox="1">
            <a:spLocks noChangeArrowheads="1"/>
          </p:cNvSpPr>
          <p:nvPr/>
        </p:nvSpPr>
        <p:spPr bwMode="auto">
          <a:xfrm>
            <a:off x="4792134" y="539750"/>
            <a:ext cx="260773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lgn="ctr" fontAlgn="base">
              <a:spcBef>
                <a:spcPct val="0"/>
              </a:spcBef>
              <a:spcAft>
                <a:spcPct val="0"/>
              </a:spcAft>
              <a:buClr>
                <a:srgbClr val="000000"/>
              </a:buClr>
              <a:buFont typeface="Arial" panose="020B0604020202020204" pitchFamily="34" charset="0"/>
              <a:buNone/>
              <a:defRPr/>
            </a:pPr>
            <a:r>
              <a:rPr lang="en-US" altLang="en-US" sz="9600" smtClean="0">
                <a:solidFill>
                  <a:srgbClr val="1AB6D1"/>
                </a:solidFill>
                <a:latin typeface="Arial" panose="020B0604020202020204" pitchFamily="34" charset="0"/>
                <a:sym typeface="Arial" panose="020B0604020202020204" pitchFamily="34" charset="0"/>
              </a:rPr>
              <a:t>“</a:t>
            </a:r>
          </a:p>
        </p:txBody>
      </p:sp>
      <p:sp>
        <p:nvSpPr>
          <p:cNvPr id="7" name="Google Shape;25;p4"/>
          <p:cNvSpPr txBox="1">
            <a:spLocks noChangeArrowheads="1"/>
          </p:cNvSpPr>
          <p:nvPr/>
        </p:nvSpPr>
        <p:spPr bwMode="auto">
          <a:xfrm>
            <a:off x="4792134" y="5200650"/>
            <a:ext cx="260773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pPr algn="ctr" fontAlgn="base">
              <a:spcBef>
                <a:spcPct val="0"/>
              </a:spcBef>
              <a:spcAft>
                <a:spcPct val="0"/>
              </a:spcAft>
              <a:buClr>
                <a:srgbClr val="000000"/>
              </a:buClr>
              <a:buFont typeface="Arial" panose="020B0604020202020204" pitchFamily="34" charset="0"/>
              <a:buNone/>
              <a:defRPr/>
            </a:pPr>
            <a:r>
              <a:rPr lang="en-US" altLang="en-US" sz="9600" smtClean="0">
                <a:solidFill>
                  <a:srgbClr val="1AB6D1"/>
                </a:solidFill>
                <a:latin typeface="Arial" panose="020B0604020202020204" pitchFamily="34" charset="0"/>
                <a:sym typeface="Arial" panose="020B0604020202020204" pitchFamily="34" charset="0"/>
              </a:rPr>
              <a:t>”</a:t>
            </a:r>
          </a:p>
        </p:txBody>
      </p:sp>
      <p:sp>
        <p:nvSpPr>
          <p:cNvPr id="22" name="Google Shape;22;p4"/>
          <p:cNvSpPr txBox="1">
            <a:spLocks noGrp="1"/>
          </p:cNvSpPr>
          <p:nvPr>
            <p:ph type="body" idx="1"/>
          </p:nvPr>
        </p:nvSpPr>
        <p:spPr>
          <a:xfrm>
            <a:off x="1922000" y="1593200"/>
            <a:ext cx="8348400" cy="3671600"/>
          </a:xfrm>
          <a:prstGeom prst="rect">
            <a:avLst/>
          </a:prstGeom>
        </p:spPr>
        <p:txBody>
          <a:bodyPr spcFirstLastPara="1" anchor="ctr">
            <a:noAutofit/>
          </a:bodyPr>
          <a:lstStyle>
            <a:lvl1pPr marL="457189" lvl="0" indent="-419090" algn="ctr" rtl="0">
              <a:spcBef>
                <a:spcPts val="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1pPr>
            <a:lvl2pPr marL="914378" lvl="1" indent="-41909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2pPr>
            <a:lvl3pPr marL="1371566" lvl="2" indent="-41909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3pPr>
            <a:lvl4pPr marL="1828754" lvl="3" indent="-41909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4pPr>
            <a:lvl5pPr marL="2285943" lvl="4" indent="-41909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5pPr>
            <a:lvl6pPr marL="2743132" lvl="5" indent="-41909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6pPr>
            <a:lvl7pPr marL="3200320" lvl="6" indent="-41909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7pPr>
            <a:lvl8pPr marL="3657509" lvl="7" indent="-41909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8pPr>
            <a:lvl9pPr marL="4114697" lvl="8" indent="-419090" algn="ctr" rtl="0">
              <a:spcBef>
                <a:spcPts val="800"/>
              </a:spcBef>
              <a:spcAft>
                <a:spcPts val="80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9pPr>
          </a:lstStyle>
          <a:p>
            <a:endParaRPr/>
          </a:p>
        </p:txBody>
      </p:sp>
      <p:sp>
        <p:nvSpPr>
          <p:cNvPr id="8" name="Google Shape;24;p4"/>
          <p:cNvSpPr txBox="1">
            <a:spLocks noGrp="1"/>
          </p:cNvSpPr>
          <p:nvPr>
            <p:ph type="sldNum" idx="10"/>
          </p:nvPr>
        </p:nvSpPr>
        <p:spPr>
          <a:xfrm>
            <a:off x="5454651" y="6289676"/>
            <a:ext cx="1282700" cy="568325"/>
          </a:xfrm>
        </p:spPr>
        <p:txBody>
          <a:bodyPr spcFirstLastPara="1">
            <a:noAutofit/>
          </a:bodyPr>
          <a:lstStyle>
            <a:lvl1pPr lvl="0" rtl="0">
              <a:buClrTx/>
              <a:buNone/>
              <a:defRPr>
                <a:solidFill>
                  <a:srgbClr val="FFFFFF"/>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defRPr/>
            </a:pPr>
            <a:fld id="{D3576DD1-5F07-4022-A8F2-1256027B3753}" type="slidenum">
              <a:rPr lang="en"/>
              <a:pPr>
                <a:defRPr/>
              </a:pPr>
              <a:t>‹#›</a:t>
            </a:fld>
            <a:endParaRPr/>
          </a:p>
        </p:txBody>
      </p:sp>
    </p:spTree>
    <p:extLst>
      <p:ext uri="{BB962C8B-B14F-4D97-AF65-F5344CB8AC3E}">
        <p14:creationId xmlns:p14="http://schemas.microsoft.com/office/powerpoint/2010/main" val="14595480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sp>
        <p:nvSpPr>
          <p:cNvPr id="4" name="Google Shape;27;p5"/>
          <p:cNvSpPr/>
          <p:nvPr/>
        </p:nvSpPr>
        <p:spPr>
          <a:xfrm rot="5400000">
            <a:off x="218017" y="772583"/>
            <a:ext cx="844550" cy="1280584"/>
          </a:xfrm>
          <a:prstGeom prst="round2SameRect">
            <a:avLst>
              <a:gd name="adj1" fmla="val 50000"/>
              <a:gd name="adj2" fmla="val 0"/>
            </a:avLst>
          </a:prstGeom>
          <a:solidFill>
            <a:schemeClr val="accent1"/>
          </a:solidFill>
          <a:ln>
            <a:noFill/>
          </a:ln>
        </p:spPr>
        <p:txBody>
          <a:bodyPr spcFirstLastPara="1" lIns="91425" tIns="91425" rIns="91425" bIns="91425" anchor="ctr"/>
          <a:lstStyle/>
          <a:p>
            <a:pPr>
              <a:buClr>
                <a:srgbClr val="000000"/>
              </a:buClr>
              <a:buFont typeface="Arial"/>
              <a:buNone/>
              <a:defRPr/>
            </a:pPr>
            <a:endParaRPr sz="1400" kern="0">
              <a:solidFill>
                <a:srgbClr val="000000"/>
              </a:solidFill>
              <a:cs typeface="Arial"/>
              <a:sym typeface="Arial"/>
            </a:endParaRPr>
          </a:p>
        </p:txBody>
      </p:sp>
      <p:pic>
        <p:nvPicPr>
          <p:cNvPr id="5" name="Google Shape;28;p5"/>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Google Shape;29;p5"/>
          <p:cNvSpPr txBox="1">
            <a:spLocks noGrp="1"/>
          </p:cNvSpPr>
          <p:nvPr>
            <p:ph type="title"/>
          </p:nvPr>
        </p:nvSpPr>
        <p:spPr>
          <a:xfrm>
            <a:off x="1392633" y="990100"/>
            <a:ext cx="9610000" cy="844400"/>
          </a:xfrm>
          <a:prstGeom prst="rect">
            <a:avLst/>
          </a:prstGeom>
        </p:spPr>
        <p:txBody>
          <a:bodyPr spcFirstLastPara="1">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1392633" y="1957833"/>
            <a:ext cx="9610000" cy="3676800"/>
          </a:xfrm>
          <a:prstGeom prst="rect">
            <a:avLst/>
          </a:prstGeom>
        </p:spPr>
        <p:txBody>
          <a:bodyPr spcFirstLastPara="1">
            <a:noAutofit/>
          </a:bodyPr>
          <a:lstStyle>
            <a:lvl1pPr marL="457189" lvl="0" indent="-380990" rtl="0">
              <a:spcBef>
                <a:spcPts val="0"/>
              </a:spcBef>
              <a:spcAft>
                <a:spcPts val="0"/>
              </a:spcAft>
              <a:buSzPts val="2400"/>
              <a:buChar char="●"/>
              <a:defRPr/>
            </a:lvl1pPr>
            <a:lvl2pPr marL="914378" lvl="1" indent="-380990" rtl="0">
              <a:spcBef>
                <a:spcPts val="800"/>
              </a:spcBef>
              <a:spcAft>
                <a:spcPts val="0"/>
              </a:spcAft>
              <a:buSzPts val="2400"/>
              <a:buChar char="○"/>
              <a:defRPr/>
            </a:lvl2pPr>
            <a:lvl3pPr marL="1371566" lvl="2" indent="-380990" rtl="0">
              <a:spcBef>
                <a:spcPts val="800"/>
              </a:spcBef>
              <a:spcAft>
                <a:spcPts val="0"/>
              </a:spcAft>
              <a:buSzPts val="2400"/>
              <a:buChar char="■"/>
              <a:defRPr/>
            </a:lvl3pPr>
            <a:lvl4pPr marL="1828754" lvl="3" indent="-380990" rtl="0">
              <a:spcBef>
                <a:spcPts val="800"/>
              </a:spcBef>
              <a:spcAft>
                <a:spcPts val="0"/>
              </a:spcAft>
              <a:buSzPts val="2400"/>
              <a:buChar char="●"/>
              <a:defRPr/>
            </a:lvl4pPr>
            <a:lvl5pPr marL="2285943" lvl="4" indent="-380990" rtl="0">
              <a:spcBef>
                <a:spcPts val="800"/>
              </a:spcBef>
              <a:spcAft>
                <a:spcPts val="0"/>
              </a:spcAft>
              <a:buSzPts val="2400"/>
              <a:buChar char="○"/>
              <a:defRPr/>
            </a:lvl5pPr>
            <a:lvl6pPr marL="2743132" lvl="5" indent="-380990" rtl="0">
              <a:spcBef>
                <a:spcPts val="800"/>
              </a:spcBef>
              <a:spcAft>
                <a:spcPts val="0"/>
              </a:spcAft>
              <a:buSzPts val="2400"/>
              <a:buChar char="■"/>
              <a:defRPr/>
            </a:lvl6pPr>
            <a:lvl7pPr marL="3200320" lvl="6" indent="-380990" rtl="0">
              <a:spcBef>
                <a:spcPts val="800"/>
              </a:spcBef>
              <a:spcAft>
                <a:spcPts val="0"/>
              </a:spcAft>
              <a:buSzPts val="2400"/>
              <a:buChar char="●"/>
              <a:defRPr/>
            </a:lvl7pPr>
            <a:lvl8pPr marL="3657509" lvl="7" indent="-380990" rtl="0">
              <a:spcBef>
                <a:spcPts val="800"/>
              </a:spcBef>
              <a:spcAft>
                <a:spcPts val="0"/>
              </a:spcAft>
              <a:buSzPts val="2400"/>
              <a:buChar char="○"/>
              <a:defRPr/>
            </a:lvl8pPr>
            <a:lvl9pPr marL="4114697" lvl="8" indent="-380990" rtl="0">
              <a:spcBef>
                <a:spcPts val="800"/>
              </a:spcBef>
              <a:spcAft>
                <a:spcPts val="800"/>
              </a:spcAft>
              <a:buSzPts val="2400"/>
              <a:buChar char="■"/>
              <a:defRPr/>
            </a:lvl9pPr>
          </a:lstStyle>
          <a:p>
            <a:endParaRPr/>
          </a:p>
        </p:txBody>
      </p:sp>
      <p:sp>
        <p:nvSpPr>
          <p:cNvPr id="6" name="Google Shape;31;p5"/>
          <p:cNvSpPr txBox="1">
            <a:spLocks noGrp="1"/>
          </p:cNvSpPr>
          <p:nvPr>
            <p:ph type="sldNum" idx="10"/>
          </p:nvPr>
        </p:nvSpPr>
        <p:spPr/>
        <p:txBody>
          <a:bodyPr spcFirstLastPara="1">
            <a:noAutofit/>
          </a:bodyPr>
          <a:lstStyle>
            <a:lvl1pPr lvl="0" rtl="0">
              <a:buClrTx/>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7FB9EA58-8A76-4D2C-9250-D7297911CB78}" type="slidenum">
              <a:rPr lang="en"/>
              <a:pPr>
                <a:defRPr/>
              </a:pPr>
              <a:t>‹#›</a:t>
            </a:fld>
            <a:endParaRPr/>
          </a:p>
        </p:txBody>
      </p:sp>
    </p:spTree>
    <p:extLst>
      <p:ext uri="{BB962C8B-B14F-4D97-AF65-F5344CB8AC3E}">
        <p14:creationId xmlns:p14="http://schemas.microsoft.com/office/powerpoint/2010/main" val="197237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125" name="Google Shape;125;p8"/>
          <p:cNvGrpSpPr/>
          <p:nvPr/>
        </p:nvGrpSpPr>
        <p:grpSpPr>
          <a:xfrm>
            <a:off x="-6" y="55"/>
            <a:ext cx="9429907" cy="1769753"/>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Arvo"/>
                  <a:ea typeface="Arvo"/>
                  <a:cs typeface="Arvo"/>
                  <a:sym typeface="Arvo"/>
                </a:endParaRPr>
              </a:p>
            </p:txBody>
          </p:sp>
        </p:grpSp>
      </p:grpSp>
      <p:grpSp>
        <p:nvGrpSpPr>
          <p:cNvPr id="133" name="Google Shape;133;p8"/>
          <p:cNvGrpSpPr/>
          <p:nvPr/>
        </p:nvGrpSpPr>
        <p:grpSpPr>
          <a:xfrm>
            <a:off x="9262456" y="5963633"/>
            <a:ext cx="2937107" cy="894393"/>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41" name="Google Shape;141;p8"/>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36000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
        <p:cNvGrpSpPr/>
        <p:nvPr/>
      </p:nvGrpSpPr>
      <p:grpSpPr>
        <a:xfrm>
          <a:off x="0" y="0"/>
          <a:ext cx="0" cy="0"/>
          <a:chOff x="0" y="0"/>
          <a:chExt cx="0" cy="0"/>
        </a:xfrm>
      </p:grpSpPr>
      <p:sp>
        <p:nvSpPr>
          <p:cNvPr id="5" name="Google Shape;33;p6"/>
          <p:cNvSpPr/>
          <p:nvPr/>
        </p:nvSpPr>
        <p:spPr>
          <a:xfrm rot="5400000">
            <a:off x="218017" y="772583"/>
            <a:ext cx="844550" cy="1280584"/>
          </a:xfrm>
          <a:prstGeom prst="round2SameRect">
            <a:avLst>
              <a:gd name="adj1" fmla="val 50000"/>
              <a:gd name="adj2" fmla="val 0"/>
            </a:avLst>
          </a:prstGeom>
          <a:solidFill>
            <a:schemeClr val="accent1"/>
          </a:solidFill>
          <a:ln>
            <a:noFill/>
          </a:ln>
        </p:spPr>
        <p:txBody>
          <a:bodyPr spcFirstLastPara="1" lIns="91425" tIns="91425" rIns="91425" bIns="91425" anchor="ctr"/>
          <a:lstStyle/>
          <a:p>
            <a:pPr>
              <a:buClr>
                <a:srgbClr val="000000"/>
              </a:buClr>
              <a:buFont typeface="Arial"/>
              <a:buNone/>
              <a:defRPr/>
            </a:pPr>
            <a:endParaRPr sz="1400" kern="0">
              <a:solidFill>
                <a:srgbClr val="000000"/>
              </a:solidFill>
              <a:cs typeface="Arial"/>
              <a:sym typeface="Arial"/>
            </a:endParaRPr>
          </a:p>
        </p:txBody>
      </p:sp>
      <p:pic>
        <p:nvPicPr>
          <p:cNvPr id="6" name="Google Shape;34;p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Google Shape;35;p6"/>
          <p:cNvSpPr txBox="1">
            <a:spLocks noGrp="1"/>
          </p:cNvSpPr>
          <p:nvPr>
            <p:ph type="title"/>
          </p:nvPr>
        </p:nvSpPr>
        <p:spPr>
          <a:xfrm>
            <a:off x="1392633" y="990100"/>
            <a:ext cx="9610000" cy="844400"/>
          </a:xfrm>
          <a:prstGeom prst="rect">
            <a:avLst/>
          </a:prstGeom>
        </p:spPr>
        <p:txBody>
          <a:bodyPr spcFirstLastPara="1">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6"/>
          <p:cNvSpPr txBox="1">
            <a:spLocks noGrp="1"/>
          </p:cNvSpPr>
          <p:nvPr>
            <p:ph type="body" idx="1"/>
          </p:nvPr>
        </p:nvSpPr>
        <p:spPr>
          <a:xfrm>
            <a:off x="1392467" y="1957833"/>
            <a:ext cx="4490000" cy="3866400"/>
          </a:xfrm>
          <a:prstGeom prst="rect">
            <a:avLst/>
          </a:prstGeom>
        </p:spPr>
        <p:txBody>
          <a:bodyPr spcFirstLastPara="1">
            <a:noAutofit/>
          </a:bodyPr>
          <a:lstStyle>
            <a:lvl1pPr marL="457189" lvl="0" indent="-355591" rtl="0">
              <a:spcBef>
                <a:spcPts val="0"/>
              </a:spcBef>
              <a:spcAft>
                <a:spcPts val="0"/>
              </a:spcAft>
              <a:buSzPts val="2000"/>
              <a:buChar char="●"/>
              <a:defRPr sz="2000"/>
            </a:lvl1pPr>
            <a:lvl2pPr marL="914378" lvl="1" indent="-355591" rtl="0">
              <a:spcBef>
                <a:spcPts val="800"/>
              </a:spcBef>
              <a:spcAft>
                <a:spcPts val="0"/>
              </a:spcAft>
              <a:buSzPts val="2000"/>
              <a:buChar char="○"/>
              <a:defRPr sz="2000"/>
            </a:lvl2pPr>
            <a:lvl3pPr marL="1371566" lvl="2" indent="-355591" rtl="0">
              <a:spcBef>
                <a:spcPts val="800"/>
              </a:spcBef>
              <a:spcAft>
                <a:spcPts val="0"/>
              </a:spcAft>
              <a:buSzPts val="2000"/>
              <a:buChar char="■"/>
              <a:defRPr sz="2000"/>
            </a:lvl3pPr>
            <a:lvl4pPr marL="1828754" lvl="3" indent="-355591" rtl="0">
              <a:spcBef>
                <a:spcPts val="800"/>
              </a:spcBef>
              <a:spcAft>
                <a:spcPts val="0"/>
              </a:spcAft>
              <a:buSzPts val="2000"/>
              <a:buChar char="●"/>
              <a:defRPr sz="2000"/>
            </a:lvl4pPr>
            <a:lvl5pPr marL="2285943" lvl="4" indent="-355591" rtl="0">
              <a:spcBef>
                <a:spcPts val="800"/>
              </a:spcBef>
              <a:spcAft>
                <a:spcPts val="0"/>
              </a:spcAft>
              <a:buSzPts val="2000"/>
              <a:buChar char="○"/>
              <a:defRPr sz="2000"/>
            </a:lvl5pPr>
            <a:lvl6pPr marL="2743132" lvl="5" indent="-355591" rtl="0">
              <a:spcBef>
                <a:spcPts val="800"/>
              </a:spcBef>
              <a:spcAft>
                <a:spcPts val="0"/>
              </a:spcAft>
              <a:buSzPts val="2000"/>
              <a:buChar char="■"/>
              <a:defRPr sz="2000"/>
            </a:lvl6pPr>
            <a:lvl7pPr marL="3200320" lvl="6" indent="-355591" rtl="0">
              <a:spcBef>
                <a:spcPts val="800"/>
              </a:spcBef>
              <a:spcAft>
                <a:spcPts val="0"/>
              </a:spcAft>
              <a:buSzPts val="2000"/>
              <a:buChar char="●"/>
              <a:defRPr sz="2000"/>
            </a:lvl7pPr>
            <a:lvl8pPr marL="3657509" lvl="7" indent="-355591" rtl="0">
              <a:spcBef>
                <a:spcPts val="800"/>
              </a:spcBef>
              <a:spcAft>
                <a:spcPts val="0"/>
              </a:spcAft>
              <a:buSzPts val="2000"/>
              <a:buChar char="○"/>
              <a:defRPr sz="2000"/>
            </a:lvl8pPr>
            <a:lvl9pPr marL="4114697" lvl="8" indent="-355591" rtl="0">
              <a:spcBef>
                <a:spcPts val="800"/>
              </a:spcBef>
              <a:spcAft>
                <a:spcPts val="800"/>
              </a:spcAft>
              <a:buSzPts val="2000"/>
              <a:buChar char="■"/>
              <a:defRPr sz="2000"/>
            </a:lvl9pPr>
          </a:lstStyle>
          <a:p>
            <a:endParaRPr/>
          </a:p>
        </p:txBody>
      </p:sp>
      <p:sp>
        <p:nvSpPr>
          <p:cNvPr id="37" name="Google Shape;37;p6"/>
          <p:cNvSpPr txBox="1">
            <a:spLocks noGrp="1"/>
          </p:cNvSpPr>
          <p:nvPr>
            <p:ph type="body" idx="2"/>
          </p:nvPr>
        </p:nvSpPr>
        <p:spPr>
          <a:xfrm>
            <a:off x="6512553" y="1957833"/>
            <a:ext cx="4490000" cy="3866400"/>
          </a:xfrm>
          <a:prstGeom prst="rect">
            <a:avLst/>
          </a:prstGeom>
        </p:spPr>
        <p:txBody>
          <a:bodyPr spcFirstLastPara="1">
            <a:noAutofit/>
          </a:bodyPr>
          <a:lstStyle>
            <a:lvl1pPr marL="457189" lvl="0" indent="-355591" rtl="0">
              <a:spcBef>
                <a:spcPts val="0"/>
              </a:spcBef>
              <a:spcAft>
                <a:spcPts val="0"/>
              </a:spcAft>
              <a:buSzPts val="2000"/>
              <a:buChar char="●"/>
              <a:defRPr sz="2000"/>
            </a:lvl1pPr>
            <a:lvl2pPr marL="914378" lvl="1" indent="-355591" rtl="0">
              <a:spcBef>
                <a:spcPts val="800"/>
              </a:spcBef>
              <a:spcAft>
                <a:spcPts val="0"/>
              </a:spcAft>
              <a:buSzPts val="2000"/>
              <a:buChar char="○"/>
              <a:defRPr sz="2000"/>
            </a:lvl2pPr>
            <a:lvl3pPr marL="1371566" lvl="2" indent="-355591" rtl="0">
              <a:spcBef>
                <a:spcPts val="800"/>
              </a:spcBef>
              <a:spcAft>
                <a:spcPts val="0"/>
              </a:spcAft>
              <a:buSzPts val="2000"/>
              <a:buChar char="■"/>
              <a:defRPr sz="2000"/>
            </a:lvl3pPr>
            <a:lvl4pPr marL="1828754" lvl="3" indent="-355591" rtl="0">
              <a:spcBef>
                <a:spcPts val="800"/>
              </a:spcBef>
              <a:spcAft>
                <a:spcPts val="0"/>
              </a:spcAft>
              <a:buSzPts val="2000"/>
              <a:buChar char="●"/>
              <a:defRPr sz="2000"/>
            </a:lvl4pPr>
            <a:lvl5pPr marL="2285943" lvl="4" indent="-355591" rtl="0">
              <a:spcBef>
                <a:spcPts val="800"/>
              </a:spcBef>
              <a:spcAft>
                <a:spcPts val="0"/>
              </a:spcAft>
              <a:buSzPts val="2000"/>
              <a:buChar char="○"/>
              <a:defRPr sz="2000"/>
            </a:lvl5pPr>
            <a:lvl6pPr marL="2743132" lvl="5" indent="-355591" rtl="0">
              <a:spcBef>
                <a:spcPts val="800"/>
              </a:spcBef>
              <a:spcAft>
                <a:spcPts val="0"/>
              </a:spcAft>
              <a:buSzPts val="2000"/>
              <a:buChar char="■"/>
              <a:defRPr sz="2000"/>
            </a:lvl6pPr>
            <a:lvl7pPr marL="3200320" lvl="6" indent="-355591" rtl="0">
              <a:spcBef>
                <a:spcPts val="800"/>
              </a:spcBef>
              <a:spcAft>
                <a:spcPts val="0"/>
              </a:spcAft>
              <a:buSzPts val="2000"/>
              <a:buChar char="●"/>
              <a:defRPr sz="2000"/>
            </a:lvl7pPr>
            <a:lvl8pPr marL="3657509" lvl="7" indent="-355591" rtl="0">
              <a:spcBef>
                <a:spcPts val="800"/>
              </a:spcBef>
              <a:spcAft>
                <a:spcPts val="0"/>
              </a:spcAft>
              <a:buSzPts val="2000"/>
              <a:buChar char="○"/>
              <a:defRPr sz="2000"/>
            </a:lvl8pPr>
            <a:lvl9pPr marL="4114697" lvl="8" indent="-355591" rtl="0">
              <a:spcBef>
                <a:spcPts val="800"/>
              </a:spcBef>
              <a:spcAft>
                <a:spcPts val="800"/>
              </a:spcAft>
              <a:buSzPts val="2000"/>
              <a:buChar char="■"/>
              <a:defRPr sz="2000"/>
            </a:lvl9pPr>
          </a:lstStyle>
          <a:p>
            <a:endParaRPr/>
          </a:p>
        </p:txBody>
      </p:sp>
      <p:sp>
        <p:nvSpPr>
          <p:cNvPr id="7" name="Google Shape;38;p6"/>
          <p:cNvSpPr txBox="1">
            <a:spLocks noGrp="1"/>
          </p:cNvSpPr>
          <p:nvPr>
            <p:ph type="sldNum" idx="10"/>
          </p:nvPr>
        </p:nvSpPr>
        <p:spPr/>
        <p:txBody>
          <a:bodyPr spcFirstLastPara="1">
            <a:noAutofit/>
          </a:bodyPr>
          <a:lstStyle>
            <a:lvl1pPr lvl="0" rtl="0">
              <a:buClrTx/>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82DA2CFA-DCDC-4CD7-A137-C877B14BF003}" type="slidenum">
              <a:rPr lang="en"/>
              <a:pPr>
                <a:defRPr/>
              </a:pPr>
              <a:t>‹#›</a:t>
            </a:fld>
            <a:endParaRPr/>
          </a:p>
        </p:txBody>
      </p:sp>
    </p:spTree>
    <p:extLst>
      <p:ext uri="{BB962C8B-B14F-4D97-AF65-F5344CB8AC3E}">
        <p14:creationId xmlns:p14="http://schemas.microsoft.com/office/powerpoint/2010/main" val="3671703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9"/>
        <p:cNvGrpSpPr/>
        <p:nvPr/>
      </p:nvGrpSpPr>
      <p:grpSpPr>
        <a:xfrm>
          <a:off x="0" y="0"/>
          <a:ext cx="0" cy="0"/>
          <a:chOff x="0" y="0"/>
          <a:chExt cx="0" cy="0"/>
        </a:xfrm>
      </p:grpSpPr>
      <p:sp>
        <p:nvSpPr>
          <p:cNvPr id="6" name="Google Shape;40;p7"/>
          <p:cNvSpPr/>
          <p:nvPr/>
        </p:nvSpPr>
        <p:spPr>
          <a:xfrm rot="5400000">
            <a:off x="218017" y="772583"/>
            <a:ext cx="844550" cy="1280584"/>
          </a:xfrm>
          <a:prstGeom prst="round2SameRect">
            <a:avLst>
              <a:gd name="adj1" fmla="val 50000"/>
              <a:gd name="adj2" fmla="val 0"/>
            </a:avLst>
          </a:prstGeom>
          <a:solidFill>
            <a:schemeClr val="accent1"/>
          </a:solidFill>
          <a:ln>
            <a:noFill/>
          </a:ln>
        </p:spPr>
        <p:txBody>
          <a:bodyPr spcFirstLastPara="1" lIns="91425" tIns="91425" rIns="91425" bIns="91425" anchor="ctr"/>
          <a:lstStyle/>
          <a:p>
            <a:pPr>
              <a:buClr>
                <a:srgbClr val="000000"/>
              </a:buClr>
              <a:buFont typeface="Arial"/>
              <a:buNone/>
              <a:defRPr/>
            </a:pPr>
            <a:endParaRPr sz="1400" kern="0">
              <a:solidFill>
                <a:srgbClr val="000000"/>
              </a:solidFill>
              <a:cs typeface="Arial"/>
              <a:sym typeface="Arial"/>
            </a:endParaRPr>
          </a:p>
        </p:txBody>
      </p:sp>
      <p:pic>
        <p:nvPicPr>
          <p:cNvPr id="7" name="Google Shape;41;p7"/>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Google Shape;42;p7"/>
          <p:cNvSpPr txBox="1">
            <a:spLocks noGrp="1"/>
          </p:cNvSpPr>
          <p:nvPr>
            <p:ph type="title"/>
          </p:nvPr>
        </p:nvSpPr>
        <p:spPr>
          <a:xfrm>
            <a:off x="1392633" y="990100"/>
            <a:ext cx="9610000" cy="844400"/>
          </a:xfrm>
          <a:prstGeom prst="rect">
            <a:avLst/>
          </a:prstGeom>
        </p:spPr>
        <p:txBody>
          <a:bodyPr spcFirstLastPara="1">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 name="Google Shape;43;p7"/>
          <p:cNvSpPr txBox="1">
            <a:spLocks noGrp="1"/>
          </p:cNvSpPr>
          <p:nvPr>
            <p:ph type="body" idx="1"/>
          </p:nvPr>
        </p:nvSpPr>
        <p:spPr>
          <a:xfrm>
            <a:off x="1392595" y="1957833"/>
            <a:ext cx="2993600" cy="4012000"/>
          </a:xfrm>
          <a:prstGeom prst="rect">
            <a:avLst/>
          </a:prstGeom>
        </p:spPr>
        <p:txBody>
          <a:bodyPr spcFirstLastPara="1">
            <a:noAutofit/>
          </a:bodyPr>
          <a:lstStyle>
            <a:lvl1pPr marL="457189" lvl="0" indent="-342892" rtl="0">
              <a:spcBef>
                <a:spcPts val="0"/>
              </a:spcBef>
              <a:spcAft>
                <a:spcPts val="0"/>
              </a:spcAft>
              <a:buSzPts val="1800"/>
              <a:buChar char="●"/>
              <a:defRPr sz="1800"/>
            </a:lvl1pPr>
            <a:lvl2pPr marL="914378" lvl="1" indent="-342892" rtl="0">
              <a:spcBef>
                <a:spcPts val="800"/>
              </a:spcBef>
              <a:spcAft>
                <a:spcPts val="0"/>
              </a:spcAft>
              <a:buSzPts val="1800"/>
              <a:buChar char="○"/>
              <a:defRPr sz="1800"/>
            </a:lvl2pPr>
            <a:lvl3pPr marL="1371566" lvl="2" indent="-342892" rtl="0">
              <a:spcBef>
                <a:spcPts val="800"/>
              </a:spcBef>
              <a:spcAft>
                <a:spcPts val="0"/>
              </a:spcAft>
              <a:buSzPts val="1800"/>
              <a:buChar char="■"/>
              <a:defRPr sz="1800"/>
            </a:lvl3pPr>
            <a:lvl4pPr marL="1828754" lvl="3" indent="-342892" rtl="0">
              <a:spcBef>
                <a:spcPts val="800"/>
              </a:spcBef>
              <a:spcAft>
                <a:spcPts val="0"/>
              </a:spcAft>
              <a:buSzPts val="1800"/>
              <a:buChar char="●"/>
              <a:defRPr sz="1800"/>
            </a:lvl4pPr>
            <a:lvl5pPr marL="2285943" lvl="4" indent="-342892" rtl="0">
              <a:spcBef>
                <a:spcPts val="800"/>
              </a:spcBef>
              <a:spcAft>
                <a:spcPts val="0"/>
              </a:spcAft>
              <a:buSzPts val="1800"/>
              <a:buChar char="○"/>
              <a:defRPr sz="1800"/>
            </a:lvl5pPr>
            <a:lvl6pPr marL="2743132" lvl="5" indent="-342892" rtl="0">
              <a:spcBef>
                <a:spcPts val="800"/>
              </a:spcBef>
              <a:spcAft>
                <a:spcPts val="0"/>
              </a:spcAft>
              <a:buSzPts val="1800"/>
              <a:buChar char="■"/>
              <a:defRPr sz="1800"/>
            </a:lvl6pPr>
            <a:lvl7pPr marL="3200320" lvl="6" indent="-342892" rtl="0">
              <a:spcBef>
                <a:spcPts val="800"/>
              </a:spcBef>
              <a:spcAft>
                <a:spcPts val="0"/>
              </a:spcAft>
              <a:buSzPts val="1800"/>
              <a:buChar char="●"/>
              <a:defRPr sz="1800"/>
            </a:lvl7pPr>
            <a:lvl8pPr marL="3657509" lvl="7" indent="-342892" rtl="0">
              <a:spcBef>
                <a:spcPts val="800"/>
              </a:spcBef>
              <a:spcAft>
                <a:spcPts val="0"/>
              </a:spcAft>
              <a:buSzPts val="1800"/>
              <a:buChar char="○"/>
              <a:defRPr sz="1800"/>
            </a:lvl8pPr>
            <a:lvl9pPr marL="4114697" lvl="8" indent="-342892" rtl="0">
              <a:spcBef>
                <a:spcPts val="800"/>
              </a:spcBef>
              <a:spcAft>
                <a:spcPts val="800"/>
              </a:spcAft>
              <a:buSzPts val="1800"/>
              <a:buChar char="■"/>
              <a:defRPr sz="1800"/>
            </a:lvl9pPr>
          </a:lstStyle>
          <a:p>
            <a:endParaRPr/>
          </a:p>
        </p:txBody>
      </p:sp>
      <p:sp>
        <p:nvSpPr>
          <p:cNvPr id="44" name="Google Shape;44;p7"/>
          <p:cNvSpPr txBox="1">
            <a:spLocks noGrp="1"/>
          </p:cNvSpPr>
          <p:nvPr>
            <p:ph type="body" idx="2"/>
          </p:nvPr>
        </p:nvSpPr>
        <p:spPr>
          <a:xfrm>
            <a:off x="4700796" y="1957833"/>
            <a:ext cx="2993600" cy="4012000"/>
          </a:xfrm>
          <a:prstGeom prst="rect">
            <a:avLst/>
          </a:prstGeom>
        </p:spPr>
        <p:txBody>
          <a:bodyPr spcFirstLastPara="1">
            <a:noAutofit/>
          </a:bodyPr>
          <a:lstStyle>
            <a:lvl1pPr marL="457189" lvl="0" indent="-342892" rtl="0">
              <a:spcBef>
                <a:spcPts val="0"/>
              </a:spcBef>
              <a:spcAft>
                <a:spcPts val="0"/>
              </a:spcAft>
              <a:buSzPts val="1800"/>
              <a:buChar char="●"/>
              <a:defRPr sz="1800"/>
            </a:lvl1pPr>
            <a:lvl2pPr marL="914378" lvl="1" indent="-342892" rtl="0">
              <a:spcBef>
                <a:spcPts val="800"/>
              </a:spcBef>
              <a:spcAft>
                <a:spcPts val="0"/>
              </a:spcAft>
              <a:buSzPts val="1800"/>
              <a:buChar char="○"/>
              <a:defRPr sz="1800"/>
            </a:lvl2pPr>
            <a:lvl3pPr marL="1371566" lvl="2" indent="-342892" rtl="0">
              <a:spcBef>
                <a:spcPts val="800"/>
              </a:spcBef>
              <a:spcAft>
                <a:spcPts val="0"/>
              </a:spcAft>
              <a:buSzPts val="1800"/>
              <a:buChar char="■"/>
              <a:defRPr sz="1800"/>
            </a:lvl3pPr>
            <a:lvl4pPr marL="1828754" lvl="3" indent="-342892" rtl="0">
              <a:spcBef>
                <a:spcPts val="800"/>
              </a:spcBef>
              <a:spcAft>
                <a:spcPts val="0"/>
              </a:spcAft>
              <a:buSzPts val="1800"/>
              <a:buChar char="●"/>
              <a:defRPr sz="1800"/>
            </a:lvl4pPr>
            <a:lvl5pPr marL="2285943" lvl="4" indent="-342892" rtl="0">
              <a:spcBef>
                <a:spcPts val="800"/>
              </a:spcBef>
              <a:spcAft>
                <a:spcPts val="0"/>
              </a:spcAft>
              <a:buSzPts val="1800"/>
              <a:buChar char="○"/>
              <a:defRPr sz="1800"/>
            </a:lvl5pPr>
            <a:lvl6pPr marL="2743132" lvl="5" indent="-342892" rtl="0">
              <a:spcBef>
                <a:spcPts val="800"/>
              </a:spcBef>
              <a:spcAft>
                <a:spcPts val="0"/>
              </a:spcAft>
              <a:buSzPts val="1800"/>
              <a:buChar char="■"/>
              <a:defRPr sz="1800"/>
            </a:lvl6pPr>
            <a:lvl7pPr marL="3200320" lvl="6" indent="-342892" rtl="0">
              <a:spcBef>
                <a:spcPts val="800"/>
              </a:spcBef>
              <a:spcAft>
                <a:spcPts val="0"/>
              </a:spcAft>
              <a:buSzPts val="1800"/>
              <a:buChar char="●"/>
              <a:defRPr sz="1800"/>
            </a:lvl7pPr>
            <a:lvl8pPr marL="3657509" lvl="7" indent="-342892" rtl="0">
              <a:spcBef>
                <a:spcPts val="800"/>
              </a:spcBef>
              <a:spcAft>
                <a:spcPts val="0"/>
              </a:spcAft>
              <a:buSzPts val="1800"/>
              <a:buChar char="○"/>
              <a:defRPr sz="1800"/>
            </a:lvl8pPr>
            <a:lvl9pPr marL="4114697" lvl="8" indent="-342892" rtl="0">
              <a:spcBef>
                <a:spcPts val="800"/>
              </a:spcBef>
              <a:spcAft>
                <a:spcPts val="800"/>
              </a:spcAft>
              <a:buSzPts val="1800"/>
              <a:buChar char="■"/>
              <a:defRPr sz="1800"/>
            </a:lvl9pPr>
          </a:lstStyle>
          <a:p>
            <a:endParaRPr/>
          </a:p>
        </p:txBody>
      </p:sp>
      <p:sp>
        <p:nvSpPr>
          <p:cNvPr id="45" name="Google Shape;45;p7"/>
          <p:cNvSpPr txBox="1">
            <a:spLocks noGrp="1"/>
          </p:cNvSpPr>
          <p:nvPr>
            <p:ph type="body" idx="3"/>
          </p:nvPr>
        </p:nvSpPr>
        <p:spPr>
          <a:xfrm>
            <a:off x="8008997" y="1957833"/>
            <a:ext cx="2993600" cy="4012000"/>
          </a:xfrm>
          <a:prstGeom prst="rect">
            <a:avLst/>
          </a:prstGeom>
        </p:spPr>
        <p:txBody>
          <a:bodyPr spcFirstLastPara="1">
            <a:noAutofit/>
          </a:bodyPr>
          <a:lstStyle>
            <a:lvl1pPr marL="457189" lvl="0" indent="-342892" rtl="0">
              <a:spcBef>
                <a:spcPts val="0"/>
              </a:spcBef>
              <a:spcAft>
                <a:spcPts val="0"/>
              </a:spcAft>
              <a:buSzPts val="1800"/>
              <a:buChar char="●"/>
              <a:defRPr sz="1800"/>
            </a:lvl1pPr>
            <a:lvl2pPr marL="914378" lvl="1" indent="-342892" rtl="0">
              <a:spcBef>
                <a:spcPts val="800"/>
              </a:spcBef>
              <a:spcAft>
                <a:spcPts val="0"/>
              </a:spcAft>
              <a:buSzPts val="1800"/>
              <a:buChar char="○"/>
              <a:defRPr sz="1800"/>
            </a:lvl2pPr>
            <a:lvl3pPr marL="1371566" lvl="2" indent="-342892" rtl="0">
              <a:spcBef>
                <a:spcPts val="800"/>
              </a:spcBef>
              <a:spcAft>
                <a:spcPts val="0"/>
              </a:spcAft>
              <a:buSzPts val="1800"/>
              <a:buChar char="■"/>
              <a:defRPr sz="1800"/>
            </a:lvl3pPr>
            <a:lvl4pPr marL="1828754" lvl="3" indent="-342892" rtl="0">
              <a:spcBef>
                <a:spcPts val="800"/>
              </a:spcBef>
              <a:spcAft>
                <a:spcPts val="0"/>
              </a:spcAft>
              <a:buSzPts val="1800"/>
              <a:buChar char="●"/>
              <a:defRPr sz="1800"/>
            </a:lvl4pPr>
            <a:lvl5pPr marL="2285943" lvl="4" indent="-342892" rtl="0">
              <a:spcBef>
                <a:spcPts val="800"/>
              </a:spcBef>
              <a:spcAft>
                <a:spcPts val="0"/>
              </a:spcAft>
              <a:buSzPts val="1800"/>
              <a:buChar char="○"/>
              <a:defRPr sz="1800"/>
            </a:lvl5pPr>
            <a:lvl6pPr marL="2743132" lvl="5" indent="-342892" rtl="0">
              <a:spcBef>
                <a:spcPts val="800"/>
              </a:spcBef>
              <a:spcAft>
                <a:spcPts val="0"/>
              </a:spcAft>
              <a:buSzPts val="1800"/>
              <a:buChar char="■"/>
              <a:defRPr sz="1800"/>
            </a:lvl6pPr>
            <a:lvl7pPr marL="3200320" lvl="6" indent="-342892" rtl="0">
              <a:spcBef>
                <a:spcPts val="800"/>
              </a:spcBef>
              <a:spcAft>
                <a:spcPts val="0"/>
              </a:spcAft>
              <a:buSzPts val="1800"/>
              <a:buChar char="●"/>
              <a:defRPr sz="1800"/>
            </a:lvl7pPr>
            <a:lvl8pPr marL="3657509" lvl="7" indent="-342892" rtl="0">
              <a:spcBef>
                <a:spcPts val="800"/>
              </a:spcBef>
              <a:spcAft>
                <a:spcPts val="0"/>
              </a:spcAft>
              <a:buSzPts val="1800"/>
              <a:buChar char="○"/>
              <a:defRPr sz="1800"/>
            </a:lvl8pPr>
            <a:lvl9pPr marL="4114697" lvl="8" indent="-342892" rtl="0">
              <a:spcBef>
                <a:spcPts val="800"/>
              </a:spcBef>
              <a:spcAft>
                <a:spcPts val="800"/>
              </a:spcAft>
              <a:buSzPts val="1800"/>
              <a:buChar char="■"/>
              <a:defRPr sz="1800"/>
            </a:lvl9pPr>
          </a:lstStyle>
          <a:p>
            <a:endParaRPr/>
          </a:p>
        </p:txBody>
      </p:sp>
      <p:sp>
        <p:nvSpPr>
          <p:cNvPr id="8" name="Google Shape;46;p7"/>
          <p:cNvSpPr txBox="1">
            <a:spLocks noGrp="1"/>
          </p:cNvSpPr>
          <p:nvPr>
            <p:ph type="sldNum" idx="10"/>
          </p:nvPr>
        </p:nvSpPr>
        <p:spPr/>
        <p:txBody>
          <a:bodyPr spcFirstLastPara="1">
            <a:noAutofit/>
          </a:bodyPr>
          <a:lstStyle>
            <a:lvl1pPr lvl="0" rtl="0">
              <a:buClrTx/>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35597CC7-D139-4866-8F61-A8741E933FA9}" type="slidenum">
              <a:rPr lang="en"/>
              <a:pPr>
                <a:defRPr/>
              </a:pPr>
              <a:t>‹#›</a:t>
            </a:fld>
            <a:endParaRPr/>
          </a:p>
        </p:txBody>
      </p:sp>
    </p:spTree>
    <p:extLst>
      <p:ext uri="{BB962C8B-B14F-4D97-AF65-F5344CB8AC3E}">
        <p14:creationId xmlns:p14="http://schemas.microsoft.com/office/powerpoint/2010/main" val="3803426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3" name="Google Shape;48;p8"/>
          <p:cNvSpPr/>
          <p:nvPr/>
        </p:nvSpPr>
        <p:spPr>
          <a:xfrm rot="5400000">
            <a:off x="218017" y="772583"/>
            <a:ext cx="844550" cy="1280584"/>
          </a:xfrm>
          <a:prstGeom prst="round2SameRect">
            <a:avLst>
              <a:gd name="adj1" fmla="val 50000"/>
              <a:gd name="adj2" fmla="val 0"/>
            </a:avLst>
          </a:prstGeom>
          <a:solidFill>
            <a:schemeClr val="accent1"/>
          </a:solidFill>
          <a:ln>
            <a:noFill/>
          </a:ln>
        </p:spPr>
        <p:txBody>
          <a:bodyPr spcFirstLastPara="1" lIns="91425" tIns="91425" rIns="91425" bIns="91425" anchor="ctr"/>
          <a:lstStyle/>
          <a:p>
            <a:pPr>
              <a:buClr>
                <a:srgbClr val="000000"/>
              </a:buClr>
              <a:buFont typeface="Arial"/>
              <a:buNone/>
              <a:defRPr/>
            </a:pPr>
            <a:endParaRPr sz="1400" kern="0">
              <a:solidFill>
                <a:srgbClr val="000000"/>
              </a:solidFill>
              <a:cs typeface="Arial"/>
              <a:sym typeface="Arial"/>
            </a:endParaRPr>
          </a:p>
        </p:txBody>
      </p:sp>
      <p:pic>
        <p:nvPicPr>
          <p:cNvPr id="4" name="Google Shape;49;p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Google Shape;50;p8"/>
          <p:cNvSpPr txBox="1">
            <a:spLocks noGrp="1"/>
          </p:cNvSpPr>
          <p:nvPr>
            <p:ph type="title"/>
          </p:nvPr>
        </p:nvSpPr>
        <p:spPr>
          <a:xfrm>
            <a:off x="1392633" y="990100"/>
            <a:ext cx="9610000" cy="844400"/>
          </a:xfrm>
          <a:prstGeom prst="rect">
            <a:avLst/>
          </a:prstGeom>
        </p:spPr>
        <p:txBody>
          <a:bodyPr spcFirstLastPara="1">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 name="Google Shape;51;p8"/>
          <p:cNvSpPr txBox="1">
            <a:spLocks noGrp="1"/>
          </p:cNvSpPr>
          <p:nvPr>
            <p:ph type="sldNum" idx="10"/>
          </p:nvPr>
        </p:nvSpPr>
        <p:spPr/>
        <p:txBody>
          <a:bodyPr spcFirstLastPara="1">
            <a:noAutofit/>
          </a:bodyPr>
          <a:lstStyle>
            <a:lvl1pPr lvl="0" rtl="0">
              <a:buClrTx/>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FC4EAD48-BE80-47CB-A8C4-EC08E97E15B9}" type="slidenum">
              <a:rPr lang="en"/>
              <a:pPr>
                <a:defRPr/>
              </a:pPr>
              <a:t>‹#›</a:t>
            </a:fld>
            <a:endParaRPr/>
          </a:p>
        </p:txBody>
      </p:sp>
    </p:spTree>
    <p:extLst>
      <p:ext uri="{BB962C8B-B14F-4D97-AF65-F5344CB8AC3E}">
        <p14:creationId xmlns:p14="http://schemas.microsoft.com/office/powerpoint/2010/main" val="18933763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3" name="Google Shape;53;p9"/>
          <p:cNvSpPr/>
          <p:nvPr/>
        </p:nvSpPr>
        <p:spPr>
          <a:xfrm>
            <a:off x="5674785" y="5576888"/>
            <a:ext cx="842433" cy="1281112"/>
          </a:xfrm>
          <a:prstGeom prst="round2SameRect">
            <a:avLst>
              <a:gd name="adj1" fmla="val 50000"/>
              <a:gd name="adj2" fmla="val 0"/>
            </a:avLst>
          </a:prstGeom>
          <a:solidFill>
            <a:schemeClr val="accent1"/>
          </a:solidFill>
          <a:ln>
            <a:noFill/>
          </a:ln>
        </p:spPr>
        <p:txBody>
          <a:bodyPr spcFirstLastPara="1" lIns="91425" tIns="91425" rIns="91425" bIns="91425" anchor="ctr"/>
          <a:lstStyle/>
          <a:p>
            <a:pPr>
              <a:buClr>
                <a:srgbClr val="000000"/>
              </a:buClr>
              <a:buFont typeface="Arial"/>
              <a:buNone/>
              <a:defRPr/>
            </a:pPr>
            <a:endParaRPr sz="1400" kern="0">
              <a:solidFill>
                <a:srgbClr val="000000"/>
              </a:solidFill>
              <a:cs typeface="Arial"/>
              <a:sym typeface="Arial"/>
            </a:endParaRPr>
          </a:p>
        </p:txBody>
      </p:sp>
      <p:pic>
        <p:nvPicPr>
          <p:cNvPr id="4" name="Google Shape;54;p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Google Shape;55;p9"/>
          <p:cNvSpPr txBox="1">
            <a:spLocks noGrp="1"/>
          </p:cNvSpPr>
          <p:nvPr>
            <p:ph type="body" idx="1"/>
          </p:nvPr>
        </p:nvSpPr>
        <p:spPr>
          <a:xfrm>
            <a:off x="1140400" y="5163867"/>
            <a:ext cx="9911200" cy="376400"/>
          </a:xfrm>
          <a:prstGeom prst="rect">
            <a:avLst/>
          </a:prstGeom>
        </p:spPr>
        <p:txBody>
          <a:bodyPr spcFirstLastPara="1">
            <a:noAutofit/>
          </a:bodyPr>
          <a:lstStyle>
            <a:lvl1pPr marL="457189" lvl="0" indent="-228594" algn="ctr" rtl="0">
              <a:spcBef>
                <a:spcPts val="0"/>
              </a:spcBef>
              <a:spcAft>
                <a:spcPts val="800"/>
              </a:spcAft>
              <a:buSzPts val="1600"/>
              <a:buNone/>
              <a:defRPr sz="1600"/>
            </a:lvl1pPr>
          </a:lstStyle>
          <a:p>
            <a:endParaRPr/>
          </a:p>
        </p:txBody>
      </p:sp>
      <p:sp>
        <p:nvSpPr>
          <p:cNvPr id="5" name="Google Shape;56;p9"/>
          <p:cNvSpPr txBox="1">
            <a:spLocks noGrp="1"/>
          </p:cNvSpPr>
          <p:nvPr>
            <p:ph type="sldNum" idx="10"/>
          </p:nvPr>
        </p:nvSpPr>
        <p:spPr>
          <a:xfrm>
            <a:off x="5674785" y="6289676"/>
            <a:ext cx="842433" cy="568325"/>
          </a:xfrm>
        </p:spPr>
        <p:txBody>
          <a:bodyPr spcFirstLastPara="1">
            <a:noAutofit/>
          </a:bodyPr>
          <a:lstStyle>
            <a:lvl1pPr lvl="0" rtl="0">
              <a:buClrTx/>
              <a:buNone/>
              <a:defRPr>
                <a:solidFill>
                  <a:srgbClr val="FFFFFF"/>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defRPr/>
            </a:pPr>
            <a:fld id="{6FE6E224-6520-4FE2-B70A-D3B4B6C3504A}" type="slidenum">
              <a:rPr lang="en"/>
              <a:pPr>
                <a:defRPr/>
              </a:pPr>
              <a:t>‹#›</a:t>
            </a:fld>
            <a:endParaRPr/>
          </a:p>
        </p:txBody>
      </p:sp>
    </p:spTree>
    <p:extLst>
      <p:ext uri="{BB962C8B-B14F-4D97-AF65-F5344CB8AC3E}">
        <p14:creationId xmlns:p14="http://schemas.microsoft.com/office/powerpoint/2010/main" val="34110171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 Light background" type="blank">
  <p:cSld name="Blank - Light background">
    <p:spTree>
      <p:nvGrpSpPr>
        <p:cNvPr id="1" name="Shape 57"/>
        <p:cNvGrpSpPr/>
        <p:nvPr/>
      </p:nvGrpSpPr>
      <p:grpSpPr>
        <a:xfrm>
          <a:off x="0" y="0"/>
          <a:ext cx="0" cy="0"/>
          <a:chOff x="0" y="0"/>
          <a:chExt cx="0" cy="0"/>
        </a:xfrm>
      </p:grpSpPr>
      <p:sp>
        <p:nvSpPr>
          <p:cNvPr id="2" name="Google Shape;58;p10"/>
          <p:cNvSpPr/>
          <p:nvPr/>
        </p:nvSpPr>
        <p:spPr>
          <a:xfrm rot="5400000">
            <a:off x="218017" y="2788708"/>
            <a:ext cx="844550" cy="1280584"/>
          </a:xfrm>
          <a:prstGeom prst="round2SameRect">
            <a:avLst>
              <a:gd name="adj1" fmla="val 50000"/>
              <a:gd name="adj2" fmla="val 0"/>
            </a:avLst>
          </a:prstGeom>
          <a:solidFill>
            <a:schemeClr val="accent1"/>
          </a:solidFill>
          <a:ln>
            <a:noFill/>
          </a:ln>
        </p:spPr>
        <p:txBody>
          <a:bodyPr spcFirstLastPara="1" lIns="91425" tIns="91425" rIns="91425" bIns="91425" anchor="ctr"/>
          <a:lstStyle/>
          <a:p>
            <a:pPr>
              <a:buClr>
                <a:srgbClr val="000000"/>
              </a:buClr>
              <a:buFont typeface="Arial"/>
              <a:buNone/>
              <a:defRPr/>
            </a:pPr>
            <a:endParaRPr sz="1400" kern="0">
              <a:solidFill>
                <a:srgbClr val="000000"/>
              </a:solidFill>
              <a:cs typeface="Arial"/>
              <a:sym typeface="Arial"/>
            </a:endParaRPr>
          </a:p>
        </p:txBody>
      </p:sp>
      <p:pic>
        <p:nvPicPr>
          <p:cNvPr id="3" name="Google Shape;59;p1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60;p10"/>
          <p:cNvSpPr txBox="1">
            <a:spLocks noGrp="1"/>
          </p:cNvSpPr>
          <p:nvPr>
            <p:ph type="sldNum" idx="10"/>
          </p:nvPr>
        </p:nvSpPr>
        <p:spPr/>
        <p:txBody>
          <a:bodyPr spcFirstLastPara="1">
            <a:noAutofit/>
          </a:bodyPr>
          <a:lstStyle>
            <a:lvl1pPr lvl="0" rtl="0">
              <a:buClrTx/>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8F734577-26D1-40CD-B37D-C445D2DA4E5D}" type="slidenum">
              <a:rPr lang="en"/>
              <a:pPr>
                <a:defRPr/>
              </a:pPr>
              <a:t>‹#›</a:t>
            </a:fld>
            <a:endParaRPr/>
          </a:p>
        </p:txBody>
      </p:sp>
    </p:spTree>
    <p:extLst>
      <p:ext uri="{BB962C8B-B14F-4D97-AF65-F5344CB8AC3E}">
        <p14:creationId xmlns:p14="http://schemas.microsoft.com/office/powerpoint/2010/main" val="8798792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 Dark background">
  <p:cSld name="Blank - Dark background">
    <p:bg>
      <p:bgPr>
        <a:gradFill rotWithShape="0">
          <a:gsLst>
            <a:gs pos="0">
              <a:srgbClr val="0784B1"/>
            </a:gs>
            <a:gs pos="100000">
              <a:srgbClr val="1AB6D1"/>
            </a:gs>
          </a:gsLst>
          <a:lin ang="18900000"/>
        </a:gradFill>
        <a:effectLst/>
      </p:bgPr>
    </p:bg>
    <p:spTree>
      <p:nvGrpSpPr>
        <p:cNvPr id="1" name="Shape 61"/>
        <p:cNvGrpSpPr/>
        <p:nvPr/>
      </p:nvGrpSpPr>
      <p:grpSpPr>
        <a:xfrm>
          <a:off x="0" y="0"/>
          <a:ext cx="0" cy="0"/>
          <a:chOff x="0" y="0"/>
          <a:chExt cx="0" cy="0"/>
        </a:xfrm>
      </p:grpSpPr>
      <p:sp>
        <p:nvSpPr>
          <p:cNvPr id="2" name="Google Shape;62;p11"/>
          <p:cNvSpPr/>
          <p:nvPr/>
        </p:nvSpPr>
        <p:spPr>
          <a:xfrm rot="5400000">
            <a:off x="218017" y="2788708"/>
            <a:ext cx="844550" cy="1280584"/>
          </a:xfrm>
          <a:prstGeom prst="round2SameRect">
            <a:avLst>
              <a:gd name="adj1" fmla="val 50000"/>
              <a:gd name="adj2" fmla="val 0"/>
            </a:avLst>
          </a:prstGeom>
          <a:solidFill>
            <a:schemeClr val="accent1"/>
          </a:solidFill>
          <a:ln>
            <a:noFill/>
          </a:ln>
        </p:spPr>
        <p:txBody>
          <a:bodyPr spcFirstLastPara="1" lIns="91425" tIns="91425" rIns="91425" bIns="91425" anchor="ctr"/>
          <a:lstStyle/>
          <a:p>
            <a:pPr>
              <a:buClr>
                <a:srgbClr val="000000"/>
              </a:buClr>
              <a:buFont typeface="Arial"/>
              <a:buNone/>
              <a:defRPr/>
            </a:pPr>
            <a:endParaRPr sz="1400" kern="0">
              <a:solidFill>
                <a:srgbClr val="000000"/>
              </a:solidFill>
              <a:cs typeface="Arial"/>
              <a:sym typeface="Arial"/>
            </a:endParaRPr>
          </a:p>
        </p:txBody>
      </p:sp>
      <p:pic>
        <p:nvPicPr>
          <p:cNvPr id="3" name="Google Shape;63;p1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64;p11"/>
          <p:cNvSpPr txBox="1">
            <a:spLocks noGrp="1"/>
          </p:cNvSpPr>
          <p:nvPr>
            <p:ph type="sldNum" idx="10"/>
          </p:nvPr>
        </p:nvSpPr>
        <p:spPr/>
        <p:txBody>
          <a:bodyPr spcFirstLastPara="1">
            <a:noAutofit/>
          </a:bodyPr>
          <a:lstStyle>
            <a:lvl1pPr lvl="0" rtl="0">
              <a:buClrTx/>
              <a:buNone/>
              <a:defRPr>
                <a:solidFill>
                  <a:srgbClr val="FFFFFF"/>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defRPr/>
            </a:pPr>
            <a:fld id="{74C3E739-DABA-47FA-BF02-732D5D65B5C4}" type="slidenum">
              <a:rPr lang="en"/>
              <a:pPr>
                <a:defRPr/>
              </a:pPr>
              <a:t>‹#›</a:t>
            </a:fld>
            <a:endParaRPr/>
          </a:p>
        </p:txBody>
      </p:sp>
    </p:spTree>
    <p:extLst>
      <p:ext uri="{BB962C8B-B14F-4D97-AF65-F5344CB8AC3E}">
        <p14:creationId xmlns:p14="http://schemas.microsoft.com/office/powerpoint/2010/main" val="299360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144" name="Google Shape;144;p9"/>
          <p:cNvGrpSpPr/>
          <p:nvPr/>
        </p:nvGrpSpPr>
        <p:grpSpPr>
          <a:xfrm>
            <a:off x="3288186" y="5963633"/>
            <a:ext cx="8915767" cy="894393"/>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52" name="Google Shape;152;p9"/>
          <p:cNvSpPr txBox="1">
            <a:spLocks noGrp="1"/>
          </p:cNvSpPr>
          <p:nvPr>
            <p:ph type="body" idx="1"/>
          </p:nvPr>
        </p:nvSpPr>
        <p:spPr>
          <a:xfrm>
            <a:off x="3577067" y="6182000"/>
            <a:ext cx="8005600" cy="4208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54" name="Google Shape;154;p9"/>
          <p:cNvGrpSpPr/>
          <p:nvPr/>
        </p:nvGrpSpPr>
        <p:grpSpPr>
          <a:xfrm rot="10800000">
            <a:off x="-11" y="-2"/>
            <a:ext cx="2937107" cy="894393"/>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Tree>
    <p:extLst>
      <p:ext uri="{BB962C8B-B14F-4D97-AF65-F5344CB8AC3E}">
        <p14:creationId xmlns:p14="http://schemas.microsoft.com/office/powerpoint/2010/main" val="365551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11" y="-2"/>
            <a:ext cx="2937107" cy="894393"/>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71" name="Google Shape;171;p10"/>
          <p:cNvGrpSpPr/>
          <p:nvPr/>
        </p:nvGrpSpPr>
        <p:grpSpPr>
          <a:xfrm>
            <a:off x="9262456" y="5963633"/>
            <a:ext cx="2937107" cy="894393"/>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79" name="Google Shape;179;p10"/>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835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Slide_OneColumnBullets">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529089" y="565424"/>
            <a:ext cx="11225841" cy="521507"/>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0066A1"/>
              </a:buClr>
              <a:buSzPct val="100000"/>
              <a:buFont typeface="Calibri"/>
              <a:buNone/>
              <a:defRPr sz="2550" b="1" i="0" u="none" strike="noStrike" cap="none">
                <a:solidFill>
                  <a:srgbClr val="0066A1"/>
                </a:solidFill>
                <a:latin typeface="Calibri"/>
                <a:ea typeface="Calibri"/>
                <a:cs typeface="Calibri"/>
                <a:sym typeface="Calibri"/>
              </a:defRPr>
            </a:lvl1pPr>
            <a:lvl2pPr lvl="1" indent="0">
              <a:spcBef>
                <a:spcPts val="0"/>
              </a:spcBef>
              <a:buSzPct val="77777"/>
              <a:buNone/>
              <a:defRPr sz="1350"/>
            </a:lvl2pPr>
            <a:lvl3pPr lvl="2" indent="0">
              <a:spcBef>
                <a:spcPts val="0"/>
              </a:spcBef>
              <a:buSzPct val="77777"/>
              <a:buNone/>
              <a:defRPr sz="1350"/>
            </a:lvl3pPr>
            <a:lvl4pPr lvl="3" indent="0">
              <a:spcBef>
                <a:spcPts val="0"/>
              </a:spcBef>
              <a:buSzPct val="77777"/>
              <a:buNone/>
              <a:defRPr sz="1350"/>
            </a:lvl4pPr>
            <a:lvl5pPr lvl="4" indent="0">
              <a:spcBef>
                <a:spcPts val="0"/>
              </a:spcBef>
              <a:buSzPct val="77777"/>
              <a:buNone/>
              <a:defRPr sz="1350"/>
            </a:lvl5pPr>
            <a:lvl6pPr lvl="5" indent="0">
              <a:spcBef>
                <a:spcPts val="0"/>
              </a:spcBef>
              <a:buSzPct val="77777"/>
              <a:buNone/>
              <a:defRPr sz="1350"/>
            </a:lvl6pPr>
            <a:lvl7pPr lvl="6" indent="0">
              <a:spcBef>
                <a:spcPts val="0"/>
              </a:spcBef>
              <a:buSzPct val="77777"/>
              <a:buNone/>
              <a:defRPr sz="1350"/>
            </a:lvl7pPr>
            <a:lvl8pPr lvl="7" indent="0">
              <a:spcBef>
                <a:spcPts val="0"/>
              </a:spcBef>
              <a:buSzPct val="77777"/>
              <a:buNone/>
              <a:defRPr sz="1350"/>
            </a:lvl8pPr>
            <a:lvl9pPr lvl="8" indent="0">
              <a:spcBef>
                <a:spcPts val="0"/>
              </a:spcBef>
              <a:buSzPct val="77777"/>
              <a:buNone/>
              <a:defRPr sz="1350"/>
            </a:lvl9pPr>
          </a:lstStyle>
          <a:p>
            <a:endParaRPr/>
          </a:p>
        </p:txBody>
      </p:sp>
      <p:sp>
        <p:nvSpPr>
          <p:cNvPr id="83" name="Shape 83"/>
          <p:cNvSpPr txBox="1">
            <a:spLocks noGrp="1"/>
          </p:cNvSpPr>
          <p:nvPr>
            <p:ph type="subTitle" idx="1"/>
          </p:nvPr>
        </p:nvSpPr>
        <p:spPr>
          <a:xfrm>
            <a:off x="529089" y="1199112"/>
            <a:ext cx="11225841" cy="42265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SzPct val="1000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2"/>
          </p:nvPr>
        </p:nvSpPr>
        <p:spPr>
          <a:xfrm>
            <a:off x="529089" y="1825625"/>
            <a:ext cx="11225841" cy="4143854"/>
          </a:xfrm>
          <a:prstGeom prst="rect">
            <a:avLst/>
          </a:prstGeom>
          <a:noFill/>
          <a:ln>
            <a:noFill/>
          </a:ln>
        </p:spPr>
        <p:txBody>
          <a:bodyPr wrap="square" lIns="91425" tIns="91425" rIns="91425" bIns="91425" anchor="t" anchorCtr="0"/>
          <a:lstStyle>
            <a:lvl1pPr marL="342900" marR="0" lvl="0" indent="-285750" algn="l" rtl="0">
              <a:lnSpc>
                <a:spcPct val="90000"/>
              </a:lnSpc>
              <a:spcBef>
                <a:spcPts val="75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600075" marR="0" lvl="1" indent="-171450" algn="l" rtl="0">
              <a:lnSpc>
                <a:spcPct val="90000"/>
              </a:lnSpc>
              <a:spcBef>
                <a:spcPts val="375"/>
              </a:spcBef>
              <a:buClr>
                <a:srgbClr val="0066A1"/>
              </a:buClr>
              <a:buSzPct val="100000"/>
              <a:buFont typeface="Noto Sans Symbols"/>
              <a:buChar char="▪"/>
              <a:defRPr sz="1350" b="0" i="0" u="none" strike="noStrike" cap="none">
                <a:solidFill>
                  <a:schemeClr val="dk1"/>
                </a:solidFill>
                <a:latin typeface="Calibri"/>
                <a:ea typeface="Calibri"/>
                <a:cs typeface="Calibri"/>
                <a:sym typeface="Calibri"/>
              </a:defRPr>
            </a:lvl2pPr>
            <a:lvl3pPr marL="942975" marR="0" lvl="2" indent="-180975" algn="l" rtl="0">
              <a:lnSpc>
                <a:spcPct val="90000"/>
              </a:lnSpc>
              <a:spcBef>
                <a:spcPts val="375"/>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3013" marR="0" lvl="3"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4pPr>
            <a:lvl5pPr marL="1585913" marR="0" lvl="4" indent="-147638" algn="l" rtl="0">
              <a:lnSpc>
                <a:spcPct val="90000"/>
              </a:lnSpc>
              <a:spcBef>
                <a:spcPts val="375"/>
              </a:spcBef>
              <a:buClr>
                <a:srgbClr val="0066A1"/>
              </a:buClr>
              <a:buSzPct val="100000"/>
              <a:buFont typeface="Noto Sans Symbols"/>
              <a:buChar char="▪"/>
              <a:defRPr sz="10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4768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gi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3.gi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7.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85700" y="523433"/>
            <a:ext cx="7011200" cy="102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1085700" y="1769800"/>
            <a:ext cx="8176800" cy="41940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10157333" y="6182000"/>
            <a:ext cx="1983200" cy="4208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249040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Shape 77"/>
          <p:cNvPicPr preferRelativeResize="0"/>
          <p:nvPr/>
        </p:nvPicPr>
        <p:blipFill rotWithShape="1">
          <a:blip r:embed="rId13">
            <a:alphaModFix/>
          </a:blip>
          <a:srcRect/>
          <a:stretch/>
        </p:blipFill>
        <p:spPr>
          <a:xfrm>
            <a:off x="0" y="5941778"/>
            <a:ext cx="12192293" cy="922725"/>
          </a:xfrm>
          <a:prstGeom prst="rect">
            <a:avLst/>
          </a:prstGeom>
          <a:noFill/>
          <a:ln>
            <a:noFill/>
          </a:ln>
        </p:spPr>
      </p:pic>
      <p:sp>
        <p:nvSpPr>
          <p:cNvPr id="78" name="Shape 78"/>
          <p:cNvSpPr txBox="1"/>
          <p:nvPr/>
        </p:nvSpPr>
        <p:spPr>
          <a:xfrm>
            <a:off x="513676" y="6194526"/>
            <a:ext cx="2743200" cy="365125"/>
          </a:xfrm>
          <a:prstGeom prst="rect">
            <a:avLst/>
          </a:prstGeom>
          <a:noFill/>
          <a:ln>
            <a:noFill/>
          </a:ln>
        </p:spPr>
        <p:txBody>
          <a:bodyPr wrap="square" lIns="68569" tIns="34275" rIns="68569" bIns="34275" anchor="ctr" anchorCtr="0">
            <a:noAutofit/>
          </a:bodyPr>
          <a:lstStyle/>
          <a:p>
            <a:pPr>
              <a:buSzPct val="25000"/>
            </a:pPr>
            <a:fld id="{00000000-1234-1234-1234-123412341234}" type="slidenum">
              <a:rPr lang="en" sz="900" kern="0">
                <a:solidFill>
                  <a:srgbClr val="0066A1"/>
                </a:solidFill>
                <a:latin typeface="Calibri"/>
                <a:ea typeface="Calibri"/>
                <a:cs typeface="Calibri"/>
                <a:sym typeface="Calibri"/>
              </a:rPr>
              <a:pPr>
                <a:buSzPct val="25000"/>
              </a:pPr>
              <a:t>‹#›</a:t>
            </a:fld>
            <a:endParaRPr lang="en" sz="900" kern="0">
              <a:solidFill>
                <a:srgbClr val="0066A1"/>
              </a:solidFill>
              <a:latin typeface="Calibri"/>
              <a:ea typeface="Calibri"/>
              <a:cs typeface="Calibri"/>
              <a:sym typeface="Calibri"/>
            </a:endParaRPr>
          </a:p>
        </p:txBody>
      </p:sp>
      <p:pic>
        <p:nvPicPr>
          <p:cNvPr id="79" name="Shape 79"/>
          <p:cNvPicPr preferRelativeResize="0"/>
          <p:nvPr/>
        </p:nvPicPr>
        <p:blipFill rotWithShape="1">
          <a:blip r:embed="rId14">
            <a:alphaModFix/>
          </a:blip>
          <a:srcRect/>
          <a:stretch/>
        </p:blipFill>
        <p:spPr>
          <a:xfrm>
            <a:off x="0" y="-9950"/>
            <a:ext cx="12191997" cy="922727"/>
          </a:xfrm>
          <a:prstGeom prst="rect">
            <a:avLst/>
          </a:prstGeom>
          <a:noFill/>
          <a:ln>
            <a:noFill/>
          </a:ln>
        </p:spPr>
      </p:pic>
      <p:pic>
        <p:nvPicPr>
          <p:cNvPr id="80" name="Shape 80"/>
          <p:cNvPicPr preferRelativeResize="0"/>
          <p:nvPr/>
        </p:nvPicPr>
        <p:blipFill rotWithShape="1">
          <a:blip r:embed="rId15">
            <a:alphaModFix/>
          </a:blip>
          <a:srcRect/>
          <a:stretch/>
        </p:blipFill>
        <p:spPr>
          <a:xfrm>
            <a:off x="10402796" y="6078749"/>
            <a:ext cx="1527605" cy="355587"/>
          </a:xfrm>
          <a:prstGeom prst="rect">
            <a:avLst/>
          </a:prstGeom>
          <a:noFill/>
          <a:ln>
            <a:noFill/>
          </a:ln>
        </p:spPr>
      </p:pic>
    </p:spTree>
    <p:extLst>
      <p:ext uri="{BB962C8B-B14F-4D97-AF65-F5344CB8AC3E}">
        <p14:creationId xmlns:p14="http://schemas.microsoft.com/office/powerpoint/2010/main" val="2213727063"/>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314" name="Google Shape;6;p1">
            <a:extLst>
              <a:ext uri="{FF2B5EF4-FFF2-40B4-BE49-F238E27FC236}">
                <a16:creationId xmlns:a16="http://schemas.microsoft.com/office/drawing/2014/main" id="{0D7BCEA8-7BA1-4E33-869F-2720C17D274D}"/>
              </a:ext>
            </a:extLst>
          </p:cNvPr>
          <p:cNvSpPr txBox="1">
            <a:spLocks noGrp="1" noChangeArrowheads="1"/>
          </p:cNvSpPr>
          <p:nvPr>
            <p:ph type="title"/>
          </p:nvPr>
        </p:nvSpPr>
        <p:spPr bwMode="auto">
          <a:xfrm>
            <a:off x="1392239" y="990600"/>
            <a:ext cx="96107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en-US" altLang="en-US">
              <a:sym typeface="Arial" panose="020B0604020202020204" pitchFamily="34" charset="0"/>
            </a:endParaRPr>
          </a:p>
        </p:txBody>
      </p:sp>
      <p:sp>
        <p:nvSpPr>
          <p:cNvPr id="13315" name="Google Shape;7;p1">
            <a:extLst>
              <a:ext uri="{FF2B5EF4-FFF2-40B4-BE49-F238E27FC236}">
                <a16:creationId xmlns:a16="http://schemas.microsoft.com/office/drawing/2014/main" id="{C600F4DF-E08B-4004-8D5D-494E91DA0CF8}"/>
              </a:ext>
            </a:extLst>
          </p:cNvPr>
          <p:cNvSpPr txBox="1">
            <a:spLocks noGrp="1" noChangeArrowheads="1"/>
          </p:cNvSpPr>
          <p:nvPr>
            <p:ph type="body" idx="1"/>
          </p:nvPr>
        </p:nvSpPr>
        <p:spPr bwMode="auto">
          <a:xfrm>
            <a:off x="1392239" y="1957388"/>
            <a:ext cx="961072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4340" name="Google Shape;8;p1">
            <a:extLst>
              <a:ext uri="{FF2B5EF4-FFF2-40B4-BE49-F238E27FC236}">
                <a16:creationId xmlns:a16="http://schemas.microsoft.com/office/drawing/2014/main" id="{C342D41D-9A60-46E1-87EF-7F36F2F81CE6}"/>
              </a:ext>
            </a:extLst>
          </p:cNvPr>
          <p:cNvSpPr txBox="1">
            <a:spLocks noGrp="1" noChangeArrowheads="1"/>
          </p:cNvSpPr>
          <p:nvPr>
            <p:ph type="sldNum" idx="12"/>
          </p:nvPr>
        </p:nvSpPr>
        <p:spPr bwMode="auto">
          <a:xfrm>
            <a:off x="11493501" y="6173788"/>
            <a:ext cx="698500" cy="684212"/>
          </a:xfrm>
          <a:prstGeom prst="rect">
            <a:avLst/>
          </a:prstGeom>
          <a:noFill/>
          <a:ln>
            <a:noFill/>
          </a:ln>
        </p:spPr>
        <p:txBody>
          <a:bodyPr vert="horz" wrap="square" lIns="0" tIns="0" rIns="0" bIns="0" numCol="1" anchor="ctr" anchorCtr="0" compatLnSpc="1">
            <a:prstTxWarp prst="textNoShape">
              <a:avLst/>
            </a:prstTxWarp>
          </a:bodyPr>
          <a:lstStyle>
            <a:lvl1pPr algn="ctr">
              <a:buClr>
                <a:srgbClr val="000000"/>
              </a:buClr>
              <a:buFont typeface="Arial" panose="020B0604020202020204" pitchFamily="34" charset="0"/>
              <a:buNone/>
              <a:defRPr sz="975" b="1">
                <a:solidFill>
                  <a:srgbClr val="80828B"/>
                </a:solidFill>
                <a:latin typeface="Red Hat Display"/>
                <a:ea typeface="Red Hat Display"/>
                <a:cs typeface="Red Hat Display"/>
                <a:sym typeface="Red Hat Display"/>
              </a:defRPr>
            </a:lvl1pPr>
          </a:lstStyle>
          <a:p>
            <a:pPr>
              <a:defRPr/>
            </a:pPr>
            <a:fld id="{CF3C45B1-8D84-46AB-B797-FB1B6FE5007A}" type="slidenum">
              <a:rPr lang="en-US" altLang="en-US"/>
              <a:pPr>
                <a:defRPr/>
              </a:pPr>
              <a:t>‹#›</a:t>
            </a:fld>
            <a:endParaRPr lang="en-US" altLang="en-US"/>
          </a:p>
        </p:txBody>
      </p:sp>
    </p:spTree>
    <p:extLst>
      <p:ext uri="{BB962C8B-B14F-4D97-AF65-F5344CB8AC3E}">
        <p14:creationId xmlns:p14="http://schemas.microsoft.com/office/powerpoint/2010/main" val="3844057073"/>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5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5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5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5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5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5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5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5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5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5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Google Shape;6;p1">
            <a:extLst>
              <a:ext uri="{FF2B5EF4-FFF2-40B4-BE49-F238E27FC236}">
                <a16:creationId xmlns:a16="http://schemas.microsoft.com/office/drawing/2014/main" id="{102D0768-0DD9-4BEE-B19C-A22E0EFE1372}"/>
              </a:ext>
            </a:extLst>
          </p:cNvPr>
          <p:cNvSpPr txBox="1">
            <a:spLocks noGrp="1" noChangeArrowheads="1"/>
          </p:cNvSpPr>
          <p:nvPr>
            <p:ph type="title"/>
          </p:nvPr>
        </p:nvSpPr>
        <p:spPr bwMode="auto">
          <a:xfrm>
            <a:off x="1085850" y="523875"/>
            <a:ext cx="70104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43" name="Google Shape;7;p1">
            <a:extLst>
              <a:ext uri="{FF2B5EF4-FFF2-40B4-BE49-F238E27FC236}">
                <a16:creationId xmlns:a16="http://schemas.microsoft.com/office/drawing/2014/main" id="{9307CB48-D17B-417C-906C-5591C33F9B99}"/>
              </a:ext>
            </a:extLst>
          </p:cNvPr>
          <p:cNvSpPr txBox="1">
            <a:spLocks noGrp="1" noChangeArrowheads="1"/>
          </p:cNvSpPr>
          <p:nvPr>
            <p:ph type="body" idx="1"/>
          </p:nvPr>
        </p:nvSpPr>
        <p:spPr bwMode="auto">
          <a:xfrm>
            <a:off x="1085850" y="1770063"/>
            <a:ext cx="8177213"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8" name="Google Shape;8;p1">
            <a:extLst>
              <a:ext uri="{FF2B5EF4-FFF2-40B4-BE49-F238E27FC236}">
                <a16:creationId xmlns:a16="http://schemas.microsoft.com/office/drawing/2014/main" id="{F1E1D13E-35D5-49E2-8436-96F3C19FC06C}"/>
              </a:ext>
            </a:extLst>
          </p:cNvPr>
          <p:cNvSpPr txBox="1">
            <a:spLocks noGrp="1"/>
          </p:cNvSpPr>
          <p:nvPr>
            <p:ph type="sldNum" idx="12"/>
          </p:nvPr>
        </p:nvSpPr>
        <p:spPr>
          <a:xfrm>
            <a:off x="10158413" y="6181725"/>
            <a:ext cx="1982787" cy="420688"/>
          </a:xfrm>
          <a:prstGeom prst="rect">
            <a:avLst/>
          </a:prstGeom>
          <a:noFill/>
          <a:ln>
            <a:noFill/>
          </a:ln>
        </p:spPr>
        <p:txBody>
          <a:bodyPr spcFirstLastPara="1" wrap="square" lIns="91425" tIns="91425" rIns="91425" bIns="91425" anchor="ctr" anchorCtr="0">
            <a:noAutofit/>
          </a:bodyPr>
          <a:lstStyle>
            <a:lvl1pPr lvl="0" algn="r">
              <a:spcBef>
                <a:spcPts val="0"/>
              </a:spcBef>
              <a:spcAft>
                <a:spcPts val="0"/>
              </a:spcAft>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a:defRPr/>
            </a:pPr>
            <a:fld id="{779BBB0E-4109-4DDA-AC25-CEB2AC6092AF}" type="slidenum">
              <a:rPr lang="en"/>
              <a:pPr>
                <a:defRPr/>
              </a:pPr>
              <a:t>‹#›</a:t>
            </a:fld>
            <a:endParaRPr lang="en"/>
          </a:p>
        </p:txBody>
      </p:sp>
    </p:spTree>
    <p:extLst>
      <p:ext uri="{BB962C8B-B14F-4D97-AF65-F5344CB8AC3E}">
        <p14:creationId xmlns:p14="http://schemas.microsoft.com/office/powerpoint/2010/main" val="1813619852"/>
      </p:ext>
    </p:extLst>
  </p:cSld>
  <p:clrMap bg1="lt1" tx1="dk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7704979-3309-48D1-8C48-014703CCFBA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DFCEDBFD-3825-41EF-84AF-C5C6D4EDDCB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C23313E6-9CB2-4EE6-A235-2EB9841C195C}"/>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a:extLst>
              <a:ext uri="{FF2B5EF4-FFF2-40B4-BE49-F238E27FC236}">
                <a16:creationId xmlns:a16="http://schemas.microsoft.com/office/drawing/2014/main" id="{F15AD043-C990-4C4F-AAD6-3D91508E9A8E}"/>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a:extLst>
              <a:ext uri="{FF2B5EF4-FFF2-40B4-BE49-F238E27FC236}">
                <a16:creationId xmlns:a16="http://schemas.microsoft.com/office/drawing/2014/main" id="{9B641807-9FD0-45EC-91C2-8C781E89B1A7}"/>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4FB0C2C-3262-44B6-95FA-25E3575BE5A0}" type="slidenum">
              <a:rPr lang="es-ES" altLang="en-US"/>
              <a:pPr/>
              <a:t>‹#›</a:t>
            </a:fld>
            <a:endParaRPr lang="es-ES" altLang="en-US"/>
          </a:p>
        </p:txBody>
      </p:sp>
    </p:spTree>
    <p:extLst>
      <p:ext uri="{BB962C8B-B14F-4D97-AF65-F5344CB8AC3E}">
        <p14:creationId xmlns:p14="http://schemas.microsoft.com/office/powerpoint/2010/main" val="2247898444"/>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Google Shape;6;p1">
            <a:extLst>
              <a:ext uri="{FF2B5EF4-FFF2-40B4-BE49-F238E27FC236}">
                <a16:creationId xmlns:a16="http://schemas.microsoft.com/office/drawing/2014/main" id="{102D0768-0DD9-4BEE-B19C-A22E0EFE1372}"/>
              </a:ext>
            </a:extLst>
          </p:cNvPr>
          <p:cNvSpPr txBox="1">
            <a:spLocks noGrp="1" noChangeArrowheads="1"/>
          </p:cNvSpPr>
          <p:nvPr>
            <p:ph type="title"/>
          </p:nvPr>
        </p:nvSpPr>
        <p:spPr bwMode="auto">
          <a:xfrm>
            <a:off x="1085850" y="523875"/>
            <a:ext cx="70104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43" name="Google Shape;7;p1">
            <a:extLst>
              <a:ext uri="{FF2B5EF4-FFF2-40B4-BE49-F238E27FC236}">
                <a16:creationId xmlns:a16="http://schemas.microsoft.com/office/drawing/2014/main" id="{9307CB48-D17B-417C-906C-5591C33F9B99}"/>
              </a:ext>
            </a:extLst>
          </p:cNvPr>
          <p:cNvSpPr txBox="1">
            <a:spLocks noGrp="1" noChangeArrowheads="1"/>
          </p:cNvSpPr>
          <p:nvPr>
            <p:ph type="body" idx="1"/>
          </p:nvPr>
        </p:nvSpPr>
        <p:spPr bwMode="auto">
          <a:xfrm>
            <a:off x="1085850" y="1770063"/>
            <a:ext cx="8177213"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8" name="Google Shape;8;p1">
            <a:extLst>
              <a:ext uri="{FF2B5EF4-FFF2-40B4-BE49-F238E27FC236}">
                <a16:creationId xmlns:a16="http://schemas.microsoft.com/office/drawing/2014/main" id="{F1E1D13E-35D5-49E2-8436-96F3C19FC06C}"/>
              </a:ext>
            </a:extLst>
          </p:cNvPr>
          <p:cNvSpPr txBox="1">
            <a:spLocks noGrp="1"/>
          </p:cNvSpPr>
          <p:nvPr>
            <p:ph type="sldNum" idx="12"/>
          </p:nvPr>
        </p:nvSpPr>
        <p:spPr>
          <a:xfrm>
            <a:off x="10158413" y="6181725"/>
            <a:ext cx="1982787" cy="420688"/>
          </a:xfrm>
          <a:prstGeom prst="rect">
            <a:avLst/>
          </a:prstGeom>
          <a:noFill/>
          <a:ln>
            <a:noFill/>
          </a:ln>
        </p:spPr>
        <p:txBody>
          <a:bodyPr spcFirstLastPara="1" wrap="square" lIns="91425" tIns="91425" rIns="91425" bIns="91425" anchor="ctr" anchorCtr="0">
            <a:noAutofit/>
          </a:bodyPr>
          <a:lstStyle>
            <a:lvl1pPr lvl="0" algn="r">
              <a:spcBef>
                <a:spcPts val="0"/>
              </a:spcBef>
              <a:spcAft>
                <a:spcPts val="0"/>
              </a:spcAft>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a:defRPr/>
            </a:pPr>
            <a:fld id="{779BBB0E-4109-4DDA-AC25-CEB2AC6092AF}" type="slidenum">
              <a:rPr lang="en">
                <a:solidFill>
                  <a:srgbClr val="FFFFFF"/>
                </a:solidFill>
              </a:rPr>
              <a:pPr>
                <a:defRPr/>
              </a:pPr>
              <a:t>‹#›</a:t>
            </a:fld>
            <a:endParaRPr lang="en">
              <a:solidFill>
                <a:srgbClr val="FFFFFF"/>
              </a:solidFill>
            </a:endParaRPr>
          </a:p>
        </p:txBody>
      </p:sp>
    </p:spTree>
    <p:extLst>
      <p:ext uri="{BB962C8B-B14F-4D97-AF65-F5344CB8AC3E}">
        <p14:creationId xmlns:p14="http://schemas.microsoft.com/office/powerpoint/2010/main" val="3551030268"/>
      </p:ext>
    </p:extLst>
  </p:cSld>
  <p:clrMap bg1="lt1" tx1="dk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1392767" y="990600"/>
            <a:ext cx="960966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en-US" altLang="en-US" smtClean="0">
              <a:sym typeface="Arial" panose="020B0604020202020204" pitchFamily="34" charset="0"/>
            </a:endParaRPr>
          </a:p>
        </p:txBody>
      </p:sp>
      <p:sp>
        <p:nvSpPr>
          <p:cNvPr id="2051" name="Google Shape;7;p1"/>
          <p:cNvSpPr txBox="1">
            <a:spLocks noGrp="1"/>
          </p:cNvSpPr>
          <p:nvPr>
            <p:ph type="body" idx="1"/>
          </p:nvPr>
        </p:nvSpPr>
        <p:spPr bwMode="auto">
          <a:xfrm>
            <a:off x="1392767" y="1957388"/>
            <a:ext cx="9609667"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smtClean="0">
              <a:sym typeface="Arial" panose="020B0604020202020204" pitchFamily="34" charset="0"/>
            </a:endParaRPr>
          </a:p>
        </p:txBody>
      </p:sp>
      <p:sp>
        <p:nvSpPr>
          <p:cNvPr id="3076" name="Google Shape;8;p1"/>
          <p:cNvSpPr txBox="1">
            <a:spLocks noGrp="1"/>
          </p:cNvSpPr>
          <p:nvPr>
            <p:ph type="sldNum" idx="12"/>
          </p:nvPr>
        </p:nvSpPr>
        <p:spPr bwMode="auto">
          <a:xfrm>
            <a:off x="11493501" y="6173788"/>
            <a:ext cx="6985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eaLnBrk="1" hangingPunct="1">
              <a:buClr>
                <a:srgbClr val="000000"/>
              </a:buClr>
              <a:defRPr sz="1300" b="1">
                <a:solidFill>
                  <a:srgbClr val="80828B"/>
                </a:solidFill>
                <a:latin typeface="Red Hat Display"/>
                <a:ea typeface="Red Hat Display"/>
                <a:cs typeface="Red Hat Display"/>
                <a:sym typeface="Red Hat Display"/>
              </a:defRPr>
            </a:lvl1pPr>
          </a:lstStyle>
          <a:p>
            <a:pPr fontAlgn="base">
              <a:spcBef>
                <a:spcPct val="0"/>
              </a:spcBef>
              <a:spcAft>
                <a:spcPct val="0"/>
              </a:spcAft>
              <a:defRPr/>
            </a:pPr>
            <a:fld id="{CD590DBB-5C43-4CF1-8C84-AAD873BD687A}"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77019553"/>
      </p:ext>
    </p:extLst>
  </p:cSld>
  <p:clrMap bg1="lt1" tx1="dk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4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10" name="TextBox 9">
            <a:extLst>
              <a:ext uri="{FF2B5EF4-FFF2-40B4-BE49-F238E27FC236}">
                <a16:creationId xmlns:a16="http://schemas.microsoft.com/office/drawing/2014/main" id="{0DEEBA5B-52F6-4B1E-8A3F-BACE06B3D059}"/>
              </a:ext>
            </a:extLst>
          </p:cNvPr>
          <p:cNvSpPr txBox="1"/>
          <p:nvPr/>
        </p:nvSpPr>
        <p:spPr>
          <a:xfrm>
            <a:off x="1320800" y="377216"/>
            <a:ext cx="9950726" cy="707886"/>
          </a:xfrm>
          <a:prstGeom prst="rect">
            <a:avLst/>
          </a:prstGeom>
          <a:noFill/>
        </p:spPr>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Rupali</a:t>
            </a:r>
            <a:r>
              <a:rPr lang="en-US" sz="4000" b="1" dirty="0" smtClean="0">
                <a:solidFill>
                  <a:srgbClr val="FF0000"/>
                </a:solidFill>
                <a:latin typeface="Times New Roman" panose="02020603050405020304" pitchFamily="18" charset="0"/>
                <a:cs typeface="Times New Roman" panose="02020603050405020304" pitchFamily="18" charset="0"/>
              </a:rPr>
              <a:t> Bank Training Academy, Dhaka.</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7019CEC-E46C-4AD1-B3F8-0F282D073AEA}"/>
              </a:ext>
            </a:extLst>
          </p:cNvPr>
          <p:cNvPicPr>
            <a:picLocks noChangeAspect="1"/>
          </p:cNvPicPr>
          <p:nvPr/>
        </p:nvPicPr>
        <p:blipFill>
          <a:blip r:embed="rId3"/>
          <a:stretch>
            <a:fillRect/>
          </a:stretch>
        </p:blipFill>
        <p:spPr>
          <a:xfrm>
            <a:off x="228600" y="377216"/>
            <a:ext cx="1202923" cy="956284"/>
          </a:xfrm>
          <a:prstGeom prst="rect">
            <a:avLst/>
          </a:prstGeom>
        </p:spPr>
      </p:pic>
      <p:sp>
        <p:nvSpPr>
          <p:cNvPr id="2" name="TextBox 1">
            <a:extLst>
              <a:ext uri="{FF2B5EF4-FFF2-40B4-BE49-F238E27FC236}">
                <a16:creationId xmlns:a16="http://schemas.microsoft.com/office/drawing/2014/main" id="{65194BD9-58FF-45B8-8FA0-1719DFD6489B}"/>
              </a:ext>
            </a:extLst>
          </p:cNvPr>
          <p:cNvSpPr txBox="1"/>
          <p:nvPr/>
        </p:nvSpPr>
        <p:spPr>
          <a:xfrm>
            <a:off x="9398000" y="3198167"/>
            <a:ext cx="2495826" cy="584775"/>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Presented by</a:t>
            </a:r>
          </a:p>
        </p:txBody>
      </p:sp>
      <p:sp>
        <p:nvSpPr>
          <p:cNvPr id="9" name="TextBox 8">
            <a:extLst>
              <a:ext uri="{FF2B5EF4-FFF2-40B4-BE49-F238E27FC236}">
                <a16:creationId xmlns:a16="http://schemas.microsoft.com/office/drawing/2014/main" id="{11C79969-907C-4A5D-BCBE-1ECEBCED5859}"/>
              </a:ext>
            </a:extLst>
          </p:cNvPr>
          <p:cNvSpPr txBox="1"/>
          <p:nvPr/>
        </p:nvSpPr>
        <p:spPr>
          <a:xfrm>
            <a:off x="7040125" y="3659832"/>
            <a:ext cx="4853701" cy="2308324"/>
          </a:xfrm>
          <a:prstGeom prst="rect">
            <a:avLst/>
          </a:prstGeom>
          <a:noFill/>
        </p:spPr>
        <p:txBody>
          <a:bodyPr wrap="square">
            <a:spAutoFit/>
          </a:bodyPr>
          <a:lstStyle/>
          <a:p>
            <a:pPr marL="0" marR="45720" lvl="0" indent="0" algn="r"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lang="en-US" sz="2400" dirty="0" smtClean="0">
              <a:solidFill>
                <a:prstClr val="black"/>
              </a:solidFill>
              <a:latin typeface="Times New Roman" pitchFamily="18" charset="0"/>
              <a:cs typeface="Times New Roman" pitchFamily="18" charset="0"/>
            </a:endParaRPr>
          </a:p>
          <a:p>
            <a:pPr marL="0" marR="45720" lvl="0" indent="0" algn="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sz="2400" dirty="0" smtClean="0">
                <a:solidFill>
                  <a:prstClr val="black"/>
                </a:solidFill>
                <a:latin typeface="Times New Roman" pitchFamily="18" charset="0"/>
                <a:cs typeface="Times New Roman" pitchFamily="18" charset="0"/>
              </a:rPr>
              <a:t>Mohammad </a:t>
            </a:r>
            <a:r>
              <a:rPr lang="en-US" sz="2400" dirty="0" err="1" smtClean="0">
                <a:solidFill>
                  <a:prstClr val="black"/>
                </a:solidFill>
                <a:latin typeface="Times New Roman" pitchFamily="18" charset="0"/>
                <a:cs typeface="Times New Roman" pitchFamily="18" charset="0"/>
              </a:rPr>
              <a:t>Shajahan</a:t>
            </a:r>
            <a:endParaRPr lang="en-US" sz="2400" dirty="0" smtClean="0">
              <a:solidFill>
                <a:prstClr val="black"/>
              </a:solidFill>
              <a:latin typeface="Times New Roman" pitchFamily="18" charset="0"/>
              <a:cs typeface="Times New Roman" pitchFamily="18" charset="0"/>
            </a:endParaRPr>
          </a:p>
          <a:p>
            <a:pPr marL="0" marR="45720" lvl="0" indent="0" algn="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sz="1600" dirty="0" smtClean="0">
                <a:solidFill>
                  <a:prstClr val="black"/>
                </a:solidFill>
                <a:latin typeface="Times New Roman" pitchFamily="18" charset="0"/>
                <a:cs typeface="Times New Roman" pitchFamily="18" charset="0"/>
              </a:rPr>
              <a:t>(DAIBB, CIBF, CETS LL.B, MSS,MBA ) </a:t>
            </a:r>
          </a:p>
          <a:p>
            <a:pPr marL="0" marR="45720" lvl="0" indent="0" algn="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sz="2000" dirty="0" smtClean="0">
                <a:solidFill>
                  <a:prstClr val="black"/>
                </a:solidFill>
                <a:latin typeface="Times New Roman" pitchFamily="18" charset="0"/>
                <a:cs typeface="Times New Roman" pitchFamily="18" charset="0"/>
              </a:rPr>
              <a:t>Deputy General Manager</a:t>
            </a:r>
          </a:p>
          <a:p>
            <a:pPr marL="0" marR="45720" lvl="0" indent="0" algn="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sz="2000" dirty="0" err="1" smtClean="0">
                <a:solidFill>
                  <a:prstClr val="black"/>
                </a:solidFill>
                <a:latin typeface="Times New Roman" pitchFamily="18" charset="0"/>
                <a:cs typeface="Times New Roman" pitchFamily="18" charset="0"/>
              </a:rPr>
              <a:t>Rupali</a:t>
            </a:r>
            <a:r>
              <a:rPr lang="en-US" sz="2000" dirty="0" smtClean="0">
                <a:solidFill>
                  <a:prstClr val="black"/>
                </a:solidFill>
                <a:latin typeface="Times New Roman" pitchFamily="18" charset="0"/>
                <a:cs typeface="Times New Roman" pitchFamily="18" charset="0"/>
              </a:rPr>
              <a:t> Bank Limited</a:t>
            </a:r>
          </a:p>
          <a:p>
            <a:pPr marL="0" marR="45720" lvl="0" indent="0" algn="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lang="en-US" sz="2000" dirty="0" err="1" smtClean="0">
                <a:solidFill>
                  <a:prstClr val="black"/>
                </a:solidFill>
                <a:latin typeface="Times New Roman" pitchFamily="18" charset="0"/>
                <a:cs typeface="Times New Roman" pitchFamily="18" charset="0"/>
              </a:rPr>
              <a:t>Motijheel</a:t>
            </a:r>
            <a:r>
              <a:rPr lang="en-US" sz="2000" dirty="0" smtClean="0">
                <a:solidFill>
                  <a:prstClr val="black"/>
                </a:solidFill>
                <a:latin typeface="Times New Roman" pitchFamily="18" charset="0"/>
                <a:cs typeface="Times New Roman" pitchFamily="18" charset="0"/>
              </a:rPr>
              <a:t> Corporate Br. Dhaka</a:t>
            </a:r>
          </a:p>
        </p:txBody>
      </p:sp>
      <p:sp>
        <p:nvSpPr>
          <p:cNvPr id="4" name="TextBox 3">
            <a:extLst>
              <a:ext uri="{FF2B5EF4-FFF2-40B4-BE49-F238E27FC236}">
                <a16:creationId xmlns:a16="http://schemas.microsoft.com/office/drawing/2014/main" id="{16DDFA65-E4F7-420D-9269-D2AD526B03B1}"/>
              </a:ext>
            </a:extLst>
          </p:cNvPr>
          <p:cNvSpPr txBox="1"/>
          <p:nvPr/>
        </p:nvSpPr>
        <p:spPr>
          <a:xfrm>
            <a:off x="0" y="3124489"/>
            <a:ext cx="6557524"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Topic(s): </a:t>
            </a:r>
          </a:p>
        </p:txBody>
      </p:sp>
      <p:sp>
        <p:nvSpPr>
          <p:cNvPr id="3" name="TextBox 2"/>
          <p:cNvSpPr txBox="1"/>
          <p:nvPr/>
        </p:nvSpPr>
        <p:spPr>
          <a:xfrm>
            <a:off x="0" y="4114800"/>
            <a:ext cx="6934200" cy="523220"/>
          </a:xfrm>
          <a:prstGeom prst="rect">
            <a:avLst/>
          </a:prstGeom>
          <a:noFill/>
        </p:spPr>
        <p:txBody>
          <a:bodyPr wrap="square" rtlCol="0">
            <a:spAutoFit/>
          </a:bodyPr>
          <a:lstStyle/>
          <a:p>
            <a:pPr marL="342900" indent="-342900">
              <a:buAutoNum type="arabicPeriod"/>
            </a:pPr>
            <a:r>
              <a:rPr lang="en-US" sz="2800" dirty="0" smtClean="0">
                <a:solidFill>
                  <a:schemeClr val="accent5">
                    <a:lumMod val="60000"/>
                    <a:lumOff val="40000"/>
                  </a:schemeClr>
                </a:solidFill>
                <a:latin typeface="Times New Roman" panose="02020603050405020304" pitchFamily="18" charset="0"/>
                <a:cs typeface="Times New Roman" panose="02020603050405020304" pitchFamily="18" charset="0"/>
              </a:rPr>
              <a:t>Working Capital Need Assessment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10</a:t>
            </a:fld>
            <a:endParaRPr lang="en"/>
          </a:p>
        </p:txBody>
      </p:sp>
      <p:pic>
        <p:nvPicPr>
          <p:cNvPr id="6" name="Picture 5"/>
          <p:cNvPicPr>
            <a:picLocks noChangeAspect="1"/>
          </p:cNvPicPr>
          <p:nvPr/>
        </p:nvPicPr>
        <p:blipFill>
          <a:blip r:embed="rId2"/>
          <a:stretch>
            <a:fillRect/>
          </a:stretch>
        </p:blipFill>
        <p:spPr>
          <a:xfrm>
            <a:off x="3793207" y="511293"/>
            <a:ext cx="6864691" cy="859611"/>
          </a:xfrm>
          <a:prstGeom prst="rect">
            <a:avLst/>
          </a:prstGeom>
        </p:spPr>
      </p:pic>
      <p:pic>
        <p:nvPicPr>
          <p:cNvPr id="3" name="Picture 2"/>
          <p:cNvPicPr>
            <a:picLocks noChangeAspect="1"/>
          </p:cNvPicPr>
          <p:nvPr/>
        </p:nvPicPr>
        <p:blipFill>
          <a:blip r:embed="rId3"/>
          <a:stretch>
            <a:fillRect/>
          </a:stretch>
        </p:blipFill>
        <p:spPr>
          <a:xfrm>
            <a:off x="1" y="1"/>
            <a:ext cx="12140532" cy="6858000"/>
          </a:xfrm>
          <a:prstGeom prst="rect">
            <a:avLst/>
          </a:prstGeom>
        </p:spPr>
      </p:pic>
    </p:spTree>
    <p:extLst>
      <p:ext uri="{BB962C8B-B14F-4D97-AF65-F5344CB8AC3E}">
        <p14:creationId xmlns:p14="http://schemas.microsoft.com/office/powerpoint/2010/main" val="1907738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11</a:t>
            </a:fld>
            <a:endParaRPr lang="en"/>
          </a:p>
        </p:txBody>
      </p:sp>
      <p:sp>
        <p:nvSpPr>
          <p:cNvPr id="6" name="Title 5"/>
          <p:cNvSpPr>
            <a:spLocks noGrp="1"/>
          </p:cNvSpPr>
          <p:nvPr>
            <p:ph type="title"/>
          </p:nvPr>
        </p:nvSpPr>
        <p:spPr/>
        <p:txBody>
          <a:bodyPr/>
          <a:lstStyle/>
          <a:p>
            <a:endParaRPr lang="en-US"/>
          </a:p>
        </p:txBody>
      </p:sp>
      <p:pic>
        <p:nvPicPr>
          <p:cNvPr id="2" name="Picture 1"/>
          <p:cNvPicPr>
            <a:picLocks noChangeAspect="1"/>
          </p:cNvPicPr>
          <p:nvPr/>
        </p:nvPicPr>
        <p:blipFill>
          <a:blip r:embed="rId2"/>
          <a:stretch>
            <a:fillRect/>
          </a:stretch>
        </p:blipFill>
        <p:spPr>
          <a:xfrm>
            <a:off x="0" y="1"/>
            <a:ext cx="12191999" cy="6858000"/>
          </a:xfrm>
          <a:prstGeom prst="rect">
            <a:avLst/>
          </a:prstGeom>
        </p:spPr>
      </p:pic>
    </p:spTree>
    <p:extLst>
      <p:ext uri="{BB962C8B-B14F-4D97-AF65-F5344CB8AC3E}">
        <p14:creationId xmlns:p14="http://schemas.microsoft.com/office/powerpoint/2010/main" val="2225657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12</a:t>
            </a:fld>
            <a:endParaRPr lang="en"/>
          </a:p>
        </p:txBody>
      </p:sp>
      <p:sp>
        <p:nvSpPr>
          <p:cNvPr id="6" name="Title 5"/>
          <p:cNvSpPr>
            <a:spLocks noGrp="1"/>
          </p:cNvSpPr>
          <p:nvPr>
            <p:ph type="title"/>
          </p:nvPr>
        </p:nvSpPr>
        <p:spPr/>
        <p:txBody>
          <a:bodyPr/>
          <a:lstStyle/>
          <a:p>
            <a:endParaRPr lang="en-US"/>
          </a:p>
        </p:txBody>
      </p:sp>
      <p:pic>
        <p:nvPicPr>
          <p:cNvPr id="2" name="Picture 1"/>
          <p:cNvPicPr>
            <a:picLocks noChangeAspect="1"/>
          </p:cNvPicPr>
          <p:nvPr/>
        </p:nvPicPr>
        <p:blipFill>
          <a:blip r:embed="rId2"/>
          <a:stretch>
            <a:fillRect/>
          </a:stretch>
        </p:blipFill>
        <p:spPr>
          <a:xfrm>
            <a:off x="0" y="1"/>
            <a:ext cx="11872912" cy="6602800"/>
          </a:xfrm>
          <a:prstGeom prst="rect">
            <a:avLst/>
          </a:prstGeom>
        </p:spPr>
      </p:pic>
    </p:spTree>
    <p:extLst>
      <p:ext uri="{BB962C8B-B14F-4D97-AF65-F5344CB8AC3E}">
        <p14:creationId xmlns:p14="http://schemas.microsoft.com/office/powerpoint/2010/main" val="72893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13</a:t>
            </a:fld>
            <a:endParaRPr lang="en"/>
          </a:p>
        </p:txBody>
      </p:sp>
      <p:sp>
        <p:nvSpPr>
          <p:cNvPr id="6" name="Title 5"/>
          <p:cNvSpPr>
            <a:spLocks noGrp="1"/>
          </p:cNvSpPr>
          <p:nvPr>
            <p:ph type="title"/>
          </p:nvPr>
        </p:nvSpPr>
        <p:spPr/>
        <p:txBody>
          <a:bodyPr/>
          <a:lstStyle/>
          <a:p>
            <a:endParaRPr lang="en-US"/>
          </a:p>
        </p:txBody>
      </p:sp>
      <p:pic>
        <p:nvPicPr>
          <p:cNvPr id="2" name="Picture 1"/>
          <p:cNvPicPr>
            <a:picLocks noChangeAspect="1"/>
          </p:cNvPicPr>
          <p:nvPr/>
        </p:nvPicPr>
        <p:blipFill>
          <a:blip r:embed="rId2"/>
          <a:stretch>
            <a:fillRect/>
          </a:stretch>
        </p:blipFill>
        <p:spPr>
          <a:xfrm>
            <a:off x="0" y="0"/>
            <a:ext cx="12192000" cy="7305675"/>
          </a:xfrm>
          <a:prstGeom prst="rect">
            <a:avLst/>
          </a:prstGeom>
        </p:spPr>
      </p:pic>
    </p:spTree>
    <p:extLst>
      <p:ext uri="{BB962C8B-B14F-4D97-AF65-F5344CB8AC3E}">
        <p14:creationId xmlns:p14="http://schemas.microsoft.com/office/powerpoint/2010/main" val="2944863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14</a:t>
            </a:fld>
            <a:endParaRPr lang="en"/>
          </a:p>
        </p:txBody>
      </p:sp>
      <p:sp>
        <p:nvSpPr>
          <p:cNvPr id="6" name="Title 5"/>
          <p:cNvSpPr>
            <a:spLocks noGrp="1"/>
          </p:cNvSpPr>
          <p:nvPr>
            <p:ph type="title"/>
          </p:nvPr>
        </p:nvSpPr>
        <p:spPr/>
        <p:txBody>
          <a:bodyPr/>
          <a:lstStyle/>
          <a:p>
            <a:endParaRPr lang="en-US"/>
          </a:p>
        </p:txBody>
      </p:sp>
      <p:pic>
        <p:nvPicPr>
          <p:cNvPr id="7" name="Picture 6"/>
          <p:cNvPicPr>
            <a:picLocks noChangeAspect="1"/>
          </p:cNvPicPr>
          <p:nvPr/>
        </p:nvPicPr>
        <p:blipFill>
          <a:blip r:embed="rId2"/>
          <a:stretch>
            <a:fillRect/>
          </a:stretch>
        </p:blipFill>
        <p:spPr>
          <a:xfrm>
            <a:off x="0" y="-1"/>
            <a:ext cx="12192000" cy="8086725"/>
          </a:xfrm>
          <a:prstGeom prst="rect">
            <a:avLst/>
          </a:prstGeom>
        </p:spPr>
      </p:pic>
    </p:spTree>
    <p:extLst>
      <p:ext uri="{BB962C8B-B14F-4D97-AF65-F5344CB8AC3E}">
        <p14:creationId xmlns:p14="http://schemas.microsoft.com/office/powerpoint/2010/main" val="2638117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847702" y="2495006"/>
          <a:ext cx="6217921" cy="3108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2504595" y="855751"/>
            <a:ext cx="6561028" cy="859611"/>
          </a:xfrm>
          <a:prstGeom prst="rect">
            <a:avLst/>
          </a:prstGeom>
        </p:spPr>
      </p:pic>
    </p:spTree>
    <p:extLst>
      <p:ext uri="{BB962C8B-B14F-4D97-AF65-F5344CB8AC3E}">
        <p14:creationId xmlns:p14="http://schemas.microsoft.com/office/powerpoint/2010/main" val="632750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1" i="0" u="none" strike="noStrike" kern="120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 sz="1200" b="1" i="0" u="none" strike="noStrike" kern="1200" cap="none" spc="0" normalizeH="0" baseline="0" noProof="0">
              <a:ln>
                <a:noFill/>
              </a:ln>
              <a:solidFill>
                <a:srgbClr val="FFFFFF"/>
              </a:solidFill>
              <a:effectLst/>
              <a:uLnTx/>
              <a:uFillTx/>
              <a:latin typeface="Roboto Condensed"/>
              <a:sym typeface="Roboto Condensed"/>
            </a:endParaRPr>
          </a:p>
        </p:txBody>
      </p:sp>
      <p:sp>
        <p:nvSpPr>
          <p:cNvPr id="3" name="Text Box 11"/>
          <p:cNvSpPr txBox="1"/>
          <p:nvPr/>
        </p:nvSpPr>
        <p:spPr>
          <a:xfrm>
            <a:off x="1156446" y="1557339"/>
            <a:ext cx="6494930" cy="4786026"/>
          </a:xfrm>
          <a:prstGeom prst="rect">
            <a:avLst/>
          </a:prstGeom>
          <a:solidFill>
            <a:sysClr val="window" lastClr="FFFFFF"/>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Capital required for a business can be divided under two main categories such as</a:t>
            </a: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800"/>
              </a:spcAft>
              <a:buClrTx/>
              <a:buSzTx/>
              <a:buFontTx/>
              <a:buNone/>
              <a:tabLst>
                <a:tab pos="457200" algn="l"/>
              </a:tabLst>
              <a:defRPr/>
            </a:pPr>
            <a:r>
              <a:rPr kumimoji="0" lang="en-US" sz="2000" b="1" i="0" u="none" strike="noStrike" kern="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Fixed capital: </a:t>
            </a: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Fixed capital required to create production facilities through purchase of fixed assets such as plant and machineries, land , construction of factory and related building, furniture and various civil and electrical works etc.</a:t>
            </a: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800"/>
              </a:spcAft>
              <a:buClrTx/>
              <a:buSzTx/>
              <a:buFontTx/>
              <a:buNone/>
              <a:tabLst>
                <a:tab pos="457200" algn="l"/>
              </a:tabLst>
              <a:defRPr/>
            </a:pPr>
            <a:r>
              <a:rPr kumimoji="0" lang="en-US" sz="2000" b="1" i="0" u="sng" strike="noStrike" kern="0" cap="none" spc="0" normalizeH="0" baseline="0" noProof="0" dirty="0" smtClean="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Working </a:t>
            </a:r>
            <a:r>
              <a:rPr kumimoji="0" lang="en-US" sz="2000" b="1" i="0" u="sng" strike="noStrike" kern="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capital: </a:t>
            </a: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Funds are also needed for short term purpose for purchase of raw material, payment of wages and other day to day expenses. These funds are known as working capital (</a:t>
            </a:r>
            <a:r>
              <a:rPr kumimoji="0" lang="en-US" sz="20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wc</a:t>
            </a: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in other words, working capital refers to that part of the firm’s capital which is required for financing short term or current assets such as cash, marketable securities, debtors and inventories.</a:t>
            </a: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5094" y="1008529"/>
            <a:ext cx="2954304" cy="2577141"/>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646460" y="3585670"/>
            <a:ext cx="3039034" cy="2223460"/>
          </a:xfrm>
          <a:prstGeom prst="rect">
            <a:avLst/>
          </a:prstGeom>
          <a:noFill/>
          <a:ln>
            <a:noFill/>
          </a:ln>
        </p:spPr>
      </p:pic>
      <p:pic>
        <p:nvPicPr>
          <p:cNvPr id="6" name="Picture 5"/>
          <p:cNvPicPr>
            <a:picLocks noChangeAspect="1"/>
          </p:cNvPicPr>
          <p:nvPr/>
        </p:nvPicPr>
        <p:blipFill>
          <a:blip r:embed="rId4"/>
          <a:stretch>
            <a:fillRect/>
          </a:stretch>
        </p:blipFill>
        <p:spPr>
          <a:xfrm>
            <a:off x="3793207" y="511293"/>
            <a:ext cx="6864691" cy="859611"/>
          </a:xfrm>
          <a:prstGeom prst="rect">
            <a:avLst/>
          </a:prstGeom>
        </p:spPr>
      </p:pic>
    </p:spTree>
    <p:extLst>
      <p:ext uri="{BB962C8B-B14F-4D97-AF65-F5344CB8AC3E}">
        <p14:creationId xmlns:p14="http://schemas.microsoft.com/office/powerpoint/2010/main" val="3582263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0"/>
          </p:nvPr>
        </p:nvSpPr>
        <p:spPr/>
        <p:txBody>
          <a:bodyPr/>
          <a:lstStyle/>
          <a:p>
            <a:pPr>
              <a:defRPr/>
            </a:pPr>
            <a:fld id="{68355A6F-8D13-4844-B14E-C49EBC3076E3}" type="slidenum">
              <a:rPr lang="en" smtClean="0"/>
              <a:pPr>
                <a:defRPr/>
              </a:pPr>
              <a:t>17</a:t>
            </a:fld>
            <a:endParaRPr lang="en"/>
          </a:p>
        </p:txBody>
      </p:sp>
      <p:sp>
        <p:nvSpPr>
          <p:cNvPr id="4" name="Rectangle 3"/>
          <p:cNvSpPr/>
          <p:nvPr/>
        </p:nvSpPr>
        <p:spPr>
          <a:xfrm>
            <a:off x="363071" y="288049"/>
            <a:ext cx="11551023" cy="6093976"/>
          </a:xfrm>
          <a:prstGeom prst="rect">
            <a:avLst/>
          </a:prstGeom>
        </p:spPr>
        <p:txBody>
          <a:bodyPr wrap="square">
            <a:spAutoFit/>
          </a:bodyPr>
          <a:lstStyle/>
          <a:p>
            <a:pPr lvl="6" fontAlgn="base">
              <a:lnSpc>
                <a:spcPct val="150000"/>
              </a:lnSpc>
              <a:spcBef>
                <a:spcPts val="430"/>
              </a:spcBef>
            </a:pPr>
            <a:r>
              <a:rPr lang="en-US" sz="3600" b="1" u="sng" dirty="0">
                <a:solidFill>
                  <a:srgbClr val="7030A0"/>
                </a:solidFill>
                <a:latin typeface="Times New Roman" panose="02020603050405020304" pitchFamily="18" charset="0"/>
                <a:cs typeface="Times New Roman" panose="02020603050405020304" pitchFamily="18" charset="0"/>
              </a:rPr>
              <a:t>Working Capital :</a:t>
            </a:r>
            <a:endParaRPr lang="en-US" sz="28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fontAlgn="base">
              <a:lnSpc>
                <a:spcPct val="150000"/>
              </a:lnSpc>
              <a:spcBef>
                <a:spcPts val="0"/>
              </a:spcBef>
              <a:spcAft>
                <a:spcPts val="0"/>
              </a:spcAft>
              <a:buFont typeface="Wingdings" panose="05000000000000000000" pitchFamily="2" charset="2"/>
              <a:buChar char="§"/>
              <a:tabLst>
                <a:tab pos="457200" algn="l"/>
              </a:tabLst>
            </a:pPr>
            <a:r>
              <a:rPr lang="en-US" sz="2800" dirty="0">
                <a:solidFill>
                  <a:srgbClr val="000000"/>
                </a:solidFill>
                <a:latin typeface="Times New Roman" panose="02020603050405020304" pitchFamily="18" charset="0"/>
              </a:rPr>
              <a:t>Working Capital is allowed to purchase raw material for manufacturing finished goods and to cover day to day operation of </a:t>
            </a:r>
            <a:r>
              <a:rPr lang="en-US" sz="2800" dirty="0" smtClean="0">
                <a:solidFill>
                  <a:srgbClr val="000000"/>
                </a:solidFill>
                <a:latin typeface="Times New Roman" panose="02020603050405020304" pitchFamily="18" charset="0"/>
              </a:rPr>
              <a:t>industries.</a:t>
            </a:r>
            <a:endParaRPr lang="en-US" sz="3600" dirty="0" smtClean="0"/>
          </a:p>
          <a:p>
            <a:pPr marL="457200" marR="0" lvl="0" indent="-457200" fontAlgn="base">
              <a:lnSpc>
                <a:spcPct val="150000"/>
              </a:lnSpc>
              <a:spcBef>
                <a:spcPts val="0"/>
              </a:spcBef>
              <a:spcAft>
                <a:spcPts val="0"/>
              </a:spcAft>
              <a:buFont typeface="Wingdings" panose="05000000000000000000" pitchFamily="2" charset="2"/>
              <a:buChar char="§"/>
              <a:tabLst>
                <a:tab pos="457200" algn="l"/>
              </a:tabLst>
            </a:pPr>
            <a:r>
              <a:rPr lang="en-US" sz="2800" dirty="0" smtClean="0">
                <a:solidFill>
                  <a:srgbClr val="000000"/>
                </a:solidFill>
                <a:latin typeface="Times New Roman" panose="02020603050405020304" pitchFamily="18" charset="0"/>
              </a:rPr>
              <a:t>It </a:t>
            </a:r>
            <a:r>
              <a:rPr lang="en-US" sz="2800" dirty="0">
                <a:solidFill>
                  <a:srgbClr val="000000"/>
                </a:solidFill>
                <a:latin typeface="Times New Roman" panose="02020603050405020304" pitchFamily="18" charset="0"/>
              </a:rPr>
              <a:t>is generally availed by Production related </a:t>
            </a:r>
            <a:r>
              <a:rPr lang="en-US" sz="2800" dirty="0" smtClean="0">
                <a:solidFill>
                  <a:srgbClr val="000000"/>
                </a:solidFill>
                <a:latin typeface="Times New Roman" panose="02020603050405020304" pitchFamily="18" charset="0"/>
              </a:rPr>
              <a:t>industry.</a:t>
            </a:r>
            <a:endParaRPr lang="en-US" sz="3600" dirty="0" smtClean="0"/>
          </a:p>
          <a:p>
            <a:pPr marL="457200" marR="0" lvl="0" indent="-457200" fontAlgn="base">
              <a:lnSpc>
                <a:spcPct val="150000"/>
              </a:lnSpc>
              <a:spcBef>
                <a:spcPts val="0"/>
              </a:spcBef>
              <a:spcAft>
                <a:spcPts val="0"/>
              </a:spcAft>
              <a:buFont typeface="Wingdings" panose="05000000000000000000" pitchFamily="2" charset="2"/>
              <a:buChar char="§"/>
              <a:tabLst>
                <a:tab pos="457200" algn="l"/>
              </a:tabLst>
            </a:pPr>
            <a:r>
              <a:rPr lang="en-US" sz="2800" dirty="0" smtClean="0">
                <a:solidFill>
                  <a:srgbClr val="000000"/>
                </a:solidFill>
                <a:latin typeface="Times New Roman" panose="02020603050405020304" pitchFamily="18" charset="0"/>
              </a:rPr>
              <a:t>Limit </a:t>
            </a:r>
            <a:r>
              <a:rPr lang="en-US" sz="2800" dirty="0">
                <a:solidFill>
                  <a:srgbClr val="000000"/>
                </a:solidFill>
                <a:latin typeface="Times New Roman" panose="02020603050405020304" pitchFamily="18" charset="0"/>
              </a:rPr>
              <a:t>set according to the production capacity of the industry and also deducting Current assets minus Current </a:t>
            </a:r>
            <a:r>
              <a:rPr lang="en-US" sz="2800" dirty="0" smtClean="0">
                <a:solidFill>
                  <a:srgbClr val="000000"/>
                </a:solidFill>
                <a:latin typeface="Times New Roman" panose="02020603050405020304" pitchFamily="18" charset="0"/>
              </a:rPr>
              <a:t>liabilities.</a:t>
            </a:r>
            <a:endParaRPr lang="en-US" sz="3600" dirty="0" smtClean="0"/>
          </a:p>
          <a:p>
            <a:pPr marL="457200" marR="0" lvl="0" indent="-457200" fontAlgn="base">
              <a:lnSpc>
                <a:spcPct val="150000"/>
              </a:lnSpc>
              <a:spcBef>
                <a:spcPts val="0"/>
              </a:spcBef>
              <a:spcAft>
                <a:spcPts val="0"/>
              </a:spcAft>
              <a:buFont typeface="Wingdings" panose="05000000000000000000" pitchFamily="2" charset="2"/>
              <a:buChar char="§"/>
              <a:tabLst>
                <a:tab pos="457200" algn="l"/>
              </a:tabLst>
            </a:pPr>
            <a:r>
              <a:rPr lang="en-US" sz="2800" dirty="0" smtClean="0">
                <a:solidFill>
                  <a:srgbClr val="000000"/>
                </a:solidFill>
                <a:latin typeface="Times New Roman" panose="02020603050405020304" pitchFamily="18" charset="0"/>
              </a:rPr>
              <a:t>It </a:t>
            </a:r>
            <a:r>
              <a:rPr lang="en-US" sz="2800" dirty="0">
                <a:solidFill>
                  <a:srgbClr val="000000"/>
                </a:solidFill>
                <a:latin typeface="Times New Roman" panose="02020603050405020304" pitchFamily="18" charset="0"/>
              </a:rPr>
              <a:t>is a revolving credit for one </a:t>
            </a:r>
            <a:r>
              <a:rPr lang="en-US" sz="2800" dirty="0" smtClean="0">
                <a:solidFill>
                  <a:srgbClr val="000000"/>
                </a:solidFill>
                <a:latin typeface="Times New Roman" panose="02020603050405020304" pitchFamily="18" charset="0"/>
              </a:rPr>
              <a:t>year.</a:t>
            </a:r>
            <a:endParaRPr lang="en-US" sz="3600" dirty="0" smtClean="0"/>
          </a:p>
          <a:p>
            <a:pPr marL="457200" marR="0" lvl="0" indent="-457200" fontAlgn="base">
              <a:lnSpc>
                <a:spcPct val="150000"/>
              </a:lnSpc>
              <a:spcBef>
                <a:spcPts val="0"/>
              </a:spcBef>
              <a:spcAft>
                <a:spcPts val="0"/>
              </a:spcAft>
              <a:buFont typeface="Wingdings" panose="05000000000000000000" pitchFamily="2" charset="2"/>
              <a:buChar char="§"/>
              <a:tabLst>
                <a:tab pos="457200" algn="l"/>
              </a:tabLst>
            </a:pPr>
            <a:r>
              <a:rPr lang="en-US" sz="2800" dirty="0" smtClean="0">
                <a:solidFill>
                  <a:srgbClr val="000000"/>
                </a:solidFill>
                <a:latin typeface="Times New Roman" panose="02020603050405020304" pitchFamily="18" charset="0"/>
              </a:rPr>
              <a:t>Borrower </a:t>
            </a:r>
            <a:r>
              <a:rPr lang="en-US" sz="2800" dirty="0">
                <a:solidFill>
                  <a:srgbClr val="000000"/>
                </a:solidFill>
                <a:latin typeface="Times New Roman" panose="02020603050405020304" pitchFamily="18" charset="0"/>
              </a:rPr>
              <a:t>has to submit a production report of finished goods and other materials periodically.</a:t>
            </a:r>
            <a:endParaRPr lang="en-US" sz="3600" dirty="0">
              <a:effectLst/>
            </a:endParaRPr>
          </a:p>
        </p:txBody>
      </p:sp>
    </p:spTree>
    <p:extLst>
      <p:ext uri="{BB962C8B-B14F-4D97-AF65-F5344CB8AC3E}">
        <p14:creationId xmlns:p14="http://schemas.microsoft.com/office/powerpoint/2010/main" val="35852898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192;p12">
            <a:extLst>
              <a:ext uri="{FF2B5EF4-FFF2-40B4-BE49-F238E27FC236}">
                <a16:creationId xmlns:a16="http://schemas.microsoft.com/office/drawing/2014/main" id="{D8254BA8-5372-4259-93C6-4A7BB362F8D0}"/>
              </a:ext>
            </a:extLst>
          </p:cNvPr>
          <p:cNvSpPr>
            <a:spLocks noGrp="1"/>
          </p:cNvSpPr>
          <p:nvPr>
            <p:ph type="sldNum" sz="quarter" idx="10"/>
          </p:nvPr>
        </p:nvSpPr>
        <p:spPr>
          <a:xfrm>
            <a:off x="9142413" y="5494338"/>
            <a:ext cx="1487487" cy="314325"/>
          </a:xfrm>
        </p:spPr>
        <p:txBody>
          <a:bodyPr/>
          <a:lstStyle/>
          <a:p>
            <a:pPr>
              <a:buClr>
                <a:srgbClr val="000000"/>
              </a:buClr>
              <a:defRPr/>
            </a:pPr>
            <a:fld id="{98822BDE-6341-4AE9-975C-EA27A6721D40}" type="slidenum">
              <a:rPr lang="en" kern="0">
                <a:solidFill>
                  <a:srgbClr val="FFFFFF"/>
                </a:solidFill>
              </a:rPr>
              <a:pPr>
                <a:buClr>
                  <a:srgbClr val="000000"/>
                </a:buClr>
                <a:defRPr/>
              </a:pPr>
              <a:t>18</a:t>
            </a:fld>
            <a:endParaRPr kern="0">
              <a:solidFill>
                <a:srgbClr val="FFFFFF"/>
              </a:solidFill>
            </a:endParaRPr>
          </a:p>
        </p:txBody>
      </p:sp>
      <p:sp>
        <p:nvSpPr>
          <p:cNvPr id="2" name="Rectangle 1"/>
          <p:cNvSpPr/>
          <p:nvPr/>
        </p:nvSpPr>
        <p:spPr>
          <a:xfrm>
            <a:off x="141097" y="2164395"/>
            <a:ext cx="10566400" cy="2771143"/>
          </a:xfrm>
          <a:prstGeom prst="rect">
            <a:avLst/>
          </a:prstGeom>
        </p:spPr>
        <p:txBody>
          <a:bodyPr wrap="square">
            <a:spAutoFit/>
          </a:bodyPr>
          <a:lstStyle/>
          <a:p>
            <a:pPr algn="just">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There </a:t>
            </a:r>
            <a:r>
              <a:rPr lang="en-US" sz="2400" dirty="0">
                <a:latin typeface="Times New Roman" panose="02020603050405020304" pitchFamily="18" charset="0"/>
                <a:ea typeface="Calibri" panose="020F0502020204030204" pitchFamily="34" charset="0"/>
                <a:cs typeface="Times New Roman" panose="02020603050405020304" pitchFamily="18" charset="0"/>
              </a:rPr>
              <a:t>are two concepts of working capital: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Gross working capital: </a:t>
            </a:r>
            <a:r>
              <a:rPr lang="en-US" sz="2400" dirty="0">
                <a:latin typeface="Times New Roman" panose="02020603050405020304" pitchFamily="18" charset="0"/>
                <a:ea typeface="Calibri" panose="020F0502020204030204" pitchFamily="34" charset="0"/>
                <a:cs typeface="Times New Roman" panose="02020603050405020304" pitchFamily="18" charset="0"/>
              </a:rPr>
              <a:t>Gross working refers to total of all the current assets.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Net working capital: </a:t>
            </a:r>
            <a:r>
              <a:rPr lang="en-US" sz="2400" dirty="0">
                <a:latin typeface="Times New Roman" panose="02020603050405020304" pitchFamily="18" charset="0"/>
                <a:ea typeface="Calibri" panose="020F0502020204030204" pitchFamily="34" charset="0"/>
                <a:cs typeface="Times New Roman" panose="02020603050405020304" pitchFamily="18" charset="0"/>
              </a:rPr>
              <a:t>Net working capital is the excess of current assets over current liabilities.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So, Net </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working capital = current assets (CA) – Current Liabilities (CL)</a:t>
            </a:r>
            <a:endParaRPr lang="en-US"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1097" y="628984"/>
            <a:ext cx="8379217" cy="685124"/>
          </a:xfrm>
          <a:prstGeom prst="rect">
            <a:avLst/>
          </a:prstGeom>
        </p:spPr>
        <p:txBody>
          <a:bodyPr wrap="none">
            <a:spAutoFit/>
          </a:bodyPr>
          <a:lstStyle/>
          <a:p>
            <a:pPr lvl="0" algn="just">
              <a:lnSpc>
                <a:spcPct val="107000"/>
              </a:lnSpc>
              <a:spcAft>
                <a:spcPts val="800"/>
              </a:spcAft>
            </a:pPr>
            <a:r>
              <a:rPr lang="en-US" sz="36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On the basis of concept : </a:t>
            </a: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working capital:</a:t>
            </a:r>
            <a:endPar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2641530"/>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736629" y="548237"/>
            <a:ext cx="6096000" cy="1077218"/>
          </a:xfrm>
          <a:prstGeom prst="rect">
            <a:avLst/>
          </a:prstGeom>
        </p:spPr>
        <p:txBody>
          <a:bodyPr>
            <a:spAutoFit/>
          </a:bodyPr>
          <a:lstStyle/>
          <a:p>
            <a:pPr algn="ctr"/>
            <a:r>
              <a:rPr lang="en-US" sz="3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ABC </a:t>
            </a: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Trading Company</a:t>
            </a:r>
            <a:endPar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Balance Sheet</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702022054"/>
              </p:ext>
            </p:extLst>
          </p:nvPr>
        </p:nvGraphicFramePr>
        <p:xfrm>
          <a:off x="1498601" y="1932810"/>
          <a:ext cx="8293098" cy="3587496"/>
        </p:xfrm>
        <a:graphic>
          <a:graphicData uri="http://schemas.openxmlformats.org/drawingml/2006/table">
            <a:tbl>
              <a:tblPr firstRow="1" firstCol="1" bandRow="1"/>
              <a:tblGrid>
                <a:gridCol w="2809897">
                  <a:extLst>
                    <a:ext uri="{9D8B030D-6E8A-4147-A177-3AD203B41FA5}">
                      <a16:colId xmlns:a16="http://schemas.microsoft.com/office/drawing/2014/main" val="20000"/>
                    </a:ext>
                  </a:extLst>
                </a:gridCol>
                <a:gridCol w="1336652">
                  <a:extLst>
                    <a:ext uri="{9D8B030D-6E8A-4147-A177-3AD203B41FA5}">
                      <a16:colId xmlns:a16="http://schemas.microsoft.com/office/drawing/2014/main" val="20001"/>
                    </a:ext>
                  </a:extLst>
                </a:gridCol>
                <a:gridCol w="2824975">
                  <a:extLst>
                    <a:ext uri="{9D8B030D-6E8A-4147-A177-3AD203B41FA5}">
                      <a16:colId xmlns:a16="http://schemas.microsoft.com/office/drawing/2014/main" val="20002"/>
                    </a:ext>
                  </a:extLst>
                </a:gridCol>
                <a:gridCol w="1321574">
                  <a:extLst>
                    <a:ext uri="{9D8B030D-6E8A-4147-A177-3AD203B41FA5}">
                      <a16:colId xmlns:a16="http://schemas.microsoft.com/office/drawing/2014/main" val="20003"/>
                    </a:ext>
                  </a:extLst>
                </a:gridCol>
              </a:tblGrid>
              <a:tr h="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Capital and Liabilities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Assets and Properties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Capital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Current Assets :</a:t>
                      </a:r>
                      <a:endParaRPr lang="en-US"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just">
                        <a:lnSpc>
                          <a:spcPct val="107000"/>
                        </a:lnSpc>
                        <a:spcBef>
                          <a:spcPts val="0"/>
                        </a:spcBef>
                        <a:spcAft>
                          <a:spcPts val="0"/>
                        </a:spcAft>
                      </a:pP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Current </a:t>
                      </a:r>
                      <a:r>
                        <a:rPr lang="en-US" sz="200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Liabilities:</a:t>
                      </a:r>
                      <a:endParaRPr lang="en-US"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Cash in hand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Sundry creditors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Cash at Bank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15,000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gn="just">
                        <a:lnSpc>
                          <a:spcPct val="107000"/>
                        </a:lnSpc>
                        <a:spcBef>
                          <a:spcPts val="0"/>
                        </a:spcBef>
                        <a:spcAft>
                          <a:spcPts val="0"/>
                        </a:spcAft>
                      </a:pP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Fixed </a:t>
                      </a:r>
                      <a:r>
                        <a:rPr lang="en-US" sz="2000"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Liabilities:</a:t>
                      </a:r>
                      <a:endParaRPr lang="en-US"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Sundry debtors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Long term loan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Stock in trade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Fixed Assets :</a:t>
                      </a:r>
                      <a:endParaRPr lang="en-US"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Furniture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15,000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Land and building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6" name="Rectangle 15"/>
          <p:cNvSpPr/>
          <p:nvPr/>
        </p:nvSpPr>
        <p:spPr>
          <a:xfrm>
            <a:off x="1961004" y="5829199"/>
            <a:ext cx="6871625" cy="468077"/>
          </a:xfrm>
          <a:prstGeom prst="rect">
            <a:avLst/>
          </a:prstGeom>
        </p:spPr>
        <p:txBody>
          <a:bodyPr wrap="none">
            <a:spAutoFit/>
          </a:bodyPr>
          <a:lstStyle/>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Calculate the working capital/cash credit: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Tk</a:t>
            </a:r>
            <a:r>
              <a:rPr lang="en-US" sz="2400" dirty="0">
                <a:latin typeface="Times New Roman" panose="02020603050405020304" pitchFamily="18" charset="0"/>
                <a:ea typeface="Calibri" panose="020F0502020204030204" pitchFamily="34" charset="0"/>
                <a:cs typeface="Times New Roman" panose="02020603050405020304" pitchFamily="18" charset="0"/>
              </a:rPr>
              <a:t> = 35,000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457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a:t>
            </a:fld>
            <a:endParaRPr lang="en"/>
          </a:p>
        </p:txBody>
      </p:sp>
      <p:sp>
        <p:nvSpPr>
          <p:cNvPr id="3" name="Title 1"/>
          <p:cNvSpPr txBox="1">
            <a:spLocks/>
          </p:cNvSpPr>
          <p:nvPr/>
        </p:nvSpPr>
        <p:spPr>
          <a:xfrm>
            <a:off x="3616779" y="463732"/>
            <a:ext cx="5219700" cy="609600"/>
          </a:xfrm>
          <a:prstGeom prst="rect">
            <a:avLst/>
          </a:prstGeom>
          <a:solidFill>
            <a:srgbClr val="10CF9B"/>
          </a:solidFill>
          <a:ln w="38100" cap="flat" cmpd="sng" algn="ctr">
            <a:solidFill>
              <a:sysClr val="window" lastClr="FFFFFF"/>
            </a:solidFill>
            <a:prstDash val="solid"/>
          </a:ln>
          <a:effectLst>
            <a:outerShdw blurRad="57150" dist="38100" dir="5400000" algn="ctr" rotWithShape="0">
              <a:srgbClr val="10CF9B">
                <a:shade val="9000"/>
                <a:satMod val="105000"/>
                <a:alpha val="48000"/>
              </a:srgbClr>
            </a:outerShdw>
          </a:effectLst>
        </p:spPr>
        <p:txBody>
          <a:bodyPr vert="horz" lIns="0" rIns="0" bIns="0" anchor="b">
            <a:noAutofit/>
          </a:bodyP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4617B"/>
                </a:solidFill>
                <a:effectLst/>
                <a:uLnTx/>
                <a:uFillTx/>
                <a:latin typeface="SutonnyMJ" pitchFamily="2" charset="0"/>
                <a:ea typeface="+mn-ea"/>
                <a:cs typeface="SutonnyMJ" pitchFamily="2" charset="0"/>
              </a:rPr>
              <a:t>    FY </a:t>
            </a:r>
            <a:r>
              <a:rPr kumimoji="0" lang="en-US" sz="3200" b="1" i="0" u="none" strike="noStrike" kern="1200" cap="none" spc="0" normalizeH="0" baseline="0" noProof="0" dirty="0" err="1" smtClean="0">
                <a:ln>
                  <a:noFill/>
                </a:ln>
                <a:solidFill>
                  <a:srgbClr val="04617B"/>
                </a:solidFill>
                <a:effectLst/>
                <a:uLnTx/>
                <a:uFillTx/>
                <a:latin typeface="SutonnyMJ" pitchFamily="2" charset="0"/>
                <a:ea typeface="+mn-ea"/>
                <a:cs typeface="SutonnyMJ" pitchFamily="2" charset="0"/>
              </a:rPr>
              <a:t>cÖ¯Zve</a:t>
            </a:r>
            <a:r>
              <a:rPr kumimoji="0" lang="en-US" sz="3200" b="1" i="0" u="none" strike="noStrike" kern="1200" cap="none" spc="0" normalizeH="0" baseline="0" noProof="0" dirty="0" smtClean="0">
                <a:ln>
                  <a:noFill/>
                </a:ln>
                <a:solidFill>
                  <a:srgbClr val="04617B"/>
                </a:solidFill>
                <a:effectLst/>
                <a:uLnTx/>
                <a:uFillTx/>
                <a:latin typeface="SutonnyMJ" pitchFamily="2" charset="0"/>
                <a:ea typeface="+mn-ea"/>
                <a:cs typeface="SutonnyMJ" pitchFamily="2" charset="0"/>
              </a:rPr>
              <a:t> </a:t>
            </a:r>
            <a:r>
              <a:rPr kumimoji="0" lang="en-US" sz="3200" b="1" i="0" u="none" strike="noStrike" kern="1200" cap="none" spc="0" normalizeH="0" baseline="0" noProof="0" dirty="0" err="1" smtClean="0">
                <a:ln>
                  <a:noFill/>
                </a:ln>
                <a:solidFill>
                  <a:srgbClr val="04617B"/>
                </a:solidFill>
                <a:effectLst/>
                <a:uLnTx/>
                <a:uFillTx/>
                <a:latin typeface="SutonnyMJ" pitchFamily="2" charset="0"/>
                <a:ea typeface="+mn-ea"/>
                <a:cs typeface="SutonnyMJ" pitchFamily="2" charset="0"/>
              </a:rPr>
              <a:t>cÖ</a:t>
            </a:r>
            <a:r>
              <a:rPr kumimoji="0" lang="en-US" sz="3200" b="1" i="0" u="none" strike="noStrike" kern="1200" cap="none" spc="0" normalizeH="0" baseline="0" noProof="0" smtClean="0">
                <a:ln>
                  <a:noFill/>
                </a:ln>
                <a:solidFill>
                  <a:srgbClr val="04617B"/>
                </a:solidFill>
                <a:effectLst/>
                <a:uLnTx/>
                <a:uFillTx/>
                <a:latin typeface="SutonnyMJ" pitchFamily="2" charset="0"/>
                <a:ea typeface="+mn-ea"/>
                <a:cs typeface="SutonnyMJ" pitchFamily="2" charset="0"/>
              </a:rPr>
              <a:t>¯‘ZKib</a:t>
            </a:r>
            <a:r>
              <a:rPr kumimoji="0" lang="en-US" sz="3200" b="1" i="0" u="none" strike="noStrike" kern="1200" cap="none" spc="0" normalizeH="0" baseline="0" noProof="0" dirty="0" smtClean="0">
                <a:ln>
                  <a:noFill/>
                </a:ln>
                <a:solidFill>
                  <a:srgbClr val="04617B"/>
                </a:solidFill>
                <a:effectLst/>
                <a:uLnTx/>
                <a:uFillTx/>
                <a:latin typeface="SutonnyMJ" pitchFamily="2" charset="0"/>
                <a:ea typeface="+mn-ea"/>
                <a:cs typeface="SutonnyMJ" pitchFamily="2" charset="0"/>
              </a:rPr>
              <a:t> I </a:t>
            </a:r>
            <a:r>
              <a:rPr kumimoji="0" lang="en-US" sz="3200" b="1" i="0" u="none" strike="noStrike" kern="1200" cap="none" spc="0" normalizeH="0" baseline="0" noProof="0" dirty="0" err="1" smtClean="0">
                <a:ln>
                  <a:noFill/>
                </a:ln>
                <a:solidFill>
                  <a:srgbClr val="04617B"/>
                </a:solidFill>
                <a:effectLst/>
                <a:uLnTx/>
                <a:uFillTx/>
                <a:latin typeface="SutonnyMJ" pitchFamily="2" charset="0"/>
                <a:ea typeface="+mn-ea"/>
                <a:cs typeface="SutonnyMJ" pitchFamily="2" charset="0"/>
              </a:rPr>
              <a:t>Aby‡gv`b</a:t>
            </a:r>
            <a:endParaRPr kumimoji="0" lang="en-US" sz="6000" b="0" i="0" u="none" strike="noStrike" kern="1200" cap="none" spc="0" normalizeH="0" baseline="0" noProof="0" dirty="0">
              <a:ln>
                <a:noFill/>
              </a:ln>
              <a:solidFill>
                <a:sysClr val="window" lastClr="FFFFFF"/>
              </a:solidFill>
              <a:effectLst/>
              <a:uLnTx/>
              <a:uFillTx/>
              <a:latin typeface="Constantia"/>
              <a:ea typeface="+mn-ea"/>
              <a:cs typeface="+mn-cs"/>
            </a:endParaRPr>
          </a:p>
        </p:txBody>
      </p:sp>
      <p:sp>
        <p:nvSpPr>
          <p:cNvPr id="4" name="Content Placeholder 2"/>
          <p:cNvSpPr txBox="1">
            <a:spLocks/>
          </p:cNvSpPr>
          <p:nvPr/>
        </p:nvSpPr>
        <p:spPr>
          <a:xfrm>
            <a:off x="1837508" y="1384663"/>
            <a:ext cx="8229600" cy="5410200"/>
          </a:xfrm>
          <a:prstGeom prst="rect">
            <a:avLst/>
          </a:prstGeom>
        </p:spPr>
        <p:txBody>
          <a:bodyPr vert="horz">
            <a:normAutofit fontScale="925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just"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0" i="0" u="none" strike="noStrike" kern="1200" cap="none" spc="0" normalizeH="0" baseline="0" noProof="0" smtClean="0">
                <a:ln>
                  <a:noFill/>
                </a:ln>
                <a:solidFill>
                  <a:prstClr val="black"/>
                </a:solidFill>
                <a:effectLst/>
                <a:uLnTx/>
                <a:uFillTx/>
                <a:latin typeface="SutonnyMJ" pitchFamily="2" charset="0"/>
                <a:ea typeface="+mn-ea"/>
                <a:cs typeface="SutonnyMJ" pitchFamily="2" charset="0"/>
              </a:rPr>
              <a:t>wb¤œwjwLZ dig¸‡jv mwVKfv‡e cyib K‡i c~‡e© DwjøwLZ cÖ‡qvRbx KvMRvw`mn</a:t>
            </a:r>
          </a:p>
          <a:p>
            <a:pPr marL="274320" marR="0" lvl="0" indent="-274320" algn="just"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0" i="0" u="none" strike="noStrike" kern="1200" cap="none" spc="0" normalizeH="0" baseline="0" noProof="0" smtClean="0">
                <a:ln>
                  <a:noFill/>
                </a:ln>
                <a:solidFill>
                  <a:prstClr val="black"/>
                </a:solidFill>
                <a:effectLst/>
                <a:uLnTx/>
                <a:uFillTx/>
                <a:latin typeface="SutonnyMJ" pitchFamily="2" charset="0"/>
                <a:ea typeface="+mn-ea"/>
                <a:cs typeface="SutonnyMJ" pitchFamily="2" charset="0"/>
              </a:rPr>
              <a:t>kvLvi FY Aby‡gv`b ∂gZvi g‡a¨ n‡j kvLv FY Aby‡gv`b Ki‡e Ges Ab¨_vq</a:t>
            </a:r>
          </a:p>
          <a:p>
            <a:pPr marL="274320" marR="0" lvl="0" indent="-274320" algn="just"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0" i="0" u="none" strike="noStrike" kern="1200" cap="none" spc="0" normalizeH="0" baseline="0" noProof="0" smtClean="0">
                <a:ln>
                  <a:noFill/>
                </a:ln>
                <a:solidFill>
                  <a:prstClr val="black"/>
                </a:solidFill>
                <a:effectLst/>
                <a:uLnTx/>
                <a:uFillTx/>
                <a:latin typeface="SutonnyMJ" pitchFamily="2" charset="0"/>
                <a:ea typeface="+mn-ea"/>
                <a:cs typeface="SutonnyMJ" pitchFamily="2" charset="0"/>
              </a:rPr>
              <a:t>cÖ¯Íve AvKv‡i mycvwikmn †Rvbvj /wefvMxq Kvh©vj‡q †cÖiY Ki‡e| </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en-US" sz="2400" b="0" i="0" u="none" strike="noStrike" kern="1200" cap="none" spc="0" normalizeH="0" baseline="0" noProof="0" smtClean="0">
              <a:ln>
                <a:noFill/>
              </a:ln>
              <a:solidFill>
                <a:prstClr val="black"/>
              </a:solidFill>
              <a:effectLst/>
              <a:uLnTx/>
              <a:uFillTx/>
              <a:latin typeface="SutonnyMJ" pitchFamily="2" charset="0"/>
              <a:ea typeface="+mn-ea"/>
              <a:cs typeface="SutonnyMJ" pitchFamily="2" charset="0"/>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0" i="0" u="none" strike="noStrike" kern="1200" cap="none" spc="0" normalizeH="0" baseline="0" noProof="0" smtClean="0">
                <a:ln>
                  <a:noFill/>
                </a:ln>
                <a:solidFill>
                  <a:prstClr val="black"/>
                </a:solidFill>
                <a:effectLst/>
                <a:uLnTx/>
                <a:uFillTx/>
                <a:latin typeface="SutonnyMJ" pitchFamily="2" charset="0"/>
                <a:ea typeface="+mn-ea"/>
                <a:cs typeface="SutonnyMJ" pitchFamily="2" charset="0"/>
              </a:rPr>
              <a:t>1|  FY cÖ¯Íve -</a:t>
            </a:r>
            <a:r>
              <a:rPr kumimoji="0" lang="en-US" sz="2400" b="0" i="0" u="none" strike="noStrike" kern="1200" cap="none" spc="0" normalizeH="0" baseline="0" noProof="0" smtClean="0">
                <a:ln>
                  <a:noFill/>
                </a:ln>
                <a:solidFill>
                  <a:prstClr val="black"/>
                </a:solidFill>
                <a:effectLst/>
                <a:uLnTx/>
                <a:uFillTx/>
                <a:latin typeface="Constantia"/>
                <a:ea typeface="+mn-ea"/>
                <a:cs typeface="SutonnyMJ" pitchFamily="2" charset="0"/>
              </a:rPr>
              <a:t>S.F- 86.</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0" i="0" u="none" strike="noStrike" kern="1200" cap="none" spc="0" normalizeH="0" baseline="0" noProof="0" smtClean="0">
                <a:ln>
                  <a:noFill/>
                </a:ln>
                <a:solidFill>
                  <a:prstClr val="black"/>
                </a:solidFill>
                <a:effectLst/>
                <a:uLnTx/>
                <a:uFillTx/>
                <a:latin typeface="Constantia"/>
                <a:ea typeface="+mn-ea"/>
                <a:cs typeface="SutonnyMJ" pitchFamily="2" charset="0"/>
              </a:rPr>
              <a:t>(</a:t>
            </a:r>
            <a:r>
              <a:rPr kumimoji="0" lang="en-US" sz="2400" b="0" i="0" u="none" strike="noStrike" kern="1200" cap="none" spc="0" normalizeH="0" baseline="0" noProof="0" smtClean="0">
                <a:ln>
                  <a:noFill/>
                </a:ln>
                <a:solidFill>
                  <a:prstClr val="black"/>
                </a:solidFill>
                <a:effectLst/>
                <a:uLnTx/>
                <a:uFillTx/>
                <a:latin typeface="SutonnyMJ" pitchFamily="2" charset="0"/>
                <a:ea typeface="+mn-ea"/>
                <a:cs typeface="SutonnyMJ" pitchFamily="2" charset="0"/>
              </a:rPr>
              <a:t>‡µwWU g¨by‡qj -2013 c„óv bs 227, cwiwkó-10K †gvZv‡eK)</a:t>
            </a:r>
            <a:endParaRPr kumimoji="0" lang="en-US" sz="2400" b="0" i="0" u="none" strike="noStrike" kern="1200" cap="none" spc="0" normalizeH="0" baseline="0" noProof="0" smtClean="0">
              <a:ln>
                <a:noFill/>
              </a:ln>
              <a:solidFill>
                <a:prstClr val="black"/>
              </a:solidFill>
              <a:effectLst/>
              <a:uLnTx/>
              <a:uFillTx/>
              <a:latin typeface="Constantia"/>
              <a:ea typeface="+mn-ea"/>
              <a:cs typeface="SutonnyMJ" pitchFamily="2" charset="0"/>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0" i="0" u="none" strike="noStrike" kern="1200" cap="none" spc="0" normalizeH="0" baseline="0" noProof="0" smtClean="0">
                <a:ln>
                  <a:noFill/>
                </a:ln>
                <a:solidFill>
                  <a:prstClr val="black"/>
                </a:solidFill>
                <a:effectLst/>
                <a:uLnTx/>
                <a:uFillTx/>
                <a:latin typeface="Constantia"/>
                <a:ea typeface="+mn-ea"/>
                <a:cs typeface="SutonnyMJ" pitchFamily="2" charset="0"/>
              </a:rPr>
              <a:t>2. S.F- 86 A. ( </a:t>
            </a:r>
            <a:r>
              <a:rPr kumimoji="0" lang="en-US" sz="2400" b="0" i="0" u="none" strike="noStrike" kern="1200" cap="none" spc="0" normalizeH="0" baseline="0" noProof="0" smtClean="0">
                <a:ln>
                  <a:noFill/>
                </a:ln>
                <a:solidFill>
                  <a:prstClr val="black"/>
                </a:solidFill>
                <a:effectLst/>
                <a:uLnTx/>
                <a:uFillTx/>
                <a:latin typeface="SutonnyMJ" pitchFamily="2" charset="0"/>
                <a:ea typeface="+mn-ea"/>
                <a:cs typeface="SutonnyMJ" pitchFamily="2" charset="0"/>
              </a:rPr>
              <a:t>‡µwWU g¨vby‡qj -2013 c„óv bs 228, cwiwkó-10L †gvZv‡eK)</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0" i="0" u="none" strike="noStrike" kern="1200" cap="none" spc="0" normalizeH="0" baseline="0" noProof="0" smtClean="0">
                <a:ln>
                  <a:noFill/>
                </a:ln>
                <a:solidFill>
                  <a:prstClr val="black"/>
                </a:solidFill>
                <a:effectLst/>
                <a:uLnTx/>
                <a:uFillTx/>
                <a:latin typeface="SutonnyMJ" pitchFamily="2" charset="0"/>
                <a:ea typeface="+mn-ea"/>
                <a:cs typeface="SutonnyMJ" pitchFamily="2" charset="0"/>
              </a:rPr>
              <a:t>3| ‡PK wjó (cyivZb)| </a:t>
            </a:r>
            <a:endParaRPr kumimoji="0" lang="en-US" sz="2400" b="0" i="0" u="none" strike="noStrike" kern="1200" cap="none" spc="0" normalizeH="0" baseline="0" noProof="0" smtClean="0">
              <a:ln>
                <a:noFill/>
              </a:ln>
              <a:solidFill>
                <a:prstClr val="black"/>
              </a:solidFill>
              <a:effectLst/>
              <a:uLnTx/>
              <a:uFillTx/>
              <a:latin typeface="Constantia"/>
              <a:ea typeface="+mn-ea"/>
              <a:cs typeface="SutonnyMJ" pitchFamily="2" charset="0"/>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0" i="0" u="none" strike="noStrike" kern="1200" cap="none" spc="0" normalizeH="0" baseline="0" noProof="0" smtClean="0">
                <a:ln>
                  <a:noFill/>
                </a:ln>
                <a:solidFill>
                  <a:prstClr val="black"/>
                </a:solidFill>
                <a:effectLst/>
                <a:uLnTx/>
                <a:uFillTx/>
                <a:latin typeface="SutonnyMJ" pitchFamily="2" charset="0"/>
                <a:ea typeface="+mn-ea"/>
                <a:cs typeface="SutonnyMJ" pitchFamily="2" charset="0"/>
              </a:rPr>
              <a:t>4| cwiwkó mgyn|</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0" i="0" u="none" strike="noStrike" kern="1200" cap="none" spc="0" normalizeH="0" baseline="0" noProof="0" smtClean="0">
                <a:ln>
                  <a:noFill/>
                </a:ln>
                <a:solidFill>
                  <a:prstClr val="black"/>
                </a:solidFill>
                <a:effectLst/>
                <a:uLnTx/>
                <a:uFillTx/>
                <a:latin typeface="SutonnyMJ" pitchFamily="2" charset="0"/>
                <a:ea typeface="+mn-ea"/>
                <a:cs typeface="SutonnyMJ" pitchFamily="2" charset="0"/>
              </a:rPr>
              <a:t>4| ÷K wi‡cv©U|</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US" sz="2400" b="0" i="0" u="none" strike="noStrike" kern="1200" cap="none" spc="0" normalizeH="0" baseline="0" noProof="0" smtClean="0">
                <a:ln>
                  <a:noFill/>
                </a:ln>
                <a:solidFill>
                  <a:prstClr val="black"/>
                </a:solidFill>
                <a:effectLst/>
                <a:uLnTx/>
                <a:uFillTx/>
                <a:latin typeface="SutonnyMJ" pitchFamily="2" charset="0"/>
                <a:ea typeface="+mn-ea"/>
                <a:cs typeface="SutonnyMJ" pitchFamily="2" charset="0"/>
              </a:rPr>
              <a:t>5| Ab¨vb¨ KvMRvw`| </a:t>
            </a:r>
            <a:endParaRPr kumimoji="0" lang="en-US" sz="2800" b="0" i="0" u="none" strike="noStrike" kern="1200" cap="none" spc="0" normalizeH="0" baseline="0" noProof="0" dirty="0">
              <a:ln>
                <a:noFill/>
              </a:ln>
              <a:solidFill>
                <a:sysClr val="windowText" lastClr="000000"/>
              </a:solidFill>
              <a:effectLst/>
              <a:uLnTx/>
              <a:uFillTx/>
              <a:latin typeface="Constantia"/>
              <a:ea typeface="+mn-ea"/>
              <a:cs typeface="+mn-cs"/>
            </a:endParaRPr>
          </a:p>
        </p:txBody>
      </p:sp>
    </p:spTree>
    <p:extLst>
      <p:ext uri="{BB962C8B-B14F-4D97-AF65-F5344CB8AC3E}">
        <p14:creationId xmlns:p14="http://schemas.microsoft.com/office/powerpoint/2010/main" val="634092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192;p12">
            <a:extLst>
              <a:ext uri="{FF2B5EF4-FFF2-40B4-BE49-F238E27FC236}">
                <a16:creationId xmlns:a16="http://schemas.microsoft.com/office/drawing/2014/main" id="{D8254BA8-5372-4259-93C6-4A7BB362F8D0}"/>
              </a:ext>
            </a:extLst>
          </p:cNvPr>
          <p:cNvSpPr>
            <a:spLocks noGrp="1"/>
          </p:cNvSpPr>
          <p:nvPr>
            <p:ph type="sldNum" sz="quarter" idx="10"/>
          </p:nvPr>
        </p:nvSpPr>
        <p:spPr>
          <a:xfrm>
            <a:off x="9142413" y="5494338"/>
            <a:ext cx="1487487" cy="314325"/>
          </a:xfrm>
        </p:spPr>
        <p:txBody>
          <a:bodyPr/>
          <a:lstStyle/>
          <a:p>
            <a:pPr>
              <a:buClr>
                <a:srgbClr val="000000"/>
              </a:buClr>
              <a:defRPr/>
            </a:pPr>
            <a:fld id="{98822BDE-6341-4AE9-975C-EA27A6721D40}" type="slidenum">
              <a:rPr lang="en" kern="0">
                <a:solidFill>
                  <a:srgbClr val="FFFFFF"/>
                </a:solidFill>
              </a:rPr>
              <a:pPr>
                <a:buClr>
                  <a:srgbClr val="000000"/>
                </a:buClr>
                <a:defRPr/>
              </a:pPr>
              <a:t>20</a:t>
            </a:fld>
            <a:endParaRPr kern="0">
              <a:solidFill>
                <a:srgbClr val="FFFFFF"/>
              </a:solidFill>
            </a:endParaRPr>
          </a:p>
        </p:txBody>
      </p:sp>
      <p:sp>
        <p:nvSpPr>
          <p:cNvPr id="2" name="Rectangle 1"/>
          <p:cNvSpPr/>
          <p:nvPr/>
        </p:nvSpPr>
        <p:spPr>
          <a:xfrm>
            <a:off x="905227" y="647599"/>
            <a:ext cx="6165149" cy="655885"/>
          </a:xfrm>
          <a:prstGeom prst="rect">
            <a:avLst/>
          </a:prstGeom>
        </p:spPr>
        <p:txBody>
          <a:bodyPr wrap="none">
            <a:spAutoFit/>
          </a:bodyPr>
          <a:lstStyle/>
          <a:p>
            <a:pPr algn="just">
              <a:lnSpc>
                <a:spcPct val="107000"/>
              </a:lnSpc>
              <a:spcAft>
                <a:spcPts val="800"/>
              </a:spcAft>
            </a:pP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Constituents of current assets:</a:t>
            </a:r>
            <a:endPar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19829720"/>
              </p:ext>
            </p:extLst>
          </p:nvPr>
        </p:nvGraphicFramePr>
        <p:xfrm>
          <a:off x="1435099" y="2006598"/>
          <a:ext cx="6667501" cy="4747512"/>
        </p:xfrm>
        <a:graphic>
          <a:graphicData uri="http://schemas.openxmlformats.org/drawingml/2006/table">
            <a:tbl>
              <a:tblPr firstRow="1" firstCol="1" bandRow="1"/>
              <a:tblGrid>
                <a:gridCol w="339362">
                  <a:extLst>
                    <a:ext uri="{9D8B030D-6E8A-4147-A177-3AD203B41FA5}">
                      <a16:colId xmlns:a16="http://schemas.microsoft.com/office/drawing/2014/main" val="20000"/>
                    </a:ext>
                  </a:extLst>
                </a:gridCol>
                <a:gridCol w="6328139">
                  <a:extLst>
                    <a:ext uri="{9D8B030D-6E8A-4147-A177-3AD203B41FA5}">
                      <a16:colId xmlns:a16="http://schemas.microsoft.com/office/drawing/2014/main" val="20001"/>
                    </a:ext>
                  </a:extLst>
                </a:gridCol>
              </a:tblGrid>
              <a:tr h="33367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Cash in and cash at Bank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367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Bills receivables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367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sundry debtors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367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Short term loan (up to one 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367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Accrued or outstanding expenses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367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Stock in trade/inventory (in case of trading concern)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44482">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Stock in trade/inventory (in case of manufacturing concern)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Raw materials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Work in process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Stores and spares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Finished goods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367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Marketable securities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367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Prepaid expenses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367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Accrued incomes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91074220"/>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192;p12">
            <a:extLst>
              <a:ext uri="{FF2B5EF4-FFF2-40B4-BE49-F238E27FC236}">
                <a16:creationId xmlns:a16="http://schemas.microsoft.com/office/drawing/2014/main" id="{D8254BA8-5372-4259-93C6-4A7BB362F8D0}"/>
              </a:ext>
            </a:extLst>
          </p:cNvPr>
          <p:cNvSpPr>
            <a:spLocks noGrp="1"/>
          </p:cNvSpPr>
          <p:nvPr>
            <p:ph type="sldNum" sz="quarter" idx="10"/>
          </p:nvPr>
        </p:nvSpPr>
        <p:spPr>
          <a:xfrm>
            <a:off x="9142413" y="5494338"/>
            <a:ext cx="1487487" cy="314325"/>
          </a:xfrm>
        </p:spPr>
        <p:txBody>
          <a:bodyPr/>
          <a:lstStyle/>
          <a:p>
            <a:pPr>
              <a:buClr>
                <a:srgbClr val="000000"/>
              </a:buClr>
              <a:defRPr/>
            </a:pPr>
            <a:fld id="{98822BDE-6341-4AE9-975C-EA27A6721D40}" type="slidenum">
              <a:rPr lang="en" kern="0">
                <a:solidFill>
                  <a:srgbClr val="FFFFFF"/>
                </a:solidFill>
              </a:rPr>
              <a:pPr>
                <a:buClr>
                  <a:srgbClr val="000000"/>
                </a:buClr>
                <a:defRPr/>
              </a:pPr>
              <a:t>21</a:t>
            </a:fld>
            <a:endParaRPr kern="0">
              <a:solidFill>
                <a:srgbClr val="FFFFFF"/>
              </a:solidFill>
            </a:endParaRPr>
          </a:p>
        </p:txBody>
      </p:sp>
      <p:sp>
        <p:nvSpPr>
          <p:cNvPr id="2" name="Rectangle 1"/>
          <p:cNvSpPr/>
          <p:nvPr/>
        </p:nvSpPr>
        <p:spPr>
          <a:xfrm>
            <a:off x="810019" y="660299"/>
            <a:ext cx="6228565" cy="593304"/>
          </a:xfrm>
          <a:prstGeom prst="rect">
            <a:avLst/>
          </a:prstGeom>
        </p:spPr>
        <p:txBody>
          <a:bodyPr wrap="none">
            <a:spAutoFit/>
          </a:bodyPr>
          <a:lstStyle/>
          <a:p>
            <a:pPr algn="just">
              <a:lnSpc>
                <a:spcPct val="107000"/>
              </a:lnSpc>
              <a:spcAft>
                <a:spcPts val="800"/>
              </a:spcAft>
            </a:pP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Constituents of Current Liabilities</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76696000"/>
              </p:ext>
            </p:extLst>
          </p:nvPr>
        </p:nvGraphicFramePr>
        <p:xfrm>
          <a:off x="955676" y="2191923"/>
          <a:ext cx="5937250" cy="3130807"/>
        </p:xfrm>
        <a:graphic>
          <a:graphicData uri="http://schemas.openxmlformats.org/drawingml/2006/table">
            <a:tbl>
              <a:tblPr firstRow="1" firstCol="1" bandRow="1"/>
              <a:tblGrid>
                <a:gridCol w="854075">
                  <a:extLst>
                    <a:ext uri="{9D8B030D-6E8A-4147-A177-3AD203B41FA5}">
                      <a16:colId xmlns:a16="http://schemas.microsoft.com/office/drawing/2014/main" val="20000"/>
                    </a:ext>
                  </a:extLst>
                </a:gridCol>
                <a:gridCol w="5083175">
                  <a:extLst>
                    <a:ext uri="{9D8B030D-6E8A-4147-A177-3AD203B41FA5}">
                      <a16:colId xmlns:a16="http://schemas.microsoft.com/office/drawing/2014/main" val="20001"/>
                    </a:ext>
                  </a:extLst>
                </a:gridCol>
              </a:tblGrid>
              <a:tr h="0">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Bills payable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Sundry creditors/ Account payable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Accrued or outstanding expenses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Short term loans , advances and deposits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Dividend payable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Provisions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gn="just">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81079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192;p12">
            <a:extLst>
              <a:ext uri="{FF2B5EF4-FFF2-40B4-BE49-F238E27FC236}">
                <a16:creationId xmlns:a16="http://schemas.microsoft.com/office/drawing/2014/main" id="{D8254BA8-5372-4259-93C6-4A7BB362F8D0}"/>
              </a:ext>
            </a:extLst>
          </p:cNvPr>
          <p:cNvSpPr>
            <a:spLocks noGrp="1"/>
          </p:cNvSpPr>
          <p:nvPr>
            <p:ph type="sldNum" sz="quarter" idx="10"/>
          </p:nvPr>
        </p:nvSpPr>
        <p:spPr>
          <a:xfrm>
            <a:off x="9142413" y="5494338"/>
            <a:ext cx="1487487" cy="314325"/>
          </a:xfrm>
        </p:spPr>
        <p:txBody>
          <a:bodyPr/>
          <a:lstStyle/>
          <a:p>
            <a:pPr>
              <a:buClr>
                <a:srgbClr val="000000"/>
              </a:buClr>
              <a:defRPr/>
            </a:pPr>
            <a:fld id="{98822BDE-6341-4AE9-975C-EA27A6721D40}" type="slidenum">
              <a:rPr lang="en" kern="0">
                <a:solidFill>
                  <a:srgbClr val="FFFFFF"/>
                </a:solidFill>
              </a:rPr>
              <a:pPr>
                <a:buClr>
                  <a:srgbClr val="000000"/>
                </a:buClr>
                <a:defRPr/>
              </a:pPr>
              <a:t>22</a:t>
            </a:fld>
            <a:endParaRPr kern="0">
              <a:solidFill>
                <a:srgbClr val="FFFFFF"/>
              </a:solidFill>
            </a:endParaRPr>
          </a:p>
        </p:txBody>
      </p:sp>
      <p:sp>
        <p:nvSpPr>
          <p:cNvPr id="4" name="Rectangle 3"/>
          <p:cNvSpPr/>
          <p:nvPr/>
        </p:nvSpPr>
        <p:spPr>
          <a:xfrm>
            <a:off x="400286" y="622199"/>
            <a:ext cx="7962436" cy="830997"/>
          </a:xfrm>
          <a:prstGeom prst="rect">
            <a:avLst/>
          </a:prstGeom>
        </p:spPr>
        <p:txBody>
          <a:bodyPr wrap="none">
            <a:spAutoFit/>
          </a:bodyPr>
          <a:lstStyle/>
          <a:p>
            <a:pPr algn="just"/>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On the basis of Time :</a:t>
            </a:r>
          </a:p>
          <a:p>
            <a:pPr algn="just"/>
            <a:r>
              <a:rPr lang="en-US" sz="2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Permanent </a:t>
            </a: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working capital and temporary working capital</a:t>
            </a:r>
            <a:endParaRPr lang="en-U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771870" y="2086502"/>
            <a:ext cx="7978429" cy="3978910"/>
          </a:xfrm>
          <a:prstGeom prst="rect">
            <a:avLst/>
          </a:prstGeom>
        </p:spPr>
        <p:txBody>
          <a:bodyPr wrap="square">
            <a:spAutoFit/>
          </a:bodyPr>
          <a:lstStyle/>
          <a:p>
            <a:pPr algn="just">
              <a:lnSpc>
                <a:spcPct val="107000"/>
              </a:lnSpc>
              <a:spcAft>
                <a:spcPts val="1800"/>
              </a:spcAft>
            </a:pPr>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Permanent Working Capital :</a:t>
            </a:r>
          </a:p>
          <a:p>
            <a:pPr algn="just">
              <a:lnSpc>
                <a:spcPct val="107000"/>
              </a:lnSpc>
              <a:spcAft>
                <a:spcPts val="1800"/>
              </a:spcAft>
            </a:pPr>
            <a:r>
              <a:rPr lang="en-US" sz="2000" dirty="0" smtClean="0">
                <a:solidFill>
                  <a:srgbClr val="3A3A3A"/>
                </a:solidFill>
                <a:latin typeface="Times New Roman" panose="02020603050405020304" pitchFamily="18" charset="0"/>
                <a:ea typeface="Times New Roman" panose="02020603050405020304" pitchFamily="18" charset="0"/>
                <a:cs typeface="Times New Roman" panose="02020603050405020304" pitchFamily="18" charset="0"/>
              </a:rPr>
              <a:t>Permanent </a:t>
            </a:r>
            <a:r>
              <a:rPr lang="en-US" sz="2000" dirty="0">
                <a:solidFill>
                  <a:srgbClr val="3A3A3A"/>
                </a:solidFill>
                <a:latin typeface="Times New Roman" panose="02020603050405020304" pitchFamily="18" charset="0"/>
                <a:ea typeface="Times New Roman" panose="02020603050405020304" pitchFamily="18" charset="0"/>
                <a:cs typeface="Times New Roman" panose="02020603050405020304" pitchFamily="18" charset="0"/>
              </a:rPr>
              <a:t>Working Capital is the minimum level of working capital required by the business in order to operate. The company usually starts with minimum working capital and it needs to maintain this level to continue operation. It expects to be consistent from one year to another. It is also known as fixed working capital.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800"/>
              </a:spcAft>
            </a:pPr>
            <a:r>
              <a:rPr lang="en-US" sz="2000" dirty="0">
                <a:solidFill>
                  <a:srgbClr val="3A3A3A"/>
                </a:solidFill>
                <a:latin typeface="Times New Roman" panose="02020603050405020304" pitchFamily="18" charset="0"/>
                <a:ea typeface="Times New Roman" panose="02020603050405020304" pitchFamily="18" charset="0"/>
                <a:cs typeface="Times New Roman" panose="02020603050405020304" pitchFamily="18" charset="0"/>
              </a:rPr>
              <a:t>Permanent working capital is not always fixed, it can be changed over time depending on the level of business activities. It requires more working capital when company expands its operation over time. So the fixed working capital is not fixed as its name suggests.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898206"/>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192;p12">
            <a:extLst>
              <a:ext uri="{FF2B5EF4-FFF2-40B4-BE49-F238E27FC236}">
                <a16:creationId xmlns:a16="http://schemas.microsoft.com/office/drawing/2014/main" id="{D8254BA8-5372-4259-93C6-4A7BB362F8D0}"/>
              </a:ext>
            </a:extLst>
          </p:cNvPr>
          <p:cNvSpPr>
            <a:spLocks noGrp="1"/>
          </p:cNvSpPr>
          <p:nvPr>
            <p:ph type="sldNum" sz="quarter" idx="10"/>
          </p:nvPr>
        </p:nvSpPr>
        <p:spPr>
          <a:xfrm>
            <a:off x="9142413" y="5494338"/>
            <a:ext cx="1487487" cy="314325"/>
          </a:xfrm>
        </p:spPr>
        <p:txBody>
          <a:bodyPr/>
          <a:lstStyle/>
          <a:p>
            <a:pPr>
              <a:buClr>
                <a:srgbClr val="000000"/>
              </a:buClr>
              <a:defRPr/>
            </a:pPr>
            <a:fld id="{98822BDE-6341-4AE9-975C-EA27A6721D40}" type="slidenum">
              <a:rPr lang="en" kern="0">
                <a:solidFill>
                  <a:srgbClr val="FFFFFF"/>
                </a:solidFill>
              </a:rPr>
              <a:pPr>
                <a:buClr>
                  <a:srgbClr val="000000"/>
                </a:buClr>
                <a:defRPr/>
              </a:pPr>
              <a:t>23</a:t>
            </a:fld>
            <a:endParaRPr kern="0">
              <a:solidFill>
                <a:srgbClr val="FFFFFF"/>
              </a:solidFill>
            </a:endParaRPr>
          </a:p>
        </p:txBody>
      </p:sp>
      <p:sp>
        <p:nvSpPr>
          <p:cNvPr id="5" name="Rectangle 4"/>
          <p:cNvSpPr/>
          <p:nvPr/>
        </p:nvSpPr>
        <p:spPr>
          <a:xfrm>
            <a:off x="457199" y="1823213"/>
            <a:ext cx="10172701" cy="2392963"/>
          </a:xfrm>
          <a:prstGeom prst="rect">
            <a:avLst/>
          </a:prstGeom>
        </p:spPr>
        <p:txBody>
          <a:bodyPr wrap="square">
            <a:spAutoFit/>
          </a:bodyPr>
          <a:lstStyle/>
          <a:p>
            <a:pPr>
              <a:lnSpc>
                <a:spcPct val="107000"/>
              </a:lnSpc>
              <a:spcAft>
                <a:spcPts val="1800"/>
              </a:spcAft>
            </a:pPr>
            <a:r>
              <a:rPr lang="en-US" sz="2000" dirty="0" smtClean="0">
                <a:solidFill>
                  <a:srgbClr val="3A3A3A"/>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00"/>
              </a:spcAft>
            </a:pPr>
            <a:r>
              <a:rPr lang="en-US"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Type of Temporary Working Capital</a:t>
            </a:r>
            <a:endPar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US" sz="2000" dirty="0">
                <a:solidFill>
                  <a:srgbClr val="3A3A3A"/>
                </a:solidFill>
                <a:latin typeface="Times New Roman" panose="02020603050405020304" pitchFamily="18" charset="0"/>
                <a:ea typeface="Times New Roman" panose="02020603050405020304" pitchFamily="18" charset="0"/>
                <a:cs typeface="Times New Roman" panose="02020603050405020304" pitchFamily="18" charset="0"/>
              </a:rPr>
              <a:t>Temporary working capital is classified into seasonal and special working capital.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Seasonal Working </a:t>
            </a:r>
            <a:r>
              <a:rPr lang="en-US" sz="2000"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Capital</a:t>
            </a:r>
            <a:endParaRPr lang="en-US" sz="20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Special Working Capital</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596599" y="739322"/>
            <a:ext cx="4579202" cy="522259"/>
          </a:xfrm>
          <a:prstGeom prst="rect">
            <a:avLst/>
          </a:prstGeom>
        </p:spPr>
        <p:txBody>
          <a:bodyPr wrap="none">
            <a:spAutoFit/>
          </a:bodyPr>
          <a:lstStyle/>
          <a:p>
            <a:pPr lvl="0">
              <a:lnSpc>
                <a:spcPct val="107000"/>
              </a:lnSpc>
              <a:spcAft>
                <a:spcPts val="1800"/>
              </a:spcAft>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Temporary working capital  </a:t>
            </a:r>
          </a:p>
        </p:txBody>
      </p:sp>
    </p:spTree>
    <p:extLst>
      <p:ext uri="{BB962C8B-B14F-4D97-AF65-F5344CB8AC3E}">
        <p14:creationId xmlns:p14="http://schemas.microsoft.com/office/powerpoint/2010/main" val="3121375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businessmanagementideas.com/wp-content/uploads/2017/06/clip_image002-12.jpg"/>
          <p:cNvPicPr/>
          <p:nvPr/>
        </p:nvPicPr>
        <p:blipFill>
          <a:blip r:embed="rId2">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a:off x="363071" y="779930"/>
            <a:ext cx="11460629" cy="5069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Box 8"/>
          <p:cNvSpPr txBox="1"/>
          <p:nvPr/>
        </p:nvSpPr>
        <p:spPr>
          <a:xfrm>
            <a:off x="4766982" y="2507334"/>
            <a:ext cx="838200" cy="42989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US" sz="1300" dirty="0">
                <a:solidFill>
                  <a:srgbClr val="263248"/>
                </a:solidFill>
                <a:latin typeface="Calibri" panose="020F0502020204030204" pitchFamily="34" charset="0"/>
                <a:ea typeface="Calibri" panose="020F0502020204030204" pitchFamily="34" charset="0"/>
                <a:cs typeface="Times New Roman" panose="02020603050405020304" pitchFamily="18" charset="0"/>
              </a:rPr>
              <a:t> </a:t>
            </a:r>
            <a:r>
              <a:rPr lang="en-US" sz="1300" b="1" dirty="0">
                <a:solidFill>
                  <a:srgbClr val="263248"/>
                </a:solidFill>
                <a:latin typeface="Calibri" panose="020F0502020204030204" pitchFamily="34" charset="0"/>
                <a:ea typeface="Calibri" panose="020F0502020204030204" pitchFamily="34" charset="0"/>
                <a:cs typeface="Times New Roman" panose="02020603050405020304" pitchFamily="18" charset="0"/>
              </a:rPr>
              <a:t>VWC</a:t>
            </a:r>
            <a:endParaRPr lang="en-US" sz="1100" dirty="0">
              <a:solidFill>
                <a:srgbClr val="263248"/>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7"/>
          <p:cNvSpPr txBox="1"/>
          <p:nvPr/>
        </p:nvSpPr>
        <p:spPr>
          <a:xfrm>
            <a:off x="5186082" y="3199111"/>
            <a:ext cx="1000125" cy="42989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defRPr/>
            </a:pPr>
            <a:r>
              <a:rPr lang="en-US" sz="1300" b="1" kern="0" dirty="0">
                <a:solidFill>
                  <a:sysClr val="windowText" lastClr="000000"/>
                </a:solidFill>
                <a:latin typeface="Calibri" panose="020F0502020204030204"/>
                <a:ea typeface="Calibri" panose="020F0502020204030204" pitchFamily="34" charset="0"/>
                <a:cs typeface="Times New Roman" panose="02020603050405020304" pitchFamily="18" charset="0"/>
              </a:rPr>
              <a:t>Fixed WC</a:t>
            </a:r>
            <a:endParaRPr lang="en-US" sz="1100"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p:txBody>
      </p:sp>
      <p:sp>
        <p:nvSpPr>
          <p:cNvPr id="8" name="Text Box 7"/>
          <p:cNvSpPr txBox="1"/>
          <p:nvPr/>
        </p:nvSpPr>
        <p:spPr>
          <a:xfrm>
            <a:off x="10933205" y="1795051"/>
            <a:ext cx="1000125" cy="42989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defRPr/>
            </a:pPr>
            <a:r>
              <a:rPr lang="en-US" sz="1300" b="1" kern="0" dirty="0">
                <a:solidFill>
                  <a:sysClr val="windowText" lastClr="000000"/>
                </a:solidFill>
                <a:latin typeface="Calibri" panose="020F0502020204030204"/>
                <a:ea typeface="Calibri" panose="020F0502020204030204" pitchFamily="34" charset="0"/>
                <a:cs typeface="Times New Roman" panose="02020603050405020304" pitchFamily="18" charset="0"/>
              </a:rPr>
              <a:t>Fixed WC</a:t>
            </a:r>
            <a:endParaRPr lang="en-US" sz="1100" kern="0" dirty="0">
              <a:solidFill>
                <a:sysClr val="windowText" lastClr="000000"/>
              </a:solidFill>
              <a:latin typeface="Calibri" panose="020F0502020204030204"/>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0410259" y="1071064"/>
            <a:ext cx="835224" cy="432854"/>
          </a:xfrm>
          <a:prstGeom prst="rect">
            <a:avLst/>
          </a:prstGeom>
        </p:spPr>
      </p:pic>
    </p:spTree>
    <p:extLst>
      <p:ext uri="{BB962C8B-B14F-4D97-AF65-F5344CB8AC3E}">
        <p14:creationId xmlns:p14="http://schemas.microsoft.com/office/powerpoint/2010/main" val="2321933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D067DCD7-D8FC-400E-931F-DA223233FFE1}" type="slidenum">
              <a:rPr lang="en" smtClean="0">
                <a:solidFill>
                  <a:srgbClr val="FFFFFF"/>
                </a:solidFill>
              </a:rPr>
              <a:pPr>
                <a:defRPr/>
              </a:pPr>
              <a:t>25</a:t>
            </a:fld>
            <a:endParaRPr lang="en">
              <a:solidFill>
                <a:srgbClr val="FFFFFF"/>
              </a:solidFill>
            </a:endParaRPr>
          </a:p>
        </p:txBody>
      </p:sp>
      <p:sp>
        <p:nvSpPr>
          <p:cNvPr id="3" name="Rectangle 2"/>
          <p:cNvSpPr/>
          <p:nvPr/>
        </p:nvSpPr>
        <p:spPr>
          <a:xfrm>
            <a:off x="1172088" y="848055"/>
            <a:ext cx="9977718" cy="1393330"/>
          </a:xfrm>
          <a:prstGeom prst="rect">
            <a:avLst/>
          </a:prstGeom>
        </p:spPr>
        <p:txBody>
          <a:bodyPr wrap="square">
            <a:spAutoFit/>
          </a:bodyPr>
          <a:lstStyle/>
          <a:p>
            <a:pPr algn="just">
              <a:lnSpc>
                <a:spcPct val="107000"/>
              </a:lnSpc>
              <a:spcAft>
                <a:spcPts val="800"/>
              </a:spcAft>
            </a:pPr>
            <a:r>
              <a:rPr lang="en-US" sz="2000" dirty="0" smtClean="0">
                <a:solidFill>
                  <a:srgbClr val="263248"/>
                </a:solidFill>
                <a:latin typeface="Times New Roman" panose="02020603050405020304" pitchFamily="18" charset="0"/>
                <a:ea typeface="Calibri" panose="020F0502020204030204" pitchFamily="34" charset="0"/>
                <a:cs typeface="Times New Roman" panose="02020603050405020304" pitchFamily="18" charset="0"/>
              </a:rPr>
              <a:t>Every </a:t>
            </a:r>
            <a:r>
              <a:rPr lang="en-US" sz="2000" dirty="0">
                <a:solidFill>
                  <a:srgbClr val="263248"/>
                </a:solidFill>
                <a:latin typeface="Times New Roman" panose="02020603050405020304" pitchFamily="18" charset="0"/>
                <a:ea typeface="Calibri" panose="020F0502020204030204" pitchFamily="34" charset="0"/>
                <a:cs typeface="Times New Roman" panose="02020603050405020304" pitchFamily="18" charset="0"/>
              </a:rPr>
              <a:t>business concern passes through various process of purchase, production and distribution until it finally gets itself covered in cash. The average time consuming between the acquisition of raw materials or services entering into the process and final cash realization are technical termed as working capital cycle or operating cycle of the business</a:t>
            </a:r>
            <a:endParaRPr lang="en-US" sz="1600" dirty="0">
              <a:solidFill>
                <a:srgbClr val="263248"/>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402257081"/>
              </p:ext>
            </p:extLst>
          </p:nvPr>
        </p:nvGraphicFramePr>
        <p:xfrm>
          <a:off x="1989092" y="2364965"/>
          <a:ext cx="5787390" cy="4258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flipH="1" flipV="1">
            <a:off x="5026479" y="4282830"/>
            <a:ext cx="736600" cy="140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397829" y="3892550"/>
            <a:ext cx="1257300" cy="266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Cash Sale</a:t>
            </a:r>
            <a:endParaRPr lang="en-US" sz="1600" dirty="0"/>
          </a:p>
        </p:txBody>
      </p:sp>
      <p:cxnSp>
        <p:nvCxnSpPr>
          <p:cNvPr id="9" name="Straight Arrow Connector 8"/>
          <p:cNvCxnSpPr/>
          <p:nvPr/>
        </p:nvCxnSpPr>
        <p:spPr>
          <a:xfrm flipV="1">
            <a:off x="4882787" y="2988129"/>
            <a:ext cx="0" cy="71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95700" y="139700"/>
            <a:ext cx="7002780" cy="584775"/>
          </a:xfrm>
          <a:prstGeom prst="rect">
            <a:avLst/>
          </a:prstGeom>
          <a:noFill/>
        </p:spPr>
        <p:txBody>
          <a:bodyPr wrap="square" rtlCol="0">
            <a:spAutoFit/>
          </a:bodyPr>
          <a:lstStyle/>
          <a:p>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8. Working Capital </a:t>
            </a:r>
            <a:r>
              <a:rPr lang="en-US" sz="32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Cycle (Trading)</a:t>
            </a:r>
            <a:endParaRPr lang="en-US" dirty="0"/>
          </a:p>
        </p:txBody>
      </p:sp>
    </p:spTree>
    <p:extLst>
      <p:ext uri="{BB962C8B-B14F-4D97-AF65-F5344CB8AC3E}">
        <p14:creationId xmlns:p14="http://schemas.microsoft.com/office/powerpoint/2010/main" val="137346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0487" y="492397"/>
            <a:ext cx="7708175"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8. Working Capital Cycle (Manufacturing)</a:t>
            </a:r>
            <a:endParaRPr kumimoji="0" lang="en-US" sz="1800" b="0" i="0" u="none" strike="noStrike" kern="0" cap="none" spc="0" normalizeH="0" baseline="0" noProof="0" dirty="0" smtClean="0">
              <a:ln>
                <a:noFill/>
              </a:ln>
              <a:solidFill>
                <a:srgbClr val="263248"/>
              </a:solidFill>
              <a:effectLst/>
              <a:uLnTx/>
              <a:uFillTx/>
            </a:endParaRPr>
          </a:p>
        </p:txBody>
      </p:sp>
      <p:pic>
        <p:nvPicPr>
          <p:cNvPr id="3" name="Picture 2"/>
          <p:cNvPicPr>
            <a:picLocks noChangeAspect="1"/>
          </p:cNvPicPr>
          <p:nvPr/>
        </p:nvPicPr>
        <p:blipFill>
          <a:blip r:embed="rId2"/>
          <a:stretch>
            <a:fillRect/>
          </a:stretch>
        </p:blipFill>
        <p:spPr>
          <a:xfrm>
            <a:off x="2063931" y="1332411"/>
            <a:ext cx="8804366" cy="5290457"/>
          </a:xfrm>
          <a:prstGeom prst="rect">
            <a:avLst/>
          </a:prstGeom>
        </p:spPr>
      </p:pic>
    </p:spTree>
    <p:extLst>
      <p:ext uri="{BB962C8B-B14F-4D97-AF65-F5344CB8AC3E}">
        <p14:creationId xmlns:p14="http://schemas.microsoft.com/office/powerpoint/2010/main" val="1883490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DA38D17A-87C9-4FF2-AE75-15099D4A95F8}" type="slidenum">
              <a:rPr lang="en" smtClean="0"/>
              <a:pPr>
                <a:defRPr/>
              </a:pPr>
              <a:t>27</a:t>
            </a:fld>
            <a:endParaRPr lang="en"/>
          </a:p>
        </p:txBody>
      </p:sp>
      <p:sp>
        <p:nvSpPr>
          <p:cNvPr id="3" name="Rectangle 2"/>
          <p:cNvSpPr/>
          <p:nvPr/>
        </p:nvSpPr>
        <p:spPr>
          <a:xfrm>
            <a:off x="723900" y="685231"/>
            <a:ext cx="10769601" cy="5706819"/>
          </a:xfrm>
          <a:prstGeom prst="rect">
            <a:avLst/>
          </a:prstGeom>
        </p:spPr>
        <p:txBody>
          <a:bodyPr wrap="square">
            <a:spAutoFit/>
          </a:bodyPr>
          <a:lstStyle/>
          <a:p>
            <a:pPr>
              <a:lnSpc>
                <a:spcPct val="107000"/>
              </a:lnSpc>
            </a:pPr>
            <a:r>
              <a:rPr lang="en-US" sz="24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NEEDS OF WORKING </a:t>
            </a:r>
            <a:r>
              <a:rPr lang="en-US" sz="2400" b="1" dirty="0" smtClean="0">
                <a:solidFill>
                  <a:srgbClr val="7030A0"/>
                </a:solidFill>
                <a:latin typeface="Arial" panose="020B0604020202020204" pitchFamily="34" charset="0"/>
                <a:ea typeface="Calibri" panose="020F0502020204030204" pitchFamily="34" charset="0"/>
                <a:cs typeface="Times New Roman" panose="02020603050405020304" pitchFamily="18" charset="0"/>
              </a:rPr>
              <a:t>CAPITAL (Manufacturing concern)</a:t>
            </a:r>
            <a:endParaRPr lang="en-US"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latin typeface="Esprit-Book"/>
                <a:ea typeface="Calibri" panose="020F0502020204030204" pitchFamily="34" charset="0"/>
                <a:cs typeface="Esprit-Book"/>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dirty="0">
                <a:latin typeface="Esprit-Book"/>
                <a:ea typeface="Calibri" panose="020F0502020204030204" pitchFamily="34" charset="0"/>
                <a:cs typeface="Esprit-Book"/>
              </a:rPr>
              <a:t>Working Capital is an essential part of the business concern. Every business concern must maintain certain amount of Working Capital for their day-to-day requirements and meet the short-term obligations.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dirty="0">
                <a:latin typeface="Esprit-Book"/>
                <a:ea typeface="Calibri" panose="020F0502020204030204" pitchFamily="34" charset="0"/>
                <a:cs typeface="Esprit-Book"/>
              </a:rPr>
              <a:t>Working Capital is needed for the following purposes.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b="1" dirty="0">
                <a:latin typeface="Esprit-Bold"/>
                <a:ea typeface="Calibri" panose="020F0502020204030204" pitchFamily="34" charset="0"/>
                <a:cs typeface="Esprit-Bold"/>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b="1" u="sng" dirty="0">
                <a:solidFill>
                  <a:srgbClr val="00B050"/>
                </a:solidFill>
                <a:latin typeface="Esprit-Bold"/>
                <a:ea typeface="Calibri" panose="020F0502020204030204" pitchFamily="34" charset="0"/>
                <a:cs typeface="Esprit-Bold"/>
              </a:rPr>
              <a:t>1. Purchase of raw materials and spares: </a:t>
            </a:r>
            <a:r>
              <a:rPr lang="en-US" dirty="0">
                <a:latin typeface="Esprit-Book"/>
                <a:ea typeface="Calibri" panose="020F0502020204030204" pitchFamily="34" charset="0"/>
                <a:cs typeface="Esprit-Book"/>
              </a:rPr>
              <a:t>The basic part of manufacturing process is, raw materials. It should purchase frequently according to the needs of the business concern. Hence, every business concern maintains certain amount as Working Capital to purchase raw materials, components, spares, 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b="1" u="sng" dirty="0">
                <a:solidFill>
                  <a:srgbClr val="00B050"/>
                </a:solidFill>
                <a:latin typeface="Esprit-Bold"/>
                <a:ea typeface="Calibri" panose="020F0502020204030204" pitchFamily="34" charset="0"/>
                <a:cs typeface="Esprit-Bold"/>
              </a:rPr>
              <a:t>2. Payment of wages and salary: </a:t>
            </a:r>
            <a:r>
              <a:rPr lang="en-US" dirty="0">
                <a:latin typeface="Esprit-Book"/>
                <a:ea typeface="Calibri" panose="020F0502020204030204" pitchFamily="34" charset="0"/>
                <a:cs typeface="Esprit-Book"/>
              </a:rPr>
              <a:t>The next part of Working Capital is payment of wages and salaries to </a:t>
            </a:r>
            <a:r>
              <a:rPr lang="en-US" dirty="0" err="1">
                <a:latin typeface="Esprit-Book"/>
                <a:ea typeface="Calibri" panose="020F0502020204030204" pitchFamily="34" charset="0"/>
                <a:cs typeface="Esprit-Book"/>
              </a:rPr>
              <a:t>labour</a:t>
            </a:r>
            <a:r>
              <a:rPr lang="en-US" dirty="0">
                <a:latin typeface="Esprit-Book"/>
                <a:ea typeface="Calibri" panose="020F0502020204030204" pitchFamily="34" charset="0"/>
                <a:cs typeface="Esprit-Book"/>
              </a:rPr>
              <a:t> and employees. Periodical payment facilities make employees perfect in their work. So a business concern maintains adequate the amount of working capital to make the payment of wages and salaries.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b="1" u="sng" dirty="0">
                <a:solidFill>
                  <a:srgbClr val="00B050"/>
                </a:solidFill>
                <a:latin typeface="Esprit-Bold"/>
                <a:ea typeface="Calibri" panose="020F0502020204030204" pitchFamily="34" charset="0"/>
                <a:cs typeface="Esprit-Bold"/>
              </a:rPr>
              <a:t>3. Day-to-day expenses: </a:t>
            </a:r>
            <a:r>
              <a:rPr lang="en-US" dirty="0">
                <a:latin typeface="Esprit-Book"/>
                <a:ea typeface="Calibri" panose="020F0502020204030204" pitchFamily="34" charset="0"/>
                <a:cs typeface="Esprit-Book"/>
              </a:rPr>
              <a:t>A business concern has to meet various expenditures regarding the operations at daily basis like fuel, power, office expenses, 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b="1" u="sng" dirty="0">
                <a:solidFill>
                  <a:srgbClr val="00B050"/>
                </a:solidFill>
                <a:latin typeface="Esprit-Bold"/>
                <a:ea typeface="Calibri" panose="020F0502020204030204" pitchFamily="34" charset="0"/>
                <a:cs typeface="Esprit-Bold"/>
              </a:rPr>
              <a:t>4. Provide credit obligations: </a:t>
            </a:r>
            <a:r>
              <a:rPr lang="en-US" dirty="0">
                <a:latin typeface="Esprit-Book"/>
                <a:ea typeface="Calibri" panose="020F0502020204030204" pitchFamily="34" charset="0"/>
                <a:cs typeface="Esprit-Book"/>
              </a:rPr>
              <a:t>A business concern responsible to provide credit facilities to the customer and meet the short-term obligation. So the concern must provide adequate Working Capital.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1100" b="1" dirty="0">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8010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a:defRPr/>
            </a:pPr>
            <a:fld id="{2CB90891-D859-4CD4-8B05-0E86995DAA85}" type="slidenum">
              <a:rPr lang="en" smtClean="0"/>
              <a:pPr>
                <a:defRPr/>
              </a:pPr>
              <a:t>28</a:t>
            </a:fld>
            <a:endParaRPr lang="en"/>
          </a:p>
        </p:txBody>
      </p:sp>
      <p:sp>
        <p:nvSpPr>
          <p:cNvPr id="3" name="Rectangle 2"/>
          <p:cNvSpPr/>
          <p:nvPr/>
        </p:nvSpPr>
        <p:spPr>
          <a:xfrm>
            <a:off x="990600" y="679689"/>
            <a:ext cx="10299701" cy="5632504"/>
          </a:xfrm>
          <a:prstGeom prst="rect">
            <a:avLst/>
          </a:prstGeom>
        </p:spPr>
        <p:txBody>
          <a:bodyPr wrap="square">
            <a:spAutoFit/>
          </a:bodyPr>
          <a:lstStyle/>
          <a:p>
            <a:pPr algn="just">
              <a:lnSpc>
                <a:spcPct val="107000"/>
              </a:lnSpc>
              <a:spcAft>
                <a:spcPts val="800"/>
              </a:spcAft>
            </a:pP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11. Factors determining working capital </a:t>
            </a:r>
            <a:r>
              <a:rPr lang="en-US" sz="32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requirements</a:t>
            </a:r>
          </a:p>
          <a:p>
            <a:pPr algn="just">
              <a:lnSpc>
                <a:spcPct val="107000"/>
              </a:lnSpc>
              <a:spcAft>
                <a:spcPts val="800"/>
              </a:spcAft>
            </a:pPr>
            <a:r>
              <a:rPr lang="en-US" sz="2000" dirty="0">
                <a:latin typeface="Times New Roman" panose="02020603050405020304" pitchFamily="18" charset="0"/>
                <a:cs typeface="Times New Roman" panose="02020603050405020304" pitchFamily="18" charset="0"/>
              </a:rPr>
              <a:t>Working Capital requirements depends upon various factors. There are no set of rules or formula to determine the Working Capital needs of the business concern. The following are the major factors which are determining the Working Capital requirements</a:t>
            </a:r>
            <a:r>
              <a:rPr lang="en-US" sz="2000" dirty="0" smtClean="0">
                <a:latin typeface="Times New Roman" panose="02020603050405020304" pitchFamily="18" charset="0"/>
                <a:cs typeface="Times New Roman" panose="02020603050405020304" pitchFamily="18" charset="0"/>
              </a:rPr>
              <a:t>.</a:t>
            </a:r>
            <a:endPar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Nature or character of business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Size of business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Production policy</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Manufacturing process/length of production cycle</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Seasonal variations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Working capital cycle</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Rate of stock turnover</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Credit policy</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Rate of growth of business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Price level changes</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Earning capacity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97871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0487" y="492397"/>
            <a:ext cx="77081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00B050"/>
                </a:solidFill>
                <a:effectLst/>
                <a:uLnTx/>
                <a:uFillTx/>
                <a:latin typeface="Times New Roman" panose="02020603050405020304" pitchFamily="18" charset="0"/>
                <a:ea typeface="Calibri" panose="020F0502020204030204" pitchFamily="34" charset="0"/>
                <a:cs typeface="Times New Roman" panose="02020603050405020304" pitchFamily="18" charset="0"/>
              </a:rPr>
              <a:t>8. Working Capital Cycle (Manufacturing)</a:t>
            </a:r>
            <a:endParaRPr kumimoji="0" lang="en-US" sz="1800" b="0" i="0" u="none" strike="noStrike" kern="0" cap="none" spc="0" normalizeH="0" baseline="0" noProof="0" dirty="0" smtClean="0">
              <a:ln>
                <a:noFill/>
              </a:ln>
              <a:solidFill>
                <a:srgbClr val="263248"/>
              </a:solidFill>
              <a:effectLst/>
              <a:uLnTx/>
              <a:uFillTx/>
              <a:latin typeface="Arial"/>
              <a:ea typeface="+mn-ea"/>
              <a:cs typeface="Arial"/>
            </a:endParaRPr>
          </a:p>
        </p:txBody>
      </p:sp>
      <p:pic>
        <p:nvPicPr>
          <p:cNvPr id="4" name="Picture 3"/>
          <p:cNvPicPr>
            <a:picLocks noChangeAspect="1"/>
          </p:cNvPicPr>
          <p:nvPr/>
        </p:nvPicPr>
        <p:blipFill>
          <a:blip r:embed="rId2"/>
          <a:stretch>
            <a:fillRect/>
          </a:stretch>
        </p:blipFill>
        <p:spPr>
          <a:xfrm>
            <a:off x="2521131" y="2458539"/>
            <a:ext cx="6781528" cy="3848100"/>
          </a:xfrm>
          <a:prstGeom prst="rect">
            <a:avLst/>
          </a:prstGeom>
        </p:spPr>
      </p:pic>
      <p:pic>
        <p:nvPicPr>
          <p:cNvPr id="5" name="Picture 4"/>
          <p:cNvPicPr>
            <a:picLocks noChangeAspect="1"/>
          </p:cNvPicPr>
          <p:nvPr/>
        </p:nvPicPr>
        <p:blipFill>
          <a:blip r:embed="rId3"/>
          <a:stretch>
            <a:fillRect/>
          </a:stretch>
        </p:blipFill>
        <p:spPr>
          <a:xfrm>
            <a:off x="2365737" y="1661433"/>
            <a:ext cx="8162925" cy="400050"/>
          </a:xfrm>
          <a:prstGeom prst="rect">
            <a:avLst/>
          </a:prstGeom>
        </p:spPr>
      </p:pic>
    </p:spTree>
    <p:extLst>
      <p:ext uri="{BB962C8B-B14F-4D97-AF65-F5344CB8AC3E}">
        <p14:creationId xmlns:p14="http://schemas.microsoft.com/office/powerpoint/2010/main" val="4253410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333147" y="875211"/>
            <a:ext cx="3690214" cy="5225143"/>
          </a:xfrm>
        </p:spPr>
        <p:txBody>
          <a:bodyPr/>
          <a:lstStyle/>
          <a:p>
            <a:pPr marL="57150" indent="0">
              <a:buNone/>
            </a:pPr>
            <a:r>
              <a:rPr lang="en-US" sz="2000" dirty="0">
                <a:solidFill>
                  <a:prstClr val="black"/>
                </a:solidFill>
                <a:latin typeface="SutonnyMJ" pitchFamily="2" charset="0"/>
                <a:cs typeface="SutonnyMJ" pitchFamily="2" charset="0"/>
              </a:rPr>
              <a:t>K</a:t>
            </a:r>
            <a:r>
              <a:rPr lang="en-US" sz="2000" dirty="0" smtClean="0">
                <a:solidFill>
                  <a:prstClr val="black"/>
                </a:solidFill>
                <a:latin typeface="SutonnyMJ" pitchFamily="2" charset="0"/>
                <a:cs typeface="SutonnyMJ" pitchFamily="2" charset="0"/>
              </a:rPr>
              <a:t>) </a:t>
            </a:r>
            <a:r>
              <a:rPr lang="en-US" sz="2000" dirty="0" err="1">
                <a:solidFill>
                  <a:prstClr val="black"/>
                </a:solidFill>
                <a:latin typeface="SutonnyMJ" pitchFamily="2" charset="0"/>
                <a:cs typeface="SutonnyMJ" pitchFamily="2" charset="0"/>
              </a:rPr>
              <a:t>wmwm</a:t>
            </a:r>
            <a:r>
              <a:rPr lang="en-US" sz="2000" dirty="0">
                <a:solidFill>
                  <a:prstClr val="black"/>
                </a:solidFill>
                <a:latin typeface="SutonnyMJ" pitchFamily="2" charset="0"/>
                <a:cs typeface="SutonnyMJ" pitchFamily="2" charset="0"/>
              </a:rPr>
              <a:t> (</a:t>
            </a:r>
            <a:r>
              <a:rPr lang="en-US" sz="2000" dirty="0" err="1">
                <a:solidFill>
                  <a:prstClr val="black"/>
                </a:solidFill>
                <a:latin typeface="SutonnyMJ" pitchFamily="2" charset="0"/>
                <a:cs typeface="SutonnyMJ" pitchFamily="2" charset="0"/>
              </a:rPr>
              <a:t>nvB‡cv</a:t>
            </a:r>
            <a:r>
              <a:rPr lang="en-US" sz="2000" dirty="0">
                <a:solidFill>
                  <a:prstClr val="black"/>
                </a:solidFill>
                <a:latin typeface="SutonnyMJ" pitchFamily="2" charset="0"/>
                <a:cs typeface="SutonnyMJ" pitchFamily="2" charset="0"/>
              </a:rPr>
              <a:t>)/</a:t>
            </a:r>
            <a:r>
              <a:rPr lang="en-US" sz="2000" dirty="0" err="1">
                <a:solidFill>
                  <a:prstClr val="black"/>
                </a:solidFill>
                <a:latin typeface="SutonnyMJ" pitchFamily="2" charset="0"/>
                <a:cs typeface="SutonnyMJ" pitchFamily="2" charset="0"/>
              </a:rPr>
              <a:t>GmGgB</a:t>
            </a:r>
            <a:r>
              <a:rPr lang="en-US" sz="2000" dirty="0">
                <a:solidFill>
                  <a:prstClr val="black"/>
                </a:solidFill>
                <a:latin typeface="SutonnyMJ" pitchFamily="2" charset="0"/>
                <a:cs typeface="SutonnyMJ" pitchFamily="2" charset="0"/>
              </a:rPr>
              <a:t> FY </a:t>
            </a:r>
            <a:r>
              <a:rPr lang="en-US" sz="2000" dirty="0" err="1">
                <a:solidFill>
                  <a:prstClr val="black"/>
                </a:solidFill>
                <a:latin typeface="SutonnyMJ" pitchFamily="2" charset="0"/>
                <a:cs typeface="SutonnyMJ" pitchFamily="2" charset="0"/>
              </a:rPr>
              <a:t>mxgv</a:t>
            </a:r>
            <a:r>
              <a:rPr lang="en-US" sz="2000" dirty="0">
                <a:solidFill>
                  <a:prstClr val="black"/>
                </a:solidFill>
                <a:latin typeface="SutonnyMJ" pitchFamily="2" charset="0"/>
                <a:cs typeface="SutonnyMJ" pitchFamily="2" charset="0"/>
              </a:rPr>
              <a:t> </a:t>
            </a:r>
            <a:r>
              <a:rPr lang="en-US" sz="2000" dirty="0" err="1">
                <a:solidFill>
                  <a:prstClr val="black"/>
                </a:solidFill>
                <a:latin typeface="SutonnyMJ" pitchFamily="2" charset="0"/>
                <a:cs typeface="SutonnyMJ" pitchFamily="2" charset="0"/>
              </a:rPr>
              <a:t>bevqbewa©ZKiYmn</a:t>
            </a:r>
            <a:r>
              <a:rPr lang="en-US" sz="2000" dirty="0">
                <a:solidFill>
                  <a:prstClr val="black"/>
                </a:solidFill>
                <a:latin typeface="SutonnyMJ" pitchFamily="2" charset="0"/>
                <a:cs typeface="SutonnyMJ" pitchFamily="2" charset="0"/>
              </a:rPr>
              <a:t> </a:t>
            </a:r>
            <a:r>
              <a:rPr lang="en-US" sz="2000" dirty="0" err="1">
                <a:solidFill>
                  <a:prstClr val="black"/>
                </a:solidFill>
                <a:latin typeface="SutonnyMJ" pitchFamily="2" charset="0"/>
                <a:cs typeface="SutonnyMJ" pitchFamily="2" charset="0"/>
              </a:rPr>
              <a:t>bevqb</a:t>
            </a:r>
            <a:r>
              <a:rPr lang="en-US" sz="2000" dirty="0">
                <a:solidFill>
                  <a:prstClr val="black"/>
                </a:solidFill>
                <a:latin typeface="SutonnyMJ" pitchFamily="2" charset="0"/>
                <a:cs typeface="SutonnyMJ" pitchFamily="2" charset="0"/>
              </a:rPr>
              <a:t> </a:t>
            </a:r>
            <a:r>
              <a:rPr lang="en-US" sz="2000" dirty="0" err="1">
                <a:solidFill>
                  <a:prstClr val="black"/>
                </a:solidFill>
                <a:latin typeface="SutonnyMJ" pitchFamily="2" charset="0"/>
                <a:cs typeface="SutonnyMJ" pitchFamily="2" charset="0"/>
              </a:rPr>
              <a:t>Ges</a:t>
            </a:r>
            <a:r>
              <a:rPr lang="en-US" sz="2000" dirty="0">
                <a:solidFill>
                  <a:prstClr val="black"/>
                </a:solidFill>
                <a:latin typeface="SutonnyMJ" pitchFamily="2" charset="0"/>
                <a:cs typeface="SutonnyMJ" pitchFamily="2" charset="0"/>
              </a:rPr>
              <a:t> </a:t>
            </a:r>
            <a:r>
              <a:rPr lang="en-US" sz="2000" dirty="0" err="1">
                <a:solidFill>
                  <a:prstClr val="black"/>
                </a:solidFill>
                <a:latin typeface="SutonnyMJ" pitchFamily="2" charset="0"/>
                <a:cs typeface="SutonnyMJ" pitchFamily="2" charset="0"/>
              </a:rPr>
              <a:t>bZzb</a:t>
            </a:r>
            <a:r>
              <a:rPr lang="en-US" sz="2000" dirty="0">
                <a:solidFill>
                  <a:prstClr val="black"/>
                </a:solidFill>
                <a:latin typeface="SutonnyMJ" pitchFamily="2" charset="0"/>
                <a:cs typeface="SutonnyMJ" pitchFamily="2" charset="0"/>
              </a:rPr>
              <a:t> </a:t>
            </a:r>
            <a:r>
              <a:rPr lang="en-US" sz="2000" dirty="0" err="1">
                <a:solidFill>
                  <a:prstClr val="black"/>
                </a:solidFill>
                <a:latin typeface="SutonnyMJ" pitchFamily="2" charset="0"/>
                <a:cs typeface="SutonnyMJ" pitchFamily="2" charset="0"/>
              </a:rPr>
              <a:t>cÖ¯Íve</a:t>
            </a:r>
            <a:r>
              <a:rPr lang="en-US" sz="2000" dirty="0">
                <a:solidFill>
                  <a:prstClr val="black"/>
                </a:solidFill>
                <a:latin typeface="SutonnyMJ" pitchFamily="2" charset="0"/>
                <a:cs typeface="SutonnyMJ" pitchFamily="2" charset="0"/>
              </a:rPr>
              <a:t> </a:t>
            </a:r>
            <a:r>
              <a:rPr lang="en-US" sz="2000" dirty="0" err="1">
                <a:solidFill>
                  <a:prstClr val="black"/>
                </a:solidFill>
                <a:latin typeface="SutonnyMJ" pitchFamily="2" charset="0"/>
                <a:cs typeface="SutonnyMJ" pitchFamily="2" charset="0"/>
              </a:rPr>
              <a:t>we‡ePbvi</a:t>
            </a:r>
            <a:r>
              <a:rPr lang="en-US" sz="2000" dirty="0">
                <a:solidFill>
                  <a:prstClr val="black"/>
                </a:solidFill>
                <a:latin typeface="SutonnyMJ" pitchFamily="2" charset="0"/>
                <a:cs typeface="SutonnyMJ" pitchFamily="2" charset="0"/>
              </a:rPr>
              <a:t> </a:t>
            </a:r>
            <a:r>
              <a:rPr lang="en-US" sz="2000" dirty="0" err="1">
                <a:solidFill>
                  <a:prstClr val="black"/>
                </a:solidFill>
                <a:latin typeface="SutonnyMJ" pitchFamily="2" charset="0"/>
                <a:cs typeface="SutonnyMJ" pitchFamily="2" charset="0"/>
              </a:rPr>
              <a:t>Rb</a:t>
            </a:r>
            <a:r>
              <a:rPr lang="en-US" sz="2000" dirty="0">
                <a:solidFill>
                  <a:prstClr val="black"/>
                </a:solidFill>
                <a:latin typeface="SutonnyMJ" pitchFamily="2" charset="0"/>
                <a:cs typeface="SutonnyMJ" pitchFamily="2" charset="0"/>
              </a:rPr>
              <a:t>¨ </a:t>
            </a:r>
            <a:r>
              <a:rPr lang="en-US" sz="2000" dirty="0" err="1">
                <a:solidFill>
                  <a:prstClr val="black"/>
                </a:solidFill>
                <a:latin typeface="SutonnyMJ" pitchFamily="2" charset="0"/>
                <a:cs typeface="SutonnyMJ" pitchFamily="2" charset="0"/>
              </a:rPr>
              <a:t>cÖ‡qvRbxq</a:t>
            </a:r>
            <a:r>
              <a:rPr lang="en-US" sz="2000" dirty="0">
                <a:solidFill>
                  <a:prstClr val="black"/>
                </a:solidFill>
                <a:latin typeface="SutonnyMJ" pitchFamily="2" charset="0"/>
                <a:cs typeface="SutonnyMJ" pitchFamily="2" charset="0"/>
              </a:rPr>
              <a:t> </a:t>
            </a:r>
            <a:r>
              <a:rPr lang="en-US" sz="2000" dirty="0" err="1">
                <a:solidFill>
                  <a:prstClr val="black"/>
                </a:solidFill>
                <a:latin typeface="SutonnyMJ" pitchFamily="2" charset="0"/>
                <a:cs typeface="SutonnyMJ" pitchFamily="2" charset="0"/>
              </a:rPr>
              <a:t>KvMRcÎvw</a:t>
            </a:r>
            <a:r>
              <a:rPr lang="en-US" sz="2000" dirty="0">
                <a:solidFill>
                  <a:prstClr val="black"/>
                </a:solidFill>
                <a:latin typeface="SutonnyMJ" pitchFamily="2" charset="0"/>
                <a:cs typeface="SutonnyMJ" pitchFamily="2" charset="0"/>
              </a:rPr>
              <a:t>` </a:t>
            </a:r>
            <a:r>
              <a:rPr lang="en-US" sz="2000" dirty="0" err="1" smtClean="0">
                <a:solidFill>
                  <a:prstClr val="black"/>
                </a:solidFill>
                <a:latin typeface="SutonnyMJ" pitchFamily="2" charset="0"/>
                <a:cs typeface="SutonnyMJ" pitchFamily="2" charset="0"/>
              </a:rPr>
              <a:t>ZwjKv</a:t>
            </a:r>
            <a:r>
              <a:rPr lang="en-US" sz="1800" dirty="0" smtClean="0">
                <a:solidFill>
                  <a:prstClr val="black"/>
                </a:solidFill>
                <a:latin typeface="SutonnyMJ" pitchFamily="2" charset="0"/>
                <a:cs typeface="SutonnyMJ" pitchFamily="2" charset="0"/>
              </a:rPr>
              <a:t>|</a:t>
            </a:r>
          </a:p>
          <a:p>
            <a:pPr algn="just"/>
            <a:endParaRPr lang="en-US" sz="1800" u="sng" dirty="0">
              <a:latin typeface="SutonnyMJ" pitchFamily="2" charset="0"/>
              <a:cs typeface="SutonnyMJ" pitchFamily="2" charset="0"/>
            </a:endParaRPr>
          </a:p>
          <a:p>
            <a:pPr algn="just"/>
            <a:r>
              <a:rPr lang="en-US" sz="2400" dirty="0">
                <a:latin typeface="SutonnyMJ" pitchFamily="2" charset="0"/>
                <a:cs typeface="SutonnyMJ" pitchFamily="2" charset="0"/>
              </a:rPr>
              <a:t> </a:t>
            </a:r>
            <a:r>
              <a:rPr lang="en-US" sz="2400" u="sng" dirty="0">
                <a:latin typeface="SutonnyMJ" pitchFamily="2" charset="0"/>
                <a:cs typeface="SutonnyMJ" pitchFamily="2" charset="0"/>
              </a:rPr>
              <a:t>L</a:t>
            </a:r>
            <a:r>
              <a:rPr lang="en-US" sz="2000" u="sng" dirty="0">
                <a:latin typeface="SutonnyMJ" pitchFamily="2" charset="0"/>
                <a:cs typeface="SutonnyMJ" pitchFamily="2" charset="0"/>
              </a:rPr>
              <a:t>) </a:t>
            </a:r>
            <a:r>
              <a:rPr lang="en-US" sz="2000" u="sng" dirty="0" err="1">
                <a:latin typeface="SutonnyMJ" pitchFamily="2" charset="0"/>
                <a:cs typeface="SutonnyMJ" pitchFamily="2" charset="0"/>
              </a:rPr>
              <a:t>bZzb</a:t>
            </a:r>
            <a:r>
              <a:rPr lang="en-US" sz="2000" u="sng" dirty="0">
                <a:latin typeface="SutonnyMJ" pitchFamily="2" charset="0"/>
                <a:cs typeface="SutonnyMJ" pitchFamily="2" charset="0"/>
              </a:rPr>
              <a:t> I </a:t>
            </a:r>
            <a:r>
              <a:rPr lang="en-US" sz="2000" u="sng" dirty="0" err="1">
                <a:latin typeface="SutonnyMJ" pitchFamily="2" charset="0"/>
                <a:cs typeface="SutonnyMJ" pitchFamily="2" charset="0"/>
              </a:rPr>
              <a:t>ewa©ZKiY</a:t>
            </a:r>
            <a:r>
              <a:rPr lang="en-US" sz="2000" u="sng" dirty="0">
                <a:latin typeface="SutonnyMJ" pitchFamily="2" charset="0"/>
                <a:cs typeface="SutonnyMJ" pitchFamily="2" charset="0"/>
              </a:rPr>
              <a:t> </a:t>
            </a:r>
            <a:r>
              <a:rPr lang="en-US" sz="2000" u="sng" dirty="0" err="1">
                <a:latin typeface="SutonnyMJ" pitchFamily="2" charset="0"/>
                <a:cs typeface="SutonnyMJ" pitchFamily="2" charset="0"/>
              </a:rPr>
              <a:t>cÖ¯Ív‡ei</a:t>
            </a:r>
            <a:r>
              <a:rPr lang="en-US" sz="2000" u="sng" dirty="0">
                <a:latin typeface="SutonnyMJ" pitchFamily="2" charset="0"/>
                <a:cs typeface="SutonnyMJ" pitchFamily="2" charset="0"/>
              </a:rPr>
              <a:t> †</a:t>
            </a:r>
            <a:r>
              <a:rPr lang="en-US" sz="2000" u="sng" dirty="0" err="1">
                <a:latin typeface="SutonnyMJ" pitchFamily="2" charset="0"/>
                <a:cs typeface="SutonnyMJ" pitchFamily="2" charset="0"/>
              </a:rPr>
              <a:t>ÿ‡Î</a:t>
            </a:r>
            <a:r>
              <a:rPr lang="en-US" sz="2000" u="sng" dirty="0">
                <a:latin typeface="SutonnyMJ" pitchFamily="2" charset="0"/>
                <a:cs typeface="SutonnyMJ" pitchFamily="2" charset="0"/>
              </a:rPr>
              <a:t> t </a:t>
            </a:r>
            <a:endParaRPr lang="en-US" sz="2000" dirty="0">
              <a:latin typeface="SutonnyMJ" pitchFamily="2" charset="0"/>
              <a:cs typeface="SutonnyMJ" pitchFamily="2" charset="0"/>
            </a:endParaRPr>
          </a:p>
          <a:p>
            <a:pPr algn="just"/>
            <a:r>
              <a:rPr lang="en-US" sz="2000" dirty="0" err="1">
                <a:latin typeface="SutonnyMJ" pitchFamily="2" charset="0"/>
                <a:cs typeface="SutonnyMJ" pitchFamily="2" charset="0"/>
              </a:rPr>
              <a:t>bZzb</a:t>
            </a:r>
            <a:r>
              <a:rPr lang="en-US" sz="2000" dirty="0">
                <a:latin typeface="SutonnyMJ" pitchFamily="2" charset="0"/>
                <a:cs typeface="SutonnyMJ" pitchFamily="2" charset="0"/>
              </a:rPr>
              <a:t> </a:t>
            </a:r>
            <a:r>
              <a:rPr lang="en-US" sz="2000" dirty="0" err="1">
                <a:latin typeface="SutonnyMJ" pitchFamily="2" charset="0"/>
                <a:cs typeface="SutonnyMJ" pitchFamily="2" charset="0"/>
              </a:rPr>
              <a:t>cÖ¯Ív‡ei</a:t>
            </a:r>
            <a:r>
              <a:rPr lang="en-US" sz="2000" dirty="0">
                <a:latin typeface="SutonnyMJ" pitchFamily="2" charset="0"/>
                <a:cs typeface="SutonnyMJ" pitchFamily="2" charset="0"/>
              </a:rPr>
              <a:t> †</a:t>
            </a:r>
            <a:r>
              <a:rPr lang="en-US" sz="2000" dirty="0" err="1">
                <a:latin typeface="SutonnyMJ" pitchFamily="2" charset="0"/>
                <a:cs typeface="SutonnyMJ" pitchFamily="2" charset="0"/>
              </a:rPr>
              <a:t>ÿ‡Î</a:t>
            </a:r>
            <a:r>
              <a:rPr lang="en-US" sz="2000" dirty="0">
                <a:latin typeface="SutonnyMJ" pitchFamily="2" charset="0"/>
                <a:cs typeface="SutonnyMJ" pitchFamily="2" charset="0"/>
              </a:rPr>
              <a:t> µ</a:t>
            </a:r>
            <a:r>
              <a:rPr lang="en-US" sz="2000" dirty="0" err="1">
                <a:latin typeface="SutonnyMJ" pitchFamily="2" charset="0"/>
                <a:cs typeface="SutonnyMJ" pitchFamily="2" charset="0"/>
              </a:rPr>
              <a:t>wgK</a:t>
            </a:r>
            <a:r>
              <a:rPr lang="en-US" sz="2000" dirty="0">
                <a:latin typeface="SutonnyMJ" pitchFamily="2" charset="0"/>
                <a:cs typeface="SutonnyMJ" pitchFamily="2" charset="0"/>
              </a:rPr>
              <a:t> </a:t>
            </a:r>
            <a:r>
              <a:rPr lang="en-US" sz="2000" dirty="0" err="1">
                <a:latin typeface="SutonnyMJ" pitchFamily="2" charset="0"/>
                <a:cs typeface="SutonnyMJ" pitchFamily="2" charset="0"/>
              </a:rPr>
              <a:t>bs</a:t>
            </a:r>
            <a:r>
              <a:rPr lang="en-US" sz="2000" dirty="0">
                <a:latin typeface="SutonnyMJ" pitchFamily="2" charset="0"/>
                <a:cs typeface="SutonnyMJ" pitchFamily="2" charset="0"/>
              </a:rPr>
              <a:t> 6,7 µ</a:t>
            </a:r>
            <a:r>
              <a:rPr lang="en-US" sz="2000" dirty="0" err="1">
                <a:latin typeface="SutonnyMJ" pitchFamily="2" charset="0"/>
                <a:cs typeface="SutonnyMJ" pitchFamily="2" charset="0"/>
              </a:rPr>
              <a:t>wgK</a:t>
            </a:r>
            <a:r>
              <a:rPr lang="en-US" sz="2000" dirty="0">
                <a:latin typeface="SutonnyMJ" pitchFamily="2" charset="0"/>
                <a:cs typeface="SutonnyMJ" pitchFamily="2" charset="0"/>
              </a:rPr>
              <a:t> </a:t>
            </a:r>
            <a:r>
              <a:rPr lang="en-US" sz="2000" dirty="0" err="1">
                <a:latin typeface="SutonnyMJ" pitchFamily="2" charset="0"/>
                <a:cs typeface="SutonnyMJ" pitchFamily="2" charset="0"/>
              </a:rPr>
              <a:t>Qvov</a:t>
            </a:r>
            <a:r>
              <a:rPr lang="en-US" sz="2000" dirty="0">
                <a:latin typeface="SutonnyMJ" pitchFamily="2" charset="0"/>
                <a:cs typeface="SutonnyMJ" pitchFamily="2" charset="0"/>
              </a:rPr>
              <a:t> </a:t>
            </a:r>
            <a:r>
              <a:rPr lang="en-US" sz="2000" dirty="0" err="1">
                <a:latin typeface="SutonnyMJ" pitchFamily="2" charset="0"/>
                <a:cs typeface="SutonnyMJ" pitchFamily="2" charset="0"/>
              </a:rPr>
              <a:t>ewb©Z</a:t>
            </a:r>
            <a:r>
              <a:rPr lang="en-US" sz="2000" dirty="0">
                <a:latin typeface="SutonnyMJ" pitchFamily="2" charset="0"/>
                <a:cs typeface="SutonnyMJ" pitchFamily="2" charset="0"/>
              </a:rPr>
              <a:t> </a:t>
            </a:r>
            <a:r>
              <a:rPr lang="en-US" sz="2000" dirty="0" err="1">
                <a:latin typeface="SutonnyMJ" pitchFamily="2" charset="0"/>
                <a:cs typeface="SutonnyMJ" pitchFamily="2" charset="0"/>
              </a:rPr>
              <a:t>mKj</a:t>
            </a:r>
            <a:r>
              <a:rPr lang="en-US" sz="2000" dirty="0">
                <a:latin typeface="SutonnyMJ" pitchFamily="2" charset="0"/>
                <a:cs typeface="SutonnyMJ" pitchFamily="2" charset="0"/>
              </a:rPr>
              <a:t> </a:t>
            </a:r>
            <a:r>
              <a:rPr lang="en-US" sz="2000" dirty="0" err="1">
                <a:latin typeface="SutonnyMJ" pitchFamily="2" charset="0"/>
                <a:cs typeface="SutonnyMJ" pitchFamily="2" charset="0"/>
              </a:rPr>
              <a:t>KvMRcÎ</a:t>
            </a:r>
            <a:r>
              <a:rPr lang="en-US" sz="2000" dirty="0">
                <a:latin typeface="SutonnyMJ" pitchFamily="2" charset="0"/>
                <a:cs typeface="SutonnyMJ" pitchFamily="2" charset="0"/>
              </a:rPr>
              <a:t> FY </a:t>
            </a:r>
            <a:r>
              <a:rPr lang="en-US" sz="2000" dirty="0" err="1">
                <a:latin typeface="SutonnyMJ" pitchFamily="2" charset="0"/>
                <a:cs typeface="SutonnyMJ" pitchFamily="2" charset="0"/>
              </a:rPr>
              <a:t>cÖ¯Ív‡ei</a:t>
            </a:r>
            <a:r>
              <a:rPr lang="en-US" sz="2000" dirty="0">
                <a:latin typeface="SutonnyMJ" pitchFamily="2" charset="0"/>
                <a:cs typeface="SutonnyMJ" pitchFamily="2" charset="0"/>
              </a:rPr>
              <a:t> </a:t>
            </a:r>
            <a:r>
              <a:rPr lang="en-US" sz="2000" dirty="0" err="1">
                <a:latin typeface="SutonnyMJ" pitchFamily="2" charset="0"/>
                <a:cs typeface="SutonnyMJ" pitchFamily="2" charset="0"/>
              </a:rPr>
              <a:t>mv‡Z</a:t>
            </a:r>
            <a:r>
              <a:rPr lang="en-US" sz="2000" dirty="0">
                <a:latin typeface="SutonnyMJ" pitchFamily="2" charset="0"/>
                <a:cs typeface="SutonnyMJ" pitchFamily="2" charset="0"/>
              </a:rPr>
              <a:t> </a:t>
            </a:r>
            <a:r>
              <a:rPr lang="en-US" sz="2000" dirty="0" err="1">
                <a:latin typeface="SutonnyMJ" pitchFamily="2" charset="0"/>
                <a:cs typeface="SutonnyMJ" pitchFamily="2" charset="0"/>
              </a:rPr>
              <a:t>cvVv‡Z</a:t>
            </a:r>
            <a:r>
              <a:rPr lang="en-US" sz="2000" dirty="0">
                <a:latin typeface="SutonnyMJ" pitchFamily="2" charset="0"/>
                <a:cs typeface="SutonnyMJ" pitchFamily="2" charset="0"/>
              </a:rPr>
              <a:t> </a:t>
            </a:r>
            <a:r>
              <a:rPr lang="en-US" sz="2000" dirty="0" err="1">
                <a:latin typeface="SutonnyMJ" pitchFamily="2" charset="0"/>
                <a:cs typeface="SutonnyMJ" pitchFamily="2" charset="0"/>
              </a:rPr>
              <a:t>n‡e</a:t>
            </a:r>
            <a:r>
              <a:rPr lang="en-US" sz="2000" dirty="0">
                <a:latin typeface="SutonnyMJ" pitchFamily="2" charset="0"/>
                <a:cs typeface="SutonnyMJ" pitchFamily="2" charset="0"/>
              </a:rPr>
              <a:t> | </a:t>
            </a:r>
            <a:r>
              <a:rPr lang="en-US" sz="2000" dirty="0" err="1">
                <a:latin typeface="SutonnyMJ" pitchFamily="2" charset="0"/>
                <a:cs typeface="SutonnyMJ" pitchFamily="2" charset="0"/>
              </a:rPr>
              <a:t>bevqbmn</a:t>
            </a:r>
            <a:r>
              <a:rPr lang="en-US" sz="2000" dirty="0">
                <a:latin typeface="SutonnyMJ" pitchFamily="2" charset="0"/>
                <a:cs typeface="SutonnyMJ" pitchFamily="2" charset="0"/>
              </a:rPr>
              <a:t> </a:t>
            </a:r>
            <a:r>
              <a:rPr lang="en-US" sz="2000" dirty="0" err="1">
                <a:latin typeface="SutonnyMJ" pitchFamily="2" charset="0"/>
                <a:cs typeface="SutonnyMJ" pitchFamily="2" charset="0"/>
              </a:rPr>
              <a:t>ewa©ZKi‡b</a:t>
            </a:r>
            <a:r>
              <a:rPr lang="en-US" sz="2000" dirty="0">
                <a:latin typeface="SutonnyMJ" pitchFamily="2" charset="0"/>
                <a:cs typeface="SutonnyMJ" pitchFamily="2" charset="0"/>
              </a:rPr>
              <a:t> †</a:t>
            </a:r>
            <a:r>
              <a:rPr lang="en-US" sz="2000" dirty="0" err="1">
                <a:latin typeface="SutonnyMJ" pitchFamily="2" charset="0"/>
                <a:cs typeface="SutonnyMJ" pitchFamily="2" charset="0"/>
              </a:rPr>
              <a:t>ÿ‡Î</a:t>
            </a:r>
            <a:r>
              <a:rPr lang="en-US" sz="2000" dirty="0">
                <a:latin typeface="SutonnyMJ" pitchFamily="2" charset="0"/>
                <a:cs typeface="SutonnyMJ" pitchFamily="2" charset="0"/>
              </a:rPr>
              <a:t> </a:t>
            </a:r>
            <a:r>
              <a:rPr lang="en-US" sz="2000" dirty="0" err="1">
                <a:latin typeface="SutonnyMJ" pitchFamily="2" charset="0"/>
                <a:cs typeface="SutonnyMJ" pitchFamily="2" charset="0"/>
              </a:rPr>
              <a:t>DwjøwLZ</a:t>
            </a:r>
            <a:r>
              <a:rPr lang="en-US" sz="2000" dirty="0">
                <a:latin typeface="SutonnyMJ" pitchFamily="2" charset="0"/>
                <a:cs typeface="SutonnyMJ" pitchFamily="2" charset="0"/>
              </a:rPr>
              <a:t> </a:t>
            </a:r>
            <a:r>
              <a:rPr lang="en-US" sz="2000" dirty="0" err="1">
                <a:latin typeface="SutonnyMJ" pitchFamily="2" charset="0"/>
                <a:cs typeface="SutonnyMJ" pitchFamily="2" charset="0"/>
              </a:rPr>
              <a:t>mKj</a:t>
            </a:r>
            <a:r>
              <a:rPr lang="en-US" sz="2000" dirty="0">
                <a:latin typeface="SutonnyMJ" pitchFamily="2" charset="0"/>
                <a:cs typeface="SutonnyMJ" pitchFamily="2" charset="0"/>
              </a:rPr>
              <a:t> </a:t>
            </a:r>
            <a:r>
              <a:rPr lang="en-US" sz="2000" dirty="0" err="1">
                <a:latin typeface="SutonnyMJ" pitchFamily="2" charset="0"/>
                <a:cs typeface="SutonnyMJ" pitchFamily="2" charset="0"/>
              </a:rPr>
              <a:t>KvMRcÎ</a:t>
            </a:r>
            <a:r>
              <a:rPr lang="en-US" sz="2000" dirty="0">
                <a:latin typeface="SutonnyMJ" pitchFamily="2" charset="0"/>
                <a:cs typeface="SutonnyMJ" pitchFamily="2" charset="0"/>
              </a:rPr>
              <a:t> </a:t>
            </a:r>
            <a:r>
              <a:rPr lang="en-US" sz="2000" dirty="0" err="1">
                <a:latin typeface="SutonnyMJ" pitchFamily="2" charset="0"/>
                <a:cs typeface="SutonnyMJ" pitchFamily="2" charset="0"/>
              </a:rPr>
              <a:t>cvVv‡Z</a:t>
            </a:r>
            <a:r>
              <a:rPr lang="en-US" sz="2000" dirty="0">
                <a:latin typeface="SutonnyMJ" pitchFamily="2" charset="0"/>
                <a:cs typeface="SutonnyMJ" pitchFamily="2" charset="0"/>
              </a:rPr>
              <a:t> </a:t>
            </a:r>
            <a:r>
              <a:rPr lang="en-US" sz="2000" dirty="0" err="1">
                <a:latin typeface="SutonnyMJ" pitchFamily="2" charset="0"/>
                <a:cs typeface="SutonnyMJ" pitchFamily="2" charset="0"/>
              </a:rPr>
              <a:t>n‡e</a:t>
            </a:r>
            <a:r>
              <a:rPr lang="en-US" sz="2000" dirty="0">
                <a:latin typeface="SutonnyMJ" pitchFamily="2" charset="0"/>
                <a:cs typeface="SutonnyMJ" pitchFamily="2" charset="0"/>
              </a:rPr>
              <a:t>| </a:t>
            </a:r>
            <a:r>
              <a:rPr lang="en-US" sz="2000" dirty="0" err="1">
                <a:latin typeface="SutonnyMJ" pitchFamily="2" charset="0"/>
                <a:cs typeface="SutonnyMJ" pitchFamily="2" charset="0"/>
              </a:rPr>
              <a:t>bevqbK</a:t>
            </a:r>
            <a:r>
              <a:rPr lang="en-US" sz="2000" dirty="0">
                <a:latin typeface="SutonnyMJ" pitchFamily="2" charset="0"/>
                <a:cs typeface="SutonnyMJ" pitchFamily="2" charset="0"/>
              </a:rPr>
              <a:t>…Z </a:t>
            </a:r>
            <a:r>
              <a:rPr lang="en-US" sz="2000" dirty="0" err="1">
                <a:latin typeface="SutonnyMJ" pitchFamily="2" charset="0"/>
                <a:cs typeface="SutonnyMJ" pitchFamily="2" charset="0"/>
              </a:rPr>
              <a:t>cÖ¯Ív‡ei</a:t>
            </a:r>
            <a:r>
              <a:rPr lang="en-US" sz="2000" dirty="0">
                <a:latin typeface="SutonnyMJ" pitchFamily="2" charset="0"/>
                <a:cs typeface="SutonnyMJ" pitchFamily="2" charset="0"/>
              </a:rPr>
              <a:t> ‡</a:t>
            </a:r>
            <a:r>
              <a:rPr lang="en-US" sz="2000" dirty="0" err="1">
                <a:latin typeface="SutonnyMJ" pitchFamily="2" charset="0"/>
                <a:cs typeface="SutonnyMJ" pitchFamily="2" charset="0"/>
              </a:rPr>
              <a:t>ÿ‡Î</a:t>
            </a:r>
            <a:r>
              <a:rPr lang="en-US" sz="2000" dirty="0">
                <a:latin typeface="SutonnyMJ" pitchFamily="2" charset="0"/>
                <a:cs typeface="SutonnyMJ" pitchFamily="2" charset="0"/>
              </a:rPr>
              <a:t>  µ</a:t>
            </a:r>
            <a:r>
              <a:rPr lang="en-US" sz="2000" dirty="0" err="1">
                <a:latin typeface="SutonnyMJ" pitchFamily="2" charset="0"/>
                <a:cs typeface="SutonnyMJ" pitchFamily="2" charset="0"/>
              </a:rPr>
              <a:t>wgK</a:t>
            </a:r>
            <a:r>
              <a:rPr lang="en-US" sz="2000" dirty="0">
                <a:latin typeface="SutonnyMJ" pitchFamily="2" charset="0"/>
                <a:cs typeface="SutonnyMJ" pitchFamily="2" charset="0"/>
              </a:rPr>
              <a:t> </a:t>
            </a:r>
            <a:r>
              <a:rPr lang="en-US" sz="2000" dirty="0" err="1">
                <a:latin typeface="SutonnyMJ" pitchFamily="2" charset="0"/>
                <a:cs typeface="SutonnyMJ" pitchFamily="2" charset="0"/>
              </a:rPr>
              <a:t>bs</a:t>
            </a:r>
            <a:r>
              <a:rPr lang="en-US" sz="2000" dirty="0">
                <a:latin typeface="SutonnyMJ" pitchFamily="2" charset="0"/>
                <a:cs typeface="SutonnyMJ" pitchFamily="2" charset="0"/>
              </a:rPr>
              <a:t> </a:t>
            </a:r>
            <a:r>
              <a:rPr lang="en-US" sz="2000" dirty="0">
                <a:solidFill>
                  <a:srgbClr val="FF0000"/>
                </a:solidFill>
                <a:latin typeface="SutonnyMJ" pitchFamily="2" charset="0"/>
                <a:cs typeface="SutonnyMJ" pitchFamily="2" charset="0"/>
              </a:rPr>
              <a:t>5(M 4 </a:t>
            </a:r>
            <a:r>
              <a:rPr lang="en-US" sz="2000" dirty="0" err="1">
                <a:solidFill>
                  <a:srgbClr val="FF0000"/>
                </a:solidFill>
                <a:latin typeface="SutonnyMJ" pitchFamily="2" charset="0"/>
                <a:cs typeface="SutonnyMJ" pitchFamily="2" charset="0"/>
              </a:rPr>
              <a:t>n‡Z</a:t>
            </a:r>
            <a:r>
              <a:rPr lang="en-US" sz="2000" dirty="0">
                <a:solidFill>
                  <a:srgbClr val="FF0000"/>
                </a:solidFill>
                <a:latin typeface="SutonnyMJ" pitchFamily="2" charset="0"/>
                <a:cs typeface="SutonnyMJ" pitchFamily="2" charset="0"/>
              </a:rPr>
              <a:t> M 17) </a:t>
            </a:r>
            <a:r>
              <a:rPr lang="en-US" sz="2000" dirty="0" err="1">
                <a:solidFill>
                  <a:srgbClr val="FF0000"/>
                </a:solidFill>
                <a:latin typeface="SutonnyMJ" pitchFamily="2" charset="0"/>
                <a:cs typeface="SutonnyMJ" pitchFamily="2" charset="0"/>
              </a:rPr>
              <a:t>e¨wZZ</a:t>
            </a:r>
            <a:r>
              <a:rPr lang="en-US" sz="2000" dirty="0">
                <a:solidFill>
                  <a:srgbClr val="FF0000"/>
                </a:solidFill>
                <a:latin typeface="SutonnyMJ" pitchFamily="2" charset="0"/>
                <a:cs typeface="SutonnyMJ" pitchFamily="2" charset="0"/>
              </a:rPr>
              <a:t> </a:t>
            </a:r>
            <a:r>
              <a:rPr lang="en-US" sz="2000" dirty="0" err="1">
                <a:latin typeface="SutonnyMJ" pitchFamily="2" charset="0"/>
                <a:cs typeface="SutonnyMJ" pitchFamily="2" charset="0"/>
              </a:rPr>
              <a:t>mKvj</a:t>
            </a:r>
            <a:r>
              <a:rPr lang="en-US" sz="2000" dirty="0">
                <a:latin typeface="SutonnyMJ" pitchFamily="2" charset="0"/>
                <a:cs typeface="SutonnyMJ" pitchFamily="2" charset="0"/>
              </a:rPr>
              <a:t> </a:t>
            </a:r>
            <a:r>
              <a:rPr lang="en-US" sz="2000" dirty="0" err="1">
                <a:latin typeface="SutonnyMJ" pitchFamily="2" charset="0"/>
                <a:cs typeface="SutonnyMJ" pitchFamily="2" charset="0"/>
              </a:rPr>
              <a:t>KvMRcÎ</a:t>
            </a:r>
            <a:r>
              <a:rPr lang="en-US" sz="2000" dirty="0">
                <a:latin typeface="SutonnyMJ" pitchFamily="2" charset="0"/>
                <a:cs typeface="SutonnyMJ" pitchFamily="2" charset="0"/>
              </a:rPr>
              <a:t> </a:t>
            </a:r>
            <a:r>
              <a:rPr lang="en-US" sz="2000" dirty="0" err="1">
                <a:latin typeface="SutonnyMJ" pitchFamily="2" charset="0"/>
                <a:cs typeface="SutonnyMJ" pitchFamily="2" charset="0"/>
              </a:rPr>
              <a:t>cvVv‡Z</a:t>
            </a:r>
            <a:r>
              <a:rPr lang="en-US" sz="2000" dirty="0">
                <a:latin typeface="SutonnyMJ" pitchFamily="2" charset="0"/>
                <a:cs typeface="SutonnyMJ" pitchFamily="2" charset="0"/>
              </a:rPr>
              <a:t> </a:t>
            </a:r>
            <a:r>
              <a:rPr lang="en-US" sz="2000" dirty="0" err="1">
                <a:latin typeface="SutonnyMJ" pitchFamily="2" charset="0"/>
                <a:cs typeface="SutonnyMJ" pitchFamily="2" charset="0"/>
              </a:rPr>
              <a:t>n‡e</a:t>
            </a:r>
            <a:endParaRPr lang="en-US" sz="2000" dirty="0">
              <a:latin typeface="SutonnyMJ" pitchFamily="2" charset="0"/>
              <a:cs typeface="SutonnyMJ" pitchFamily="2" charset="0"/>
            </a:endParaRPr>
          </a:p>
          <a:p>
            <a:pPr marL="57150" indent="0">
              <a:buNone/>
            </a:pPr>
            <a:endParaRPr lang="en-US" dirty="0"/>
          </a:p>
        </p:txBody>
      </p:sp>
      <p:sp>
        <p:nvSpPr>
          <p:cNvPr id="5" name="Text Placeholder 4"/>
          <p:cNvSpPr>
            <a:spLocks noGrp="1"/>
          </p:cNvSpPr>
          <p:nvPr>
            <p:ph type="body" idx="3"/>
          </p:nvPr>
        </p:nvSpPr>
        <p:spPr>
          <a:xfrm>
            <a:off x="5377848" y="875211"/>
            <a:ext cx="5594349" cy="4924575"/>
          </a:xfrm>
        </p:spPr>
        <p:txBody>
          <a:bodyPr/>
          <a:lstStyle/>
          <a:p>
            <a:pPr lvl="0" algn="just">
              <a:lnSpc>
                <a:spcPct val="100000"/>
              </a:lnSpc>
              <a:spcBef>
                <a:spcPts val="0"/>
              </a:spcBef>
              <a:buClr>
                <a:srgbClr val="0BD0D9"/>
              </a:buClr>
              <a:buSzPct val="95000"/>
              <a:buNone/>
              <a:tabLst>
                <a:tab pos="590550" algn="l"/>
              </a:tabLst>
            </a:pPr>
            <a:r>
              <a:rPr lang="en-US" sz="2000" i="0" kern="1200" dirty="0">
                <a:solidFill>
                  <a:prstClr val="black"/>
                </a:solidFill>
                <a:latin typeface="SutonnyMJ" pitchFamily="2" charset="0"/>
                <a:ea typeface="Times New Roman" panose="02020603050405020304" pitchFamily="18" charset="0"/>
                <a:cs typeface="+mn-cs"/>
              </a:rPr>
              <a:t>1|	</a:t>
            </a:r>
            <a:r>
              <a:rPr lang="en-US" sz="2000" i="0" kern="1200" dirty="0" err="1">
                <a:solidFill>
                  <a:prstClr val="black"/>
                </a:solidFill>
                <a:latin typeface="SutonnyMJ" pitchFamily="2" charset="0"/>
                <a:ea typeface="Times New Roman" panose="02020603050405020304" pitchFamily="18" charset="0"/>
                <a:cs typeface="+mn-cs"/>
              </a:rPr>
              <a:t>mycvwikmn</a:t>
            </a:r>
            <a:r>
              <a:rPr lang="en-US" sz="2000" i="0" kern="1200" dirty="0">
                <a:solidFill>
                  <a:prstClr val="black"/>
                </a:solidFill>
                <a:latin typeface="SutonnyMJ" pitchFamily="2" charset="0"/>
                <a:ea typeface="Times New Roman" panose="02020603050405020304" pitchFamily="18" charset="0"/>
                <a:cs typeface="+mn-cs"/>
              </a:rPr>
              <a:t> </a:t>
            </a:r>
            <a:r>
              <a:rPr lang="en-US" sz="2000" i="0" kern="1200" dirty="0" err="1">
                <a:solidFill>
                  <a:prstClr val="black"/>
                </a:solidFill>
                <a:latin typeface="SutonnyMJ" pitchFamily="2" charset="0"/>
                <a:ea typeface="Times New Roman" panose="02020603050405020304" pitchFamily="18" charset="0"/>
                <a:cs typeface="+mn-cs"/>
              </a:rPr>
              <a:t>d‡ivqvwW©s</a:t>
            </a:r>
            <a:r>
              <a:rPr lang="en-US" sz="2000" i="0" kern="1200" dirty="0">
                <a:solidFill>
                  <a:prstClr val="black"/>
                </a:solidFill>
                <a:latin typeface="SutonnyMJ" pitchFamily="2" charset="0"/>
                <a:ea typeface="Times New Roman" panose="02020603050405020304" pitchFamily="18" charset="0"/>
                <a:cs typeface="+mn-cs"/>
              </a:rPr>
              <a:t>| </a:t>
            </a:r>
            <a:endParaRPr lang="en-US" sz="2000" i="0" kern="1200" dirty="0">
              <a:solidFill>
                <a:prstClr val="black"/>
              </a:solidFill>
              <a:latin typeface="Times New Roman" panose="02020603050405020304" pitchFamily="18" charset="0"/>
              <a:ea typeface="Times New Roman" panose="02020603050405020304" pitchFamily="18" charset="0"/>
              <a:cs typeface="+mn-cs"/>
            </a:endParaRPr>
          </a:p>
          <a:p>
            <a:pPr lvl="0" algn="just">
              <a:lnSpc>
                <a:spcPct val="100000"/>
              </a:lnSpc>
              <a:spcBef>
                <a:spcPts val="0"/>
              </a:spcBef>
              <a:buClr>
                <a:srgbClr val="0BD0D9"/>
              </a:buClr>
              <a:buSzPct val="95000"/>
              <a:buNone/>
              <a:tabLst>
                <a:tab pos="590550" algn="l"/>
              </a:tabLst>
            </a:pPr>
            <a:r>
              <a:rPr lang="en-US" sz="2000" i="0" kern="1200" dirty="0">
                <a:solidFill>
                  <a:prstClr val="black"/>
                </a:solidFill>
                <a:latin typeface="SutonnyMJ" pitchFamily="2" charset="0"/>
                <a:ea typeface="Times New Roman" panose="02020603050405020304" pitchFamily="18" charset="0"/>
                <a:cs typeface="+mn-cs"/>
              </a:rPr>
              <a:t>2|	</a:t>
            </a:r>
            <a:r>
              <a:rPr lang="en-US" sz="2000" i="0" kern="1200" dirty="0" err="1">
                <a:solidFill>
                  <a:prstClr val="black"/>
                </a:solidFill>
                <a:latin typeface="SutonnyMJ" pitchFamily="2" charset="0"/>
                <a:ea typeface="Times New Roman" panose="02020603050405020304" pitchFamily="18" charset="0"/>
                <a:cs typeface="+mn-cs"/>
              </a:rPr>
              <a:t>UckxU</a:t>
            </a:r>
            <a:r>
              <a:rPr lang="en-US" sz="2000" i="0" kern="1200" dirty="0">
                <a:solidFill>
                  <a:prstClr val="black"/>
                </a:solidFill>
                <a:latin typeface="SutonnyMJ" pitchFamily="2" charset="0"/>
                <a:ea typeface="Times New Roman" panose="02020603050405020304" pitchFamily="18" charset="0"/>
                <a:cs typeface="+mn-cs"/>
              </a:rPr>
              <a:t>| </a:t>
            </a:r>
            <a:endParaRPr lang="en-US" sz="2000" i="0" kern="1200" dirty="0">
              <a:solidFill>
                <a:prstClr val="black"/>
              </a:solidFill>
              <a:latin typeface="Times New Roman" panose="02020603050405020304" pitchFamily="18" charset="0"/>
              <a:ea typeface="Times New Roman" panose="02020603050405020304" pitchFamily="18" charset="0"/>
              <a:cs typeface="+mn-cs"/>
            </a:endParaRPr>
          </a:p>
          <a:p>
            <a:pPr lvl="0" algn="just">
              <a:lnSpc>
                <a:spcPct val="100000"/>
              </a:lnSpc>
              <a:spcBef>
                <a:spcPts val="0"/>
              </a:spcBef>
              <a:buClr>
                <a:srgbClr val="0BD0D9"/>
              </a:buClr>
              <a:buSzPct val="95000"/>
              <a:buNone/>
              <a:tabLst>
                <a:tab pos="590550" algn="l"/>
              </a:tabLst>
            </a:pPr>
            <a:r>
              <a:rPr lang="en-US" sz="2000" i="0" kern="1200" dirty="0">
                <a:solidFill>
                  <a:prstClr val="black"/>
                </a:solidFill>
                <a:latin typeface="SutonnyMJ" pitchFamily="2" charset="0"/>
                <a:ea typeface="Times New Roman" panose="02020603050405020304" pitchFamily="18" charset="0"/>
                <a:cs typeface="+mn-cs"/>
              </a:rPr>
              <a:t>3|	FY </a:t>
            </a:r>
            <a:r>
              <a:rPr lang="en-US" sz="2000" i="0" kern="1200" dirty="0" err="1">
                <a:solidFill>
                  <a:prstClr val="black"/>
                </a:solidFill>
                <a:latin typeface="SutonnyMJ" pitchFamily="2" charset="0"/>
                <a:ea typeface="Times New Roman" panose="02020603050405020304" pitchFamily="18" charset="0"/>
                <a:cs typeface="+mn-cs"/>
              </a:rPr>
              <a:t>cÖ¯Zve</a:t>
            </a:r>
            <a:r>
              <a:rPr lang="en-US" sz="2000" i="0" kern="1200" dirty="0">
                <a:solidFill>
                  <a:prstClr val="black"/>
                </a:solidFill>
                <a:latin typeface="SutonnyMJ" pitchFamily="2" charset="0"/>
                <a:ea typeface="Times New Roman" panose="02020603050405020304" pitchFamily="18" charset="0"/>
                <a:cs typeface="+mn-cs"/>
              </a:rPr>
              <a:t> (Gm.Gd-86) | 	†µ</a:t>
            </a:r>
            <a:r>
              <a:rPr lang="en-US" sz="2000" i="0" kern="1200" dirty="0" err="1">
                <a:solidFill>
                  <a:prstClr val="black"/>
                </a:solidFill>
                <a:latin typeface="SutonnyMJ" pitchFamily="2" charset="0"/>
                <a:ea typeface="Times New Roman" panose="02020603050405020304" pitchFamily="18" charset="0"/>
                <a:cs typeface="+mn-cs"/>
              </a:rPr>
              <a:t>wWU</a:t>
            </a:r>
            <a:r>
              <a:rPr lang="en-US" sz="2000" i="0" kern="1200" dirty="0">
                <a:solidFill>
                  <a:prstClr val="black"/>
                </a:solidFill>
                <a:latin typeface="SutonnyMJ" pitchFamily="2" charset="0"/>
                <a:ea typeface="Times New Roman" panose="02020603050405020304" pitchFamily="18" charset="0"/>
                <a:cs typeface="+mn-cs"/>
              </a:rPr>
              <a:t> 	g</a:t>
            </a:r>
            <a:r>
              <a:rPr lang="en-US" sz="2000" i="0" kern="1200" dirty="0">
                <a:solidFill>
                  <a:prstClr val="black"/>
                </a:solidFill>
                <a:latin typeface="AdarshaLipiCon" pitchFamily="2" charset="0"/>
                <a:ea typeface="Times New Roman" panose="02020603050405020304" pitchFamily="18" charset="0"/>
                <a:cs typeface="+mn-cs"/>
              </a:rPr>
              <a:t>É</a:t>
            </a:r>
            <a:r>
              <a:rPr lang="en-US" sz="2000" i="0" kern="1200" dirty="0">
                <a:solidFill>
                  <a:prstClr val="black"/>
                </a:solidFill>
                <a:latin typeface="SutonnyMJ" pitchFamily="2" charset="0"/>
                <a:ea typeface="Times New Roman" panose="02020603050405020304" pitchFamily="18" charset="0"/>
                <a:cs typeface="+mn-cs"/>
              </a:rPr>
              <a:t>by‡qj-2013 </a:t>
            </a:r>
            <a:r>
              <a:rPr lang="en-US" sz="2000" i="0" kern="1200" dirty="0" err="1">
                <a:solidFill>
                  <a:prstClr val="black"/>
                </a:solidFill>
                <a:latin typeface="SutonnyMJ" pitchFamily="2" charset="0"/>
                <a:ea typeface="Times New Roman" panose="02020603050405020304" pitchFamily="18" charset="0"/>
                <a:cs typeface="+mn-cs"/>
              </a:rPr>
              <a:t>Gi</a:t>
            </a:r>
            <a:r>
              <a:rPr lang="en-US" sz="2000" i="0" kern="1200" dirty="0">
                <a:solidFill>
                  <a:prstClr val="black"/>
                </a:solidFill>
                <a:latin typeface="SutonnyMJ" pitchFamily="2" charset="0"/>
                <a:ea typeface="Times New Roman" panose="02020603050405020304" pitchFamily="18" charset="0"/>
                <a:cs typeface="+mn-cs"/>
              </a:rPr>
              <a:t> 	</a:t>
            </a:r>
            <a:r>
              <a:rPr lang="en-US" sz="2000" i="0" kern="1200" dirty="0" err="1">
                <a:solidFill>
                  <a:prstClr val="black"/>
                </a:solidFill>
                <a:latin typeface="SutonnyMJ" pitchFamily="2" charset="0"/>
                <a:ea typeface="Times New Roman" panose="02020603050405020304" pitchFamily="18" charset="0"/>
                <a:cs typeface="+mn-cs"/>
              </a:rPr>
              <a:t>c„ôv</a:t>
            </a:r>
            <a:r>
              <a:rPr lang="en-US" sz="2000" i="0" kern="1200" dirty="0">
                <a:solidFill>
                  <a:prstClr val="black"/>
                </a:solidFill>
                <a:latin typeface="SutonnyMJ" pitchFamily="2" charset="0"/>
                <a:ea typeface="Times New Roman" panose="02020603050405020304" pitchFamily="18" charset="0"/>
                <a:cs typeface="+mn-cs"/>
              </a:rPr>
              <a:t> </a:t>
            </a:r>
            <a:r>
              <a:rPr lang="en-US" sz="2000" i="0" kern="1200" dirty="0" err="1">
                <a:solidFill>
                  <a:prstClr val="black"/>
                </a:solidFill>
                <a:latin typeface="SutonnyMJ" pitchFamily="2" charset="0"/>
                <a:ea typeface="Times New Roman" panose="02020603050405020304" pitchFamily="18" charset="0"/>
                <a:cs typeface="+mn-cs"/>
              </a:rPr>
              <a:t>bs</a:t>
            </a:r>
            <a:r>
              <a:rPr lang="en-US" sz="2000" i="0" kern="1200" dirty="0">
                <a:solidFill>
                  <a:prstClr val="black"/>
                </a:solidFill>
                <a:latin typeface="SutonnyMJ" pitchFamily="2" charset="0"/>
                <a:ea typeface="Times New Roman" panose="02020603050405020304" pitchFamily="18" charset="0"/>
                <a:cs typeface="+mn-cs"/>
              </a:rPr>
              <a:t> 227 †</a:t>
            </a:r>
            <a:r>
              <a:rPr lang="en-US" sz="2000" i="0" kern="1200" dirty="0" err="1">
                <a:solidFill>
                  <a:prstClr val="black"/>
                </a:solidFill>
                <a:latin typeface="SutonnyMJ" pitchFamily="2" charset="0"/>
                <a:ea typeface="Times New Roman" panose="02020603050405020304" pitchFamily="18" charset="0"/>
                <a:cs typeface="+mn-cs"/>
              </a:rPr>
              <a:t>gvZv‡eK</a:t>
            </a:r>
            <a:r>
              <a:rPr lang="en-US" sz="2000" i="0" kern="1200" dirty="0">
                <a:solidFill>
                  <a:prstClr val="black"/>
                </a:solidFill>
                <a:latin typeface="SutonnyMJ" pitchFamily="2" charset="0"/>
                <a:ea typeface="Times New Roman" panose="02020603050405020304" pitchFamily="18" charset="0"/>
                <a:cs typeface="+mn-cs"/>
              </a:rPr>
              <a:t>| </a:t>
            </a:r>
            <a:endParaRPr lang="en-US" sz="2000" i="0" kern="1200" dirty="0">
              <a:solidFill>
                <a:prstClr val="black"/>
              </a:solidFill>
              <a:latin typeface="Times New Roman" panose="02020603050405020304" pitchFamily="18" charset="0"/>
              <a:ea typeface="Times New Roman" panose="02020603050405020304" pitchFamily="18" charset="0"/>
              <a:cs typeface="+mn-cs"/>
            </a:endParaRPr>
          </a:p>
          <a:p>
            <a:pPr lvl="0" algn="just">
              <a:lnSpc>
                <a:spcPct val="100000"/>
              </a:lnSpc>
              <a:spcBef>
                <a:spcPts val="0"/>
              </a:spcBef>
              <a:buClr>
                <a:srgbClr val="0BD0D9"/>
              </a:buClr>
              <a:buSzPct val="95000"/>
              <a:buNone/>
              <a:tabLst>
                <a:tab pos="590550" algn="l"/>
              </a:tabLst>
            </a:pPr>
            <a:r>
              <a:rPr lang="en-US" sz="2000" i="0" kern="1200" dirty="0">
                <a:solidFill>
                  <a:prstClr val="black"/>
                </a:solidFill>
                <a:latin typeface="SutonnyMJ" pitchFamily="2" charset="0"/>
                <a:ea typeface="Times New Roman" panose="02020603050405020304" pitchFamily="18" charset="0"/>
                <a:cs typeface="+mn-cs"/>
              </a:rPr>
              <a:t>4|	Gm.Gd-86 G|</a:t>
            </a:r>
            <a:endParaRPr lang="en-US" sz="2000" i="0" kern="1200" dirty="0">
              <a:solidFill>
                <a:prstClr val="black"/>
              </a:solidFill>
              <a:latin typeface="Times New Roman" panose="02020603050405020304" pitchFamily="18" charset="0"/>
              <a:ea typeface="Times New Roman" panose="02020603050405020304" pitchFamily="18" charset="0"/>
              <a:cs typeface="+mn-cs"/>
            </a:endParaRPr>
          </a:p>
          <a:p>
            <a:pPr lvl="0" algn="just">
              <a:lnSpc>
                <a:spcPct val="100000"/>
              </a:lnSpc>
              <a:spcBef>
                <a:spcPts val="0"/>
              </a:spcBef>
              <a:buClr>
                <a:srgbClr val="0BD0D9"/>
              </a:buClr>
              <a:buSzPct val="95000"/>
              <a:buNone/>
              <a:tabLst>
                <a:tab pos="590550" algn="l"/>
              </a:tabLst>
            </a:pPr>
            <a:r>
              <a:rPr lang="en-US" sz="2000" i="0" kern="1200" dirty="0">
                <a:solidFill>
                  <a:prstClr val="black"/>
                </a:solidFill>
                <a:latin typeface="SutonnyMJ" pitchFamily="2" charset="0"/>
                <a:ea typeface="Times New Roman" panose="02020603050405020304" pitchFamily="18" charset="0"/>
                <a:cs typeface="+mn-cs"/>
              </a:rPr>
              <a:t>5|	†</a:t>
            </a:r>
            <a:r>
              <a:rPr lang="en-US" sz="2000" i="0" kern="1200" dirty="0" err="1">
                <a:solidFill>
                  <a:prstClr val="black"/>
                </a:solidFill>
                <a:latin typeface="SutonnyMJ" pitchFamily="2" charset="0"/>
                <a:ea typeface="Times New Roman" panose="02020603050405020304" pitchFamily="18" charset="0"/>
                <a:cs typeface="+mn-cs"/>
              </a:rPr>
              <a:t>PKwjó</a:t>
            </a:r>
            <a:r>
              <a:rPr lang="en-US" sz="2000" i="0" kern="1200" dirty="0">
                <a:solidFill>
                  <a:prstClr val="black"/>
                </a:solidFill>
                <a:latin typeface="SutonnyMJ" pitchFamily="2" charset="0"/>
                <a:ea typeface="Times New Roman" panose="02020603050405020304" pitchFamily="18" charset="0"/>
                <a:cs typeface="+mn-cs"/>
              </a:rPr>
              <a:t> (†</a:t>
            </a:r>
            <a:r>
              <a:rPr lang="en-US" sz="2000" i="0" kern="1200" dirty="0" err="1">
                <a:solidFill>
                  <a:prstClr val="black"/>
                </a:solidFill>
                <a:latin typeface="SutonnyMJ" pitchFamily="2" charset="0"/>
                <a:ea typeface="Times New Roman" panose="02020603050405020304" pitchFamily="18" charset="0"/>
                <a:cs typeface="+mn-cs"/>
              </a:rPr>
              <a:t>PKwjó</a:t>
            </a:r>
            <a:r>
              <a:rPr lang="en-US" sz="2000" i="0" kern="1200" dirty="0">
                <a:solidFill>
                  <a:prstClr val="black"/>
                </a:solidFill>
                <a:latin typeface="SutonnyMJ" pitchFamily="2" charset="0"/>
                <a:ea typeface="Times New Roman" panose="02020603050405020304" pitchFamily="18" charset="0"/>
                <a:cs typeface="+mn-cs"/>
              </a:rPr>
              <a:t> </a:t>
            </a:r>
            <a:r>
              <a:rPr lang="en-US" sz="2000" i="0" kern="1200" dirty="0" err="1">
                <a:solidFill>
                  <a:prstClr val="black"/>
                </a:solidFill>
                <a:latin typeface="SutonnyMJ" pitchFamily="2" charset="0"/>
                <a:ea typeface="Times New Roman" panose="02020603050405020304" pitchFamily="18" charset="0"/>
                <a:cs typeface="+mn-cs"/>
              </a:rPr>
              <a:t>Abyhvqx</a:t>
            </a:r>
            <a:r>
              <a:rPr lang="en-US" sz="2000" i="0" kern="1200" dirty="0">
                <a:solidFill>
                  <a:prstClr val="black"/>
                </a:solidFill>
                <a:latin typeface="SutonnyMJ" pitchFamily="2" charset="0"/>
                <a:ea typeface="Times New Roman" panose="02020603050405020304" pitchFamily="18" charset="0"/>
                <a:cs typeface="+mn-cs"/>
              </a:rPr>
              <a:t> 	</a:t>
            </a:r>
            <a:r>
              <a:rPr lang="en-US" sz="2000" i="0" kern="1200" dirty="0" err="1">
                <a:solidFill>
                  <a:prstClr val="black"/>
                </a:solidFill>
                <a:latin typeface="SutonnyMJ" pitchFamily="2" charset="0"/>
                <a:ea typeface="Times New Roman" panose="02020603050405020304" pitchFamily="18" charset="0"/>
                <a:cs typeface="+mn-cs"/>
              </a:rPr>
              <a:t>cÖ‡qvRbxq</a:t>
            </a:r>
            <a:r>
              <a:rPr lang="en-US" sz="2000" i="0" kern="1200" dirty="0">
                <a:solidFill>
                  <a:prstClr val="black"/>
                </a:solidFill>
                <a:latin typeface="SutonnyMJ" pitchFamily="2" charset="0"/>
                <a:ea typeface="Times New Roman" panose="02020603050405020304" pitchFamily="18" charset="0"/>
                <a:cs typeface="+mn-cs"/>
              </a:rPr>
              <a:t> </a:t>
            </a:r>
            <a:r>
              <a:rPr lang="en-US" sz="2000" i="0" kern="1200" dirty="0" smtClean="0">
                <a:solidFill>
                  <a:prstClr val="black"/>
                </a:solidFill>
                <a:latin typeface="SutonnyMJ" pitchFamily="2" charset="0"/>
                <a:ea typeface="Times New Roman" panose="02020603050405020304" pitchFamily="18" charset="0"/>
                <a:cs typeface="+mn-cs"/>
              </a:rPr>
              <a:t>	</a:t>
            </a:r>
            <a:r>
              <a:rPr lang="en-US" sz="2000" i="0" kern="1200" dirty="0" err="1" smtClean="0">
                <a:solidFill>
                  <a:prstClr val="black"/>
                </a:solidFill>
                <a:latin typeface="SutonnyMJ" pitchFamily="2" charset="0"/>
                <a:ea typeface="Times New Roman" panose="02020603050405020304" pitchFamily="18" charset="0"/>
                <a:cs typeface="+mn-cs"/>
              </a:rPr>
              <a:t>KvMRcÎ</a:t>
            </a:r>
            <a:r>
              <a:rPr lang="en-US" sz="2000" i="0" kern="1200" dirty="0" smtClean="0">
                <a:solidFill>
                  <a:prstClr val="black"/>
                </a:solidFill>
                <a:latin typeface="SutonnyMJ" pitchFamily="2" charset="0"/>
                <a:ea typeface="Times New Roman" panose="02020603050405020304" pitchFamily="18" charset="0"/>
                <a:cs typeface="+mn-cs"/>
              </a:rPr>
              <a:t> </a:t>
            </a:r>
            <a:r>
              <a:rPr lang="en-US" sz="2000" i="0" kern="1200" dirty="0">
                <a:solidFill>
                  <a:prstClr val="black"/>
                </a:solidFill>
                <a:latin typeface="SutonnyMJ" pitchFamily="2" charset="0"/>
                <a:ea typeface="Times New Roman" panose="02020603050405020304" pitchFamily="18" charset="0"/>
                <a:cs typeface="+mn-cs"/>
              </a:rPr>
              <a:t>µ</a:t>
            </a:r>
            <a:r>
              <a:rPr lang="en-US" sz="2000" i="0" kern="1200" dirty="0" err="1">
                <a:solidFill>
                  <a:prstClr val="black"/>
                </a:solidFill>
                <a:latin typeface="SutonnyMJ" pitchFamily="2" charset="0"/>
                <a:ea typeface="Times New Roman" panose="02020603050405020304" pitchFamily="18" charset="0"/>
                <a:cs typeface="+mn-cs"/>
              </a:rPr>
              <a:t>wgK</a:t>
            </a:r>
            <a:r>
              <a:rPr lang="en-US" sz="2000" i="0" kern="1200" dirty="0">
                <a:solidFill>
                  <a:prstClr val="black"/>
                </a:solidFill>
                <a:latin typeface="SutonnyMJ" pitchFamily="2" charset="0"/>
                <a:ea typeface="Times New Roman" panose="02020603050405020304" pitchFamily="18" charset="0"/>
                <a:cs typeface="+mn-cs"/>
              </a:rPr>
              <a:t> </a:t>
            </a:r>
            <a:r>
              <a:rPr lang="en-US" sz="2000" i="0" kern="1200" dirty="0" err="1">
                <a:solidFill>
                  <a:prstClr val="black"/>
                </a:solidFill>
                <a:latin typeface="SutonnyMJ" pitchFamily="2" charset="0"/>
                <a:ea typeface="Times New Roman" panose="02020603050405020304" pitchFamily="18" charset="0"/>
                <a:cs typeface="+mn-cs"/>
              </a:rPr>
              <a:t>bs</a:t>
            </a:r>
            <a:r>
              <a:rPr lang="en-US" sz="2000" i="0" kern="1200" dirty="0">
                <a:solidFill>
                  <a:prstClr val="black"/>
                </a:solidFill>
                <a:latin typeface="SutonnyMJ" pitchFamily="2" charset="0"/>
                <a:ea typeface="Times New Roman" panose="02020603050405020304" pitchFamily="18" charset="0"/>
                <a:cs typeface="+mn-cs"/>
              </a:rPr>
              <a:t> 	</a:t>
            </a:r>
            <a:r>
              <a:rPr lang="en-US" sz="2000" i="0" kern="1200" dirty="0" err="1">
                <a:solidFill>
                  <a:prstClr val="black"/>
                </a:solidFill>
                <a:latin typeface="SutonnyMJ" pitchFamily="2" charset="0"/>
                <a:ea typeface="Times New Roman" panose="02020603050405020304" pitchFamily="18" charset="0"/>
                <a:cs typeface="+mn-cs"/>
              </a:rPr>
              <a:t>Abyhvqx</a:t>
            </a:r>
            <a:r>
              <a:rPr lang="en-US" sz="2000" i="0" kern="1200" dirty="0">
                <a:solidFill>
                  <a:prstClr val="black"/>
                </a:solidFill>
                <a:latin typeface="SutonnyMJ" pitchFamily="2" charset="0"/>
                <a:ea typeface="Times New Roman" panose="02020603050405020304" pitchFamily="18" charset="0"/>
                <a:cs typeface="+mn-cs"/>
              </a:rPr>
              <a:t> mshy³ 	</a:t>
            </a:r>
            <a:r>
              <a:rPr lang="en-US" sz="2000" i="0" kern="1200" dirty="0" err="1">
                <a:solidFill>
                  <a:prstClr val="black"/>
                </a:solidFill>
                <a:latin typeface="SutonnyMJ" pitchFamily="2" charset="0"/>
                <a:ea typeface="Times New Roman" panose="02020603050405020304" pitchFamily="18" charset="0"/>
                <a:cs typeface="+mn-cs"/>
              </a:rPr>
              <a:t>Ki‡Z</a:t>
            </a:r>
            <a:r>
              <a:rPr lang="en-US" sz="2000" i="0" kern="1200" dirty="0">
                <a:solidFill>
                  <a:prstClr val="black"/>
                </a:solidFill>
                <a:latin typeface="SutonnyMJ" pitchFamily="2" charset="0"/>
                <a:ea typeface="Times New Roman" panose="02020603050405020304" pitchFamily="18" charset="0"/>
                <a:cs typeface="+mn-cs"/>
              </a:rPr>
              <a:t> </a:t>
            </a:r>
            <a:r>
              <a:rPr lang="en-US" sz="2000" i="0" kern="1200" dirty="0" err="1">
                <a:solidFill>
                  <a:prstClr val="black"/>
                </a:solidFill>
                <a:latin typeface="SutonnyMJ" pitchFamily="2" charset="0"/>
                <a:ea typeface="Times New Roman" panose="02020603050405020304" pitchFamily="18" charset="0"/>
                <a:cs typeface="+mn-cs"/>
              </a:rPr>
              <a:t>n‡e</a:t>
            </a:r>
            <a:r>
              <a:rPr lang="en-US" sz="2000" i="0" kern="1200" dirty="0">
                <a:solidFill>
                  <a:prstClr val="black"/>
                </a:solidFill>
                <a:latin typeface="SutonnyMJ" pitchFamily="2" charset="0"/>
                <a:ea typeface="Times New Roman" panose="02020603050405020304" pitchFamily="18" charset="0"/>
                <a:cs typeface="+mn-cs"/>
              </a:rPr>
              <a:t>) |</a:t>
            </a:r>
            <a:endParaRPr lang="en-US" sz="2000" i="0" kern="1200" dirty="0">
              <a:solidFill>
                <a:prstClr val="black"/>
              </a:solidFill>
              <a:latin typeface="Times New Roman" panose="02020603050405020304" pitchFamily="18" charset="0"/>
              <a:ea typeface="Times New Roman" panose="02020603050405020304" pitchFamily="18" charset="0"/>
              <a:cs typeface="+mn-cs"/>
            </a:endParaRPr>
          </a:p>
          <a:p>
            <a:pPr lvl="0" algn="just">
              <a:lnSpc>
                <a:spcPct val="100000"/>
              </a:lnSpc>
              <a:spcBef>
                <a:spcPts val="0"/>
              </a:spcBef>
              <a:buClr>
                <a:srgbClr val="0BD0D9"/>
              </a:buClr>
              <a:buSzPct val="95000"/>
              <a:buNone/>
              <a:tabLst>
                <a:tab pos="590550" algn="l"/>
              </a:tabLst>
            </a:pPr>
            <a:r>
              <a:rPr lang="en-US" sz="2000" i="0" kern="1200" dirty="0">
                <a:solidFill>
                  <a:prstClr val="black"/>
                </a:solidFill>
                <a:latin typeface="SutonnyMJ" pitchFamily="2" charset="0"/>
                <a:ea typeface="Times New Roman" panose="02020603050405020304" pitchFamily="18" charset="0"/>
                <a:cs typeface="+mn-cs"/>
              </a:rPr>
              <a:t>	  K| </a:t>
            </a:r>
            <a:r>
              <a:rPr lang="en-US" sz="2000" i="0" kern="1200" dirty="0" err="1">
                <a:solidFill>
                  <a:prstClr val="black"/>
                </a:solidFill>
                <a:latin typeface="SutonnyMJ" pitchFamily="2" charset="0"/>
                <a:ea typeface="Times New Roman" panose="02020603050405020304" pitchFamily="18" charset="0"/>
                <a:cs typeface="+mn-cs"/>
              </a:rPr>
              <a:t>wnmve</a:t>
            </a:r>
            <a:r>
              <a:rPr lang="en-US" sz="2000" i="0" kern="1200" dirty="0">
                <a:solidFill>
                  <a:prstClr val="black"/>
                </a:solidFill>
                <a:latin typeface="SutonnyMJ" pitchFamily="2" charset="0"/>
                <a:ea typeface="Times New Roman" panose="02020603050405020304" pitchFamily="18" charset="0"/>
                <a:cs typeface="+mn-cs"/>
              </a:rPr>
              <a:t> </a:t>
            </a:r>
            <a:r>
              <a:rPr lang="en-US" sz="2000" i="0" kern="1200" dirty="0" err="1">
                <a:solidFill>
                  <a:prstClr val="black"/>
                </a:solidFill>
                <a:latin typeface="SutonnyMJ" pitchFamily="2" charset="0"/>
                <a:ea typeface="Times New Roman" panose="02020603050405020304" pitchFamily="18" charset="0"/>
                <a:cs typeface="+mn-cs"/>
              </a:rPr>
              <a:t>weeiYx</a:t>
            </a:r>
            <a:r>
              <a:rPr lang="en-US" sz="2000" i="0" kern="1200" dirty="0">
                <a:solidFill>
                  <a:prstClr val="black"/>
                </a:solidFill>
                <a:latin typeface="SutonnyMJ" pitchFamily="2" charset="0"/>
                <a:ea typeface="Times New Roman" panose="02020603050405020304" pitchFamily="18" charset="0"/>
                <a:cs typeface="+mn-cs"/>
              </a:rPr>
              <a:t> |                      </a:t>
            </a:r>
            <a:endParaRPr lang="en-US" sz="2000" i="0" kern="1200" dirty="0">
              <a:solidFill>
                <a:prstClr val="black"/>
              </a:solidFill>
              <a:latin typeface="Times New Roman" panose="02020603050405020304" pitchFamily="18" charset="0"/>
              <a:ea typeface="Times New Roman" panose="02020603050405020304" pitchFamily="18" charset="0"/>
              <a:cs typeface="+mn-cs"/>
            </a:endParaRPr>
          </a:p>
          <a:p>
            <a:pPr lvl="0" algn="just">
              <a:lnSpc>
                <a:spcPct val="100000"/>
              </a:lnSpc>
              <a:spcBef>
                <a:spcPts val="0"/>
              </a:spcBef>
              <a:buClr>
                <a:srgbClr val="0BD0D9"/>
              </a:buClr>
              <a:buSzPct val="95000"/>
              <a:buNone/>
              <a:tabLst>
                <a:tab pos="590550" algn="l"/>
              </a:tabLst>
            </a:pPr>
            <a:r>
              <a:rPr lang="en-US" sz="2000" i="0" kern="1200" dirty="0">
                <a:solidFill>
                  <a:prstClr val="black"/>
                </a:solidFill>
                <a:latin typeface="SutonnyMJ" pitchFamily="2" charset="0"/>
                <a:ea typeface="Times New Roman" panose="02020603050405020304" pitchFamily="18" charset="0"/>
                <a:cs typeface="+mn-cs"/>
              </a:rPr>
              <a:t>	  L| </a:t>
            </a:r>
            <a:r>
              <a:rPr lang="en-US" sz="2000" i="0" kern="1200" dirty="0" err="1">
                <a:solidFill>
                  <a:prstClr val="black"/>
                </a:solidFill>
                <a:latin typeface="SutonnyMJ" pitchFamily="2" charset="0"/>
                <a:ea typeface="Times New Roman" panose="02020603050405020304" pitchFamily="18" charset="0"/>
                <a:cs typeface="+mn-cs"/>
              </a:rPr>
              <a:t>Gm.Gd</a:t>
            </a:r>
            <a:r>
              <a:rPr lang="en-US" sz="2000" i="0" kern="1200" dirty="0">
                <a:solidFill>
                  <a:prstClr val="black"/>
                </a:solidFill>
                <a:latin typeface="SutonnyMJ" pitchFamily="2" charset="0"/>
                <a:ea typeface="Times New Roman" panose="02020603050405020304" pitchFamily="18" charset="0"/>
                <a:cs typeface="+mn-cs"/>
              </a:rPr>
              <a:t>- 246 </a:t>
            </a:r>
            <a:r>
              <a:rPr lang="en-US" sz="1800" i="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(Stock Report)</a:t>
            </a:r>
            <a:endParaRPr lang="en-US" sz="2000" i="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274320" lvl="0" indent="-274320" algn="just">
              <a:lnSpc>
                <a:spcPct val="100000"/>
              </a:lnSpc>
              <a:spcBef>
                <a:spcPct val="20000"/>
              </a:spcBef>
              <a:buClr>
                <a:srgbClr val="0BD0D9"/>
              </a:buClr>
              <a:buSzPct val="95000"/>
              <a:buFont typeface="Wingdings 2"/>
              <a:buChar char=""/>
            </a:pPr>
            <a:endParaRPr lang="en-US" sz="2400" i="0" kern="1200" dirty="0">
              <a:solidFill>
                <a:prstClr val="black"/>
              </a:solidFill>
              <a:latin typeface="Constantia"/>
              <a:ea typeface="+mn-ea"/>
              <a:cs typeface="+mn-cs"/>
            </a:endParaRPr>
          </a:p>
          <a:p>
            <a:endParaRPr lang="en-US" dirty="0"/>
          </a:p>
        </p:txBody>
      </p:sp>
    </p:spTree>
    <p:extLst>
      <p:ext uri="{BB962C8B-B14F-4D97-AF65-F5344CB8AC3E}">
        <p14:creationId xmlns:p14="http://schemas.microsoft.com/office/powerpoint/2010/main" val="1808536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892" y="606717"/>
            <a:ext cx="11064240" cy="1938992"/>
          </a:xfrm>
          <a:prstGeom prst="rect">
            <a:avLst/>
          </a:prstGeom>
        </p:spPr>
        <p:txBody>
          <a:bodyPr wrap="square">
            <a:spAutoFit/>
          </a:bodyPr>
          <a:lstStyle/>
          <a:p>
            <a:r>
              <a:rPr lang="en-US" sz="2400" b="1" dirty="0">
                <a:solidFill>
                  <a:srgbClr val="231F20"/>
                </a:solidFill>
                <a:latin typeface="Times New Roman" panose="02020603050405020304" pitchFamily="18" charset="0"/>
                <a:cs typeface="Times New Roman" panose="02020603050405020304" pitchFamily="18" charset="0"/>
              </a:rPr>
              <a:t>Exercise 1</a:t>
            </a:r>
            <a:r>
              <a:rPr lang="en-US" sz="2400" dirty="0">
                <a:solidFill>
                  <a:srgbClr val="231F20"/>
                </a:solidFill>
                <a:latin typeface="Times New Roman" panose="02020603050405020304" pitchFamily="18" charset="0"/>
                <a:cs typeface="Times New Roman" panose="02020603050405020304" pitchFamily="18" charset="0"/>
              </a:rPr>
              <a:t/>
            </a:r>
            <a:br>
              <a:rPr lang="en-US" sz="2400" dirty="0">
                <a:solidFill>
                  <a:srgbClr val="231F20"/>
                </a:solidFill>
                <a:latin typeface="Times New Roman" panose="02020603050405020304" pitchFamily="18" charset="0"/>
                <a:cs typeface="Times New Roman" panose="02020603050405020304" pitchFamily="18" charset="0"/>
              </a:rPr>
            </a:br>
            <a:r>
              <a:rPr lang="en-US" sz="2400" dirty="0">
                <a:solidFill>
                  <a:srgbClr val="231F20"/>
                </a:solidFill>
                <a:latin typeface="Times New Roman" panose="02020603050405020304" pitchFamily="18" charset="0"/>
                <a:cs typeface="Times New Roman" panose="02020603050405020304" pitchFamily="18" charset="0"/>
              </a:rPr>
              <a:t>From the following information extracted from the books of a manufacturing </a:t>
            </a:r>
            <a:r>
              <a:rPr lang="en-US" sz="2400" dirty="0" smtClean="0">
                <a:solidFill>
                  <a:srgbClr val="231F20"/>
                </a:solidFill>
                <a:latin typeface="Times New Roman" panose="02020603050405020304" pitchFamily="18" charset="0"/>
                <a:cs typeface="Times New Roman" panose="02020603050405020304" pitchFamily="18" charset="0"/>
              </a:rPr>
              <a:t>company, compute </a:t>
            </a:r>
            <a:r>
              <a:rPr lang="en-US" sz="2400" dirty="0">
                <a:solidFill>
                  <a:srgbClr val="231F20"/>
                </a:solidFill>
                <a:latin typeface="Times New Roman" panose="02020603050405020304" pitchFamily="18" charset="0"/>
                <a:cs typeface="Times New Roman" panose="02020603050405020304" pitchFamily="18" charset="0"/>
              </a:rPr>
              <a:t>the operating cycle in days and the amount of working capital required:</a:t>
            </a:r>
            <a:br>
              <a:rPr lang="en-US" sz="2400" dirty="0">
                <a:solidFill>
                  <a:srgbClr val="231F20"/>
                </a:solidFill>
                <a:latin typeface="Times New Roman" panose="02020603050405020304" pitchFamily="18" charset="0"/>
                <a:cs typeface="Times New Roman" panose="02020603050405020304" pitchFamily="18" charset="0"/>
              </a:rPr>
            </a:br>
            <a:r>
              <a:rPr lang="en-US" sz="2400" dirty="0">
                <a:solidFill>
                  <a:srgbClr val="231F20"/>
                </a:solidFill>
                <a:latin typeface="Times New Roman" panose="02020603050405020304" pitchFamily="18" charset="0"/>
                <a:cs typeface="Times New Roman" panose="02020603050405020304" pitchFamily="18" charset="0"/>
              </a:rPr>
              <a:t/>
            </a:r>
            <a:br>
              <a:rPr lang="en-US" sz="2400" dirty="0">
                <a:solidFill>
                  <a:srgbClr val="231F20"/>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306286" y="2252254"/>
            <a:ext cx="8408126" cy="3848099"/>
          </a:xfrm>
          <a:prstGeom prst="rect">
            <a:avLst/>
          </a:prstGeom>
        </p:spPr>
      </p:pic>
    </p:spTree>
    <p:extLst>
      <p:ext uri="{BB962C8B-B14F-4D97-AF65-F5344CB8AC3E}">
        <p14:creationId xmlns:p14="http://schemas.microsoft.com/office/powerpoint/2010/main" val="1865267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1783" y="738187"/>
            <a:ext cx="10228217" cy="5688739"/>
          </a:xfrm>
          <a:prstGeom prst="rect">
            <a:avLst/>
          </a:prstGeom>
        </p:spPr>
      </p:pic>
    </p:spTree>
    <p:extLst>
      <p:ext uri="{BB962C8B-B14F-4D97-AF65-F5344CB8AC3E}">
        <p14:creationId xmlns:p14="http://schemas.microsoft.com/office/powerpoint/2010/main" val="1667061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3486" y="899296"/>
            <a:ext cx="9157063" cy="2028825"/>
          </a:xfrm>
          <a:prstGeom prst="rect">
            <a:avLst/>
          </a:prstGeom>
        </p:spPr>
      </p:pic>
      <p:pic>
        <p:nvPicPr>
          <p:cNvPr id="3" name="Picture 2"/>
          <p:cNvPicPr>
            <a:picLocks noChangeAspect="1"/>
          </p:cNvPicPr>
          <p:nvPr/>
        </p:nvPicPr>
        <p:blipFill>
          <a:blip r:embed="rId3"/>
          <a:stretch>
            <a:fillRect/>
          </a:stretch>
        </p:blipFill>
        <p:spPr>
          <a:xfrm>
            <a:off x="1632857" y="3200807"/>
            <a:ext cx="8961120" cy="2442347"/>
          </a:xfrm>
          <a:prstGeom prst="rect">
            <a:avLst/>
          </a:prstGeom>
        </p:spPr>
      </p:pic>
    </p:spTree>
    <p:extLst>
      <p:ext uri="{BB962C8B-B14F-4D97-AF65-F5344CB8AC3E}">
        <p14:creationId xmlns:p14="http://schemas.microsoft.com/office/powerpoint/2010/main" val="2385242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6182" y="809896"/>
            <a:ext cx="9858375" cy="4715692"/>
          </a:xfrm>
          <a:prstGeom prst="rect">
            <a:avLst/>
          </a:prstGeom>
        </p:spPr>
      </p:pic>
    </p:spTree>
    <p:extLst>
      <p:ext uri="{BB962C8B-B14F-4D97-AF65-F5344CB8AC3E}">
        <p14:creationId xmlns:p14="http://schemas.microsoft.com/office/powerpoint/2010/main" val="1716252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9977" y="1559787"/>
            <a:ext cx="8421733" cy="3848236"/>
          </a:xfrm>
          <a:prstGeom prst="rect">
            <a:avLst/>
          </a:prstGeom>
        </p:spPr>
      </p:pic>
    </p:spTree>
    <p:extLst>
      <p:ext uri="{BB962C8B-B14F-4D97-AF65-F5344CB8AC3E}">
        <p14:creationId xmlns:p14="http://schemas.microsoft.com/office/powerpoint/2010/main" val="2743705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983" y="901601"/>
            <a:ext cx="11225841" cy="521507"/>
          </a:xfrm>
        </p:spPr>
        <p:txBody>
          <a:bodyPr/>
          <a:lstStyle/>
          <a:p>
            <a:pPr lvl="0" eaLnBrk="0" fontAlgn="base" hangingPunct="0">
              <a:lnSpc>
                <a:spcPct val="100000"/>
              </a:lnSpc>
              <a:spcBef>
                <a:spcPct val="0"/>
              </a:spcBef>
              <a:spcAft>
                <a:spcPct val="0"/>
              </a:spcAft>
            </a:pPr>
            <a:r>
              <a:rPr lang="en-US" alt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14. Working Capital Assessment method for Trading Concern</a:t>
            </a:r>
            <a:r>
              <a:rPr lang="en-US" altLang="en-US" sz="1600" b="0" dirty="0">
                <a:solidFill>
                  <a:srgbClr val="000000"/>
                </a:solidFill>
              </a:rPr>
              <a:t/>
            </a:r>
            <a:br>
              <a:rPr lang="en-US" altLang="en-US" sz="1600" b="0" dirty="0">
                <a:solidFill>
                  <a:srgbClr val="000000"/>
                </a:solidFill>
              </a:rPr>
            </a:b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337882415"/>
              </p:ext>
            </p:extLst>
          </p:nvPr>
        </p:nvGraphicFramePr>
        <p:xfrm>
          <a:off x="1150656" y="1920648"/>
          <a:ext cx="9042214" cy="3261360"/>
        </p:xfrm>
        <a:graphic>
          <a:graphicData uri="http://schemas.openxmlformats.org/drawingml/2006/table">
            <a:tbl>
              <a:tblPr firstRow="1" firstCol="1" bandRow="1"/>
              <a:tblGrid>
                <a:gridCol w="778501">
                  <a:extLst>
                    <a:ext uri="{9D8B030D-6E8A-4147-A177-3AD203B41FA5}">
                      <a16:colId xmlns:a16="http://schemas.microsoft.com/office/drawing/2014/main" val="20000"/>
                    </a:ext>
                  </a:extLst>
                </a:gridCol>
                <a:gridCol w="3741639">
                  <a:extLst>
                    <a:ext uri="{9D8B030D-6E8A-4147-A177-3AD203B41FA5}">
                      <a16:colId xmlns:a16="http://schemas.microsoft.com/office/drawing/2014/main" val="20001"/>
                    </a:ext>
                  </a:extLst>
                </a:gridCol>
                <a:gridCol w="2261037">
                  <a:extLst>
                    <a:ext uri="{9D8B030D-6E8A-4147-A177-3AD203B41FA5}">
                      <a16:colId xmlns:a16="http://schemas.microsoft.com/office/drawing/2014/main" val="20002"/>
                    </a:ext>
                  </a:extLst>
                </a:gridCol>
                <a:gridCol w="2261037">
                  <a:extLst>
                    <a:ext uri="{9D8B030D-6E8A-4147-A177-3AD203B41FA5}">
                      <a16:colId xmlns:a16="http://schemas.microsoft.com/office/drawing/2014/main" val="20003"/>
                    </a:ext>
                  </a:extLst>
                </a:gridCol>
              </a:tblGrid>
              <a:tr h="0">
                <a:tc>
                  <a:txBody>
                    <a:bodyPr/>
                    <a:lstStyle/>
                    <a:p>
                      <a:pPr marL="0" marR="0" algn="just">
                        <a:lnSpc>
                          <a:spcPct val="107000"/>
                        </a:lnSpc>
                        <a:spcBef>
                          <a:spcPts val="0"/>
                        </a:spcBef>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Particulars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Tied-up period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Total Requirement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Stock of goods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Receivable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Utilities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Salary and other cash expenses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Requirement of working Capital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Less Bill payable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Less Margin money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Requirement of working capital from the bank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416166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ltLang="en-US"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Working Capital Assessment method for Trading </a:t>
            </a:r>
            <a:r>
              <a:rPr lang="en-US" altLang="en-US" sz="28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Concern– contd.</a:t>
            </a:r>
            <a:r>
              <a:rPr lang="en-US" altLang="en-US" sz="1400" b="0" dirty="0">
                <a:solidFill>
                  <a:srgbClr val="000000"/>
                </a:solidFill>
              </a:rPr>
              <a:t/>
            </a:r>
            <a:br>
              <a:rPr lang="en-US" altLang="en-US" sz="1400" b="0" dirty="0">
                <a:solidFill>
                  <a:srgbClr val="000000"/>
                </a:solidFill>
              </a:rPr>
            </a:br>
            <a:endParaRPr lang="en-US" dirty="0"/>
          </a:p>
        </p:txBody>
      </p:sp>
      <p:sp>
        <p:nvSpPr>
          <p:cNvPr id="4" name="Rectangle 3"/>
          <p:cNvSpPr/>
          <p:nvPr/>
        </p:nvSpPr>
        <p:spPr>
          <a:xfrm>
            <a:off x="1667436" y="1086931"/>
            <a:ext cx="9318812" cy="4557145"/>
          </a:xfrm>
          <a:prstGeom prst="rect">
            <a:avLst/>
          </a:prstGeom>
        </p:spPr>
        <p:txBody>
          <a:bodyPr wrap="square">
            <a:spAutoFit/>
          </a:bodyPr>
          <a:lstStyle/>
          <a:p>
            <a:pPr algn="just">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Tied –up period of stock of goods = ( Average stock /cost of goods sold) x 100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Per day purchase = ( total purchase /360)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Stock of goods = Per day purchase x tied-up period of stocks.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(2)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Tied –up period of receivables = ( Total receivables /360) x cost of goods sold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Per day sales = ( total sales /360)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Receivables  = tied- up period per day sales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(3)</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Tied- up period of stock of payable = Total payable x 360 /purchase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Per day purchase = total purchase / 360</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Payable =  ( tied- up period x per day purchase)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9241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775152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775200"/>
            <a:ext cx="1269402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b="1"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488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2489" y="616224"/>
            <a:ext cx="11225841" cy="521507"/>
          </a:xfrm>
        </p:spPr>
        <p:txBody>
          <a:bodyPr/>
          <a:lstStyle/>
          <a:p>
            <a:r>
              <a:rPr lang="en-US" dirty="0">
                <a:solidFill>
                  <a:srgbClr val="00B050"/>
                </a:solidFill>
                <a:latin typeface="Bodoni MT Black" panose="02070A03080606020203" pitchFamily="18" charset="0"/>
              </a:rPr>
              <a:t>15. Example of calculating </a:t>
            </a:r>
            <a:r>
              <a:rPr lang="en-US" dirty="0" smtClean="0">
                <a:solidFill>
                  <a:srgbClr val="00B050"/>
                </a:solidFill>
                <a:latin typeface="Bodoni MT Black" panose="02070A03080606020203" pitchFamily="18" charset="0"/>
              </a:rPr>
              <a:t>CC/working </a:t>
            </a:r>
            <a:r>
              <a:rPr lang="en-US" dirty="0">
                <a:solidFill>
                  <a:srgbClr val="00B050"/>
                </a:solidFill>
                <a:latin typeface="Bodoni MT Black" panose="02070A03080606020203" pitchFamily="18" charset="0"/>
              </a:rPr>
              <a:t>capital (WC)</a:t>
            </a:r>
            <a:br>
              <a:rPr lang="en-US" dirty="0">
                <a:solidFill>
                  <a:srgbClr val="00B050"/>
                </a:solidFill>
                <a:latin typeface="Bodoni MT Black" panose="02070A03080606020203" pitchFamily="18" charset="0"/>
              </a:rPr>
            </a:br>
            <a:endParaRPr lang="en-US" dirty="0"/>
          </a:p>
        </p:txBody>
      </p:sp>
      <p:sp>
        <p:nvSpPr>
          <p:cNvPr id="4" name="Text Placeholder 3"/>
          <p:cNvSpPr>
            <a:spLocks noGrp="1"/>
          </p:cNvSpPr>
          <p:nvPr>
            <p:ph type="body" idx="2"/>
          </p:nvPr>
        </p:nvSpPr>
        <p:spPr>
          <a:xfrm>
            <a:off x="529089" y="1409700"/>
            <a:ext cx="11225841" cy="4559779"/>
          </a:xfrm>
        </p:spPr>
        <p:txBody>
          <a:bodyPr/>
          <a:lstStyle/>
          <a:p>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l="-2251" t="-3822" r="2434" b="60383"/>
          <a:stretch/>
        </p:blipFill>
        <p:spPr bwMode="auto">
          <a:xfrm>
            <a:off x="1359852" y="1409700"/>
            <a:ext cx="8469948" cy="4559779"/>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8373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idx="12"/>
          </p:nvPr>
        </p:nvSpPr>
        <p:spPr/>
        <p:txBody>
          <a:bodyPr/>
          <a:lstStyle/>
          <a:p>
            <a:fld id="{00000000-1234-1234-1234-123412341234}" type="slidenum">
              <a:rPr lang="en" smtClean="0"/>
              <a:pPr/>
              <a:t>4</a:t>
            </a:fld>
            <a:endParaRPr lang="en"/>
          </a:p>
        </p:txBody>
      </p:sp>
      <p:pic>
        <p:nvPicPr>
          <p:cNvPr id="5" name="Picture 4"/>
          <p:cNvPicPr>
            <a:picLocks noChangeAspect="1"/>
          </p:cNvPicPr>
          <p:nvPr/>
        </p:nvPicPr>
        <p:blipFill>
          <a:blip r:embed="rId2"/>
          <a:stretch>
            <a:fillRect/>
          </a:stretch>
        </p:blipFill>
        <p:spPr>
          <a:xfrm>
            <a:off x="0" y="0"/>
            <a:ext cx="11863387" cy="7086599"/>
          </a:xfrm>
          <a:prstGeom prst="rect">
            <a:avLst/>
          </a:prstGeom>
        </p:spPr>
      </p:pic>
    </p:spTree>
    <p:extLst>
      <p:ext uri="{BB962C8B-B14F-4D97-AF65-F5344CB8AC3E}">
        <p14:creationId xmlns:p14="http://schemas.microsoft.com/office/powerpoint/2010/main" val="4020218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1223709" cy="420660"/>
          </a:xfrm>
          <a:prstGeom prst="rect">
            <a:avLst/>
          </a:prstGeom>
        </p:spPr>
      </p:pic>
      <p:pic>
        <p:nvPicPr>
          <p:cNvPr id="6" name="Picture 5"/>
          <p:cNvPicPr>
            <a:picLocks noChangeAspect="1"/>
          </p:cNvPicPr>
          <p:nvPr/>
        </p:nvPicPr>
        <p:blipFill>
          <a:blip r:embed="rId2"/>
          <a:stretch>
            <a:fillRect/>
          </a:stretch>
        </p:blipFill>
        <p:spPr>
          <a:xfrm>
            <a:off x="0" y="0"/>
            <a:ext cx="11223709" cy="420660"/>
          </a:xfrm>
          <a:prstGeom prst="rect">
            <a:avLst/>
          </a:prstGeom>
        </p:spPr>
      </p:pic>
      <p:sp>
        <p:nvSpPr>
          <p:cNvPr id="4" name="Text Placeholder 3"/>
          <p:cNvSpPr>
            <a:spLocks noGrp="1"/>
          </p:cNvSpPr>
          <p:nvPr>
            <p:ph type="body" idx="2"/>
          </p:nvPr>
        </p:nvSpPr>
        <p:spPr/>
        <p:txBody>
          <a:bodyPr/>
          <a:lstStyle/>
          <a:p>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7202" y="587829"/>
            <a:ext cx="11358111" cy="6371771"/>
          </a:xfrm>
          <a:prstGeom prst="rect">
            <a:avLst/>
          </a:prstGeom>
          <a:noFill/>
          <a:ln>
            <a:noFill/>
          </a:ln>
          <a:effectLst/>
          <a:extLst/>
        </p:spPr>
      </p:pic>
    </p:spTree>
    <p:extLst>
      <p:ext uri="{BB962C8B-B14F-4D97-AF65-F5344CB8AC3E}">
        <p14:creationId xmlns:p14="http://schemas.microsoft.com/office/powerpoint/2010/main" val="63494218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5812" y="651644"/>
            <a:ext cx="9410700" cy="5912015"/>
          </a:xfrm>
          <a:prstGeom prst="rect">
            <a:avLst/>
          </a:prstGeom>
        </p:spPr>
      </p:pic>
    </p:spTree>
    <p:extLst>
      <p:ext uri="{BB962C8B-B14F-4D97-AF65-F5344CB8AC3E}">
        <p14:creationId xmlns:p14="http://schemas.microsoft.com/office/powerpoint/2010/main" val="5152950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9600" y="415638"/>
            <a:ext cx="8102600" cy="6035962"/>
          </a:xfrm>
          <a:prstGeom prst="rect">
            <a:avLst/>
          </a:prstGeom>
        </p:spPr>
      </p:pic>
    </p:spTree>
    <p:extLst>
      <p:ext uri="{BB962C8B-B14F-4D97-AF65-F5344CB8AC3E}">
        <p14:creationId xmlns:p14="http://schemas.microsoft.com/office/powerpoint/2010/main" val="3047309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solidFill>
                  <a:srgbClr val="0000FF"/>
                </a:solidFill>
              </a:rPr>
              <a:t>Working Capital Assessment (For Project- manufacturing Company)</a:t>
            </a:r>
            <a:endParaRPr lang="en-US" sz="2800" dirty="0">
              <a:solidFill>
                <a:srgbClr val="0000FF"/>
              </a:solidFill>
            </a:endParaRPr>
          </a:p>
        </p:txBody>
      </p:sp>
      <p:sp>
        <p:nvSpPr>
          <p:cNvPr id="3" name="Subtitle 2"/>
          <p:cNvSpPr>
            <a:spLocks noGrp="1"/>
          </p:cNvSpPr>
          <p:nvPr>
            <p:ph type="subTitle" idx="1"/>
          </p:nvPr>
        </p:nvSpPr>
        <p:spPr/>
        <p:txBody>
          <a:bodyPr/>
          <a:lstStyle/>
          <a:p>
            <a:r>
              <a:rPr lang="en-US" sz="2800" dirty="0" smtClean="0">
                <a:solidFill>
                  <a:srgbClr val="7030A0"/>
                </a:solidFill>
              </a:rPr>
              <a:t>Bangladesh Bank guideline for assessing working capital requirement.</a:t>
            </a:r>
            <a:endParaRPr lang="en-US" sz="2800" dirty="0">
              <a:solidFill>
                <a:srgbClr val="7030A0"/>
              </a:solidFill>
            </a:endParaRPr>
          </a:p>
        </p:txBody>
      </p:sp>
      <p:sp>
        <p:nvSpPr>
          <p:cNvPr id="4" name="TextBox 3"/>
          <p:cNvSpPr txBox="1"/>
          <p:nvPr/>
        </p:nvSpPr>
        <p:spPr>
          <a:xfrm>
            <a:off x="1117600" y="2140350"/>
            <a:ext cx="9474200" cy="3631763"/>
          </a:xfrm>
          <a:prstGeom prst="rect">
            <a:avLst/>
          </a:prstGeom>
          <a:noFill/>
        </p:spPr>
        <p:txBody>
          <a:bodyPr wrap="square" rtlCol="0">
            <a:spAutoFit/>
          </a:bodyPr>
          <a:lstStyle/>
          <a:p>
            <a:pPr marL="285750" indent="-285750" algn="just">
              <a:spcAft>
                <a:spcPts val="800"/>
              </a:spcAft>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Prior to 29 December, 1988 there was no sector wise credit norms for working capital .</a:t>
            </a:r>
          </a:p>
          <a:p>
            <a:pPr marL="285750" indent="-285750" algn="just">
              <a:spcAft>
                <a:spcPts val="800"/>
              </a:spcAft>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In 1988 , a committee was formed for making recommendations on sector wise credit norms for working capital assessment.</a:t>
            </a:r>
          </a:p>
          <a:p>
            <a:pPr marL="285750" indent="-285750" algn="just">
              <a:spcAft>
                <a:spcPts val="800"/>
              </a:spcAft>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The committee recommended credit norms for working capital for the 10 sectors, which circulated through BCD (BRPD) circular no. 30 of 1988  which was amended by BRPD circular No. 07 dated: July 05,2000. BB issued credit norms for the industries.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642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800" y="457738"/>
            <a:ext cx="11328400" cy="5823774"/>
          </a:xfrm>
          <a:prstGeom prst="rect">
            <a:avLst/>
          </a:prstGeom>
        </p:spPr>
        <p:txBody>
          <a:bodyPr wrap="square">
            <a:spAutoFit/>
          </a:bodyPr>
          <a:lstStyle/>
          <a:p>
            <a:pPr>
              <a:lnSpc>
                <a:spcPct val="107000"/>
              </a:lnSpc>
              <a:spcAft>
                <a:spcPts val="800"/>
              </a:spcAft>
            </a:pPr>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Name of the Sector: Electrical Goods Manufacturing Industry</a:t>
            </a:r>
            <a:endParaRPr lang="en-US" sz="3200" b="1" u="sng"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Capacity Utilization</a:t>
            </a:r>
            <a:endPar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mj-lt"/>
              <a:buAutoNum type="alphaLcPeriod"/>
            </a:pPr>
            <a:r>
              <a:rPr lang="en-US" sz="2000" dirty="0">
                <a:latin typeface="Times New Roman" panose="02020603050405020304" pitchFamily="18" charset="0"/>
                <a:ea typeface="Calibri" panose="020F0502020204030204" pitchFamily="34" charset="0"/>
                <a:cs typeface="Times New Roman" panose="02020603050405020304" pitchFamily="18" charset="0"/>
              </a:rPr>
              <a:t>Existing Unit: 5% above last year’s actual capacity utilization subject to maximum 75%.</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spcAft>
                <a:spcPts val="800"/>
              </a:spcAft>
              <a:buFont typeface="+mj-lt"/>
              <a:buAutoNum type="alphaLcPeriod"/>
            </a:pPr>
            <a:r>
              <a:rPr lang="en-US" sz="2000" dirty="0">
                <a:latin typeface="Times New Roman" panose="02020603050405020304" pitchFamily="18" charset="0"/>
                <a:ea typeface="Calibri" panose="020F0502020204030204" pitchFamily="34" charset="0"/>
                <a:cs typeface="Times New Roman" panose="02020603050405020304" pitchFamily="18" charset="0"/>
              </a:rPr>
              <a:t>New unit : 55% of sanctioned/rated capacity whichever is lower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Inventory </a:t>
            </a:r>
            <a:endPar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 Imported Raw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Materials		: </a:t>
            </a:r>
            <a:r>
              <a:rPr lang="en-US" sz="2000" dirty="0">
                <a:latin typeface="Times New Roman" panose="02020603050405020304" pitchFamily="18" charset="0"/>
                <a:ea typeface="Calibri" panose="020F0502020204030204" pitchFamily="34" charset="0"/>
                <a:cs typeface="Times New Roman" panose="02020603050405020304" pitchFamily="18" charset="0"/>
              </a:rPr>
              <a:t>90 days (cost of factory site)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b. Local Raw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material		: </a:t>
            </a:r>
            <a:r>
              <a:rPr lang="en-US" sz="2000" dirty="0">
                <a:latin typeface="Times New Roman" panose="02020603050405020304" pitchFamily="18" charset="0"/>
                <a:ea typeface="Calibri" panose="020F0502020204030204" pitchFamily="34" charset="0"/>
                <a:cs typeface="Times New Roman" panose="02020603050405020304" pitchFamily="18" charset="0"/>
              </a:rPr>
              <a:t>30 days (Cost of factory site)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c.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Work-in-process		: </a:t>
            </a:r>
            <a:r>
              <a:rPr lang="en-US" sz="2000" dirty="0">
                <a:latin typeface="Times New Roman" panose="02020603050405020304" pitchFamily="18" charset="0"/>
                <a:ea typeface="Calibri" panose="020F0502020204030204" pitchFamily="34" charset="0"/>
                <a:cs typeface="Times New Roman" panose="02020603050405020304" pitchFamily="18" charset="0"/>
              </a:rPr>
              <a:t>05 days (at the production cost)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d. Finished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goods			: </a:t>
            </a:r>
            <a:r>
              <a:rPr lang="en-US" sz="2000" dirty="0">
                <a:latin typeface="Times New Roman" panose="02020603050405020304" pitchFamily="18" charset="0"/>
                <a:ea typeface="Calibri" panose="020F0502020204030204" pitchFamily="34" charset="0"/>
                <a:cs typeface="Times New Roman" panose="02020603050405020304" pitchFamily="18" charset="0"/>
              </a:rPr>
              <a:t>15 days (at the production cost)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e. stores and spares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dirty="0">
                <a:latin typeface="Times New Roman" panose="02020603050405020304" pitchFamily="18" charset="0"/>
                <a:ea typeface="Calibri" panose="020F0502020204030204" pitchFamily="34" charset="0"/>
                <a:cs typeface="Times New Roman" panose="02020603050405020304" pitchFamily="18" charset="0"/>
              </a:rPr>
              <a:t>90 days (at the factory cost)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3. </a:t>
            </a:r>
            <a:r>
              <a:rPr lang="en-US" sz="2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Receivable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dirty="0">
                <a:latin typeface="Times New Roman" panose="02020603050405020304" pitchFamily="18" charset="0"/>
                <a:ea typeface="Calibri" panose="020F0502020204030204" pitchFamily="34" charset="0"/>
                <a:cs typeface="Times New Roman" panose="02020603050405020304" pitchFamily="18" charset="0"/>
              </a:rPr>
              <a:t>15 days (at the production cost)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4. Cash in </a:t>
            </a:r>
            <a:r>
              <a:rPr lang="en-US" sz="20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Hand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dirty="0">
                <a:latin typeface="Times New Roman" panose="02020603050405020304" pitchFamily="18" charset="0"/>
                <a:ea typeface="Calibri" panose="020F0502020204030204" pitchFamily="34" charset="0"/>
                <a:cs typeface="Times New Roman" panose="02020603050405020304" pitchFamily="18" charset="0"/>
              </a:rPr>
              <a:t>Cash requirement for the other day to day expenditure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wages</a:t>
            </a:r>
            <a:r>
              <a:rPr lang="en-US" sz="2000" dirty="0">
                <a:latin typeface="Times New Roman" panose="02020603050405020304" pitchFamily="18" charset="0"/>
                <a:ea typeface="Calibri" panose="020F0502020204030204" pitchFamily="34" charset="0"/>
                <a:cs typeface="Times New Roman" panose="02020603050405020304" pitchFamily="18" charset="0"/>
              </a:rPr>
              <a:t>, transportation, postage, utilities etc.) should be arranged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by </a:t>
            </a:r>
            <a:r>
              <a:rPr lang="en-US" sz="2000" dirty="0">
                <a:latin typeface="Times New Roman" panose="02020603050405020304" pitchFamily="18" charset="0"/>
                <a:ea typeface="Calibri" panose="020F0502020204030204" pitchFamily="34" charset="0"/>
                <a:cs typeface="Times New Roman" panose="02020603050405020304" pitchFamily="18" charset="0"/>
              </a:rPr>
              <a:t>the sponsors.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090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3609" y="405617"/>
            <a:ext cx="6590202" cy="553357"/>
          </a:xfrm>
          <a:prstGeom prst="rect">
            <a:avLst/>
          </a:prstGeom>
        </p:spPr>
        <p:txBody>
          <a:bodyPr wrap="none">
            <a:spAutoFit/>
          </a:bodyPr>
          <a:lstStyle/>
          <a:p>
            <a:pPr>
              <a:lnSpc>
                <a:spcPct val="107000"/>
              </a:lnSpc>
              <a:spcAft>
                <a:spcPts val="800"/>
              </a:spcAft>
            </a:pPr>
            <a:r>
              <a:rPr lang="en-US" sz="2800" b="1"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5. Format for working capital assessment</a:t>
            </a:r>
            <a:r>
              <a:rPr lang="en-US" sz="13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08224292"/>
              </p:ext>
            </p:extLst>
          </p:nvPr>
        </p:nvGraphicFramePr>
        <p:xfrm>
          <a:off x="1168399" y="1049179"/>
          <a:ext cx="10210800" cy="3522158"/>
        </p:xfrm>
        <a:graphic>
          <a:graphicData uri="http://schemas.openxmlformats.org/drawingml/2006/table">
            <a:tbl>
              <a:tblPr firstRow="1" firstCol="1" bandRow="1"/>
              <a:tblGrid>
                <a:gridCol w="3402872">
                  <a:extLst>
                    <a:ext uri="{9D8B030D-6E8A-4147-A177-3AD203B41FA5}">
                      <a16:colId xmlns:a16="http://schemas.microsoft.com/office/drawing/2014/main" val="20000"/>
                    </a:ext>
                  </a:extLst>
                </a:gridCol>
                <a:gridCol w="2375629">
                  <a:extLst>
                    <a:ext uri="{9D8B030D-6E8A-4147-A177-3AD203B41FA5}">
                      <a16:colId xmlns:a16="http://schemas.microsoft.com/office/drawing/2014/main" val="20001"/>
                    </a:ext>
                  </a:extLst>
                </a:gridCol>
                <a:gridCol w="4432299">
                  <a:extLst>
                    <a:ext uri="{9D8B030D-6E8A-4147-A177-3AD203B41FA5}">
                      <a16:colId xmlns:a16="http://schemas.microsoft.com/office/drawing/2014/main" val="20002"/>
                    </a:ext>
                  </a:extLst>
                </a:gridCol>
              </a:tblGrid>
              <a:tr h="0">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Items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Tied-up period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Working Capital requirement (Tk.)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00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Raw Materials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Imported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Local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90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days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30 days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Work-in-process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 days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Finished Goods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15 days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Store and spares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90 days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Receivables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15 days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nSpc>
                          <a:spcPct val="107000"/>
                        </a:lnSpc>
                        <a:spcBef>
                          <a:spcPts val="0"/>
                        </a:spcBef>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Cash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Lump-sum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4"/>
          <p:cNvSpPr/>
          <p:nvPr/>
        </p:nvSpPr>
        <p:spPr>
          <a:xfrm>
            <a:off x="724209" y="4619343"/>
            <a:ext cx="10883591" cy="1662122"/>
          </a:xfrm>
          <a:prstGeom prst="rect">
            <a:avLst/>
          </a:prstGeom>
        </p:spPr>
        <p:txBody>
          <a:bodyPr wrap="square">
            <a:spAutoFit/>
          </a:bodyPr>
          <a:lstStyle/>
          <a:p>
            <a:pPr>
              <a:lnSpc>
                <a:spcPct val="107000"/>
              </a:lnSpc>
              <a:spcAft>
                <a:spcPts val="800"/>
              </a:spcAft>
            </a:pPr>
            <a:r>
              <a:rPr lang="en-US" sz="13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Note</a:t>
            </a: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Margin/Security will be as per bank-client relationship.</a:t>
            </a:r>
            <a:endParaRPr lang="en-US" sz="1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 norms as indicated above including actual capacity utilization for determining working capital requirement may, however, be varied from bank to bank on the basis of actual situation for unit requiring special dispensation.</a:t>
            </a:r>
            <a:endParaRPr lang="en-US"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134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600" y="750384"/>
            <a:ext cx="11328400" cy="750975"/>
          </a:xfrm>
          <a:prstGeom prst="rect">
            <a:avLst/>
          </a:prstGeom>
        </p:spPr>
        <p:txBody>
          <a:bodyPr wrap="square">
            <a:spAutoFit/>
          </a:bodyPr>
          <a:lstStyle/>
          <a:p>
            <a:pPr marL="342900" marR="0" lvl="0" indent="-342900">
              <a:lnSpc>
                <a:spcPct val="107000"/>
              </a:lnSpc>
              <a:spcBef>
                <a:spcPts val="0"/>
              </a:spcBef>
              <a:spcAft>
                <a:spcPts val="800"/>
              </a:spcAft>
              <a:buFont typeface="+mj-lt"/>
              <a:buAutoNum type="arabicPeriod"/>
            </a:pPr>
            <a:r>
              <a:rPr lang="en-US" sz="2000" b="1" dirty="0">
                <a:latin typeface="Times New Roman" panose="02020603050405020304" pitchFamily="18" charset="0"/>
                <a:ea typeface="Calibri" panose="020F0502020204030204" pitchFamily="34" charset="0"/>
                <a:cs typeface="Times New Roman" panose="02020603050405020304" pitchFamily="18" charset="0"/>
              </a:rPr>
              <a:t>General Electric Company</a:t>
            </a:r>
            <a:r>
              <a:rPr lang="en-US" sz="2000" dirty="0">
                <a:latin typeface="Times New Roman" panose="02020603050405020304" pitchFamily="18" charset="0"/>
                <a:ea typeface="Calibri" panose="020F0502020204030204" pitchFamily="34" charset="0"/>
                <a:cs typeface="Times New Roman" panose="02020603050405020304" pitchFamily="18" charset="0"/>
              </a:rPr>
              <a:t> in support of their application for working Capital loan from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Rupali</a:t>
            </a:r>
            <a:r>
              <a:rPr lang="en-US" sz="2000" dirty="0">
                <a:latin typeface="Times New Roman" panose="02020603050405020304" pitchFamily="18" charset="0"/>
                <a:ea typeface="Calibri" panose="020F0502020204030204" pitchFamily="34" charset="0"/>
                <a:cs typeface="Times New Roman" panose="02020603050405020304" pitchFamily="18" charset="0"/>
              </a:rPr>
              <a:t> Bank Limited,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Motijheel</a:t>
            </a:r>
            <a:r>
              <a:rPr lang="en-US" sz="2000" dirty="0">
                <a:latin typeface="Times New Roman" panose="02020603050405020304" pitchFamily="18" charset="0"/>
                <a:ea typeface="Calibri" panose="020F0502020204030204" pitchFamily="34" charset="0"/>
                <a:cs typeface="Times New Roman" panose="02020603050405020304" pitchFamily="18" charset="0"/>
              </a:rPr>
              <a:t> corporate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br</a:t>
            </a:r>
            <a:r>
              <a:rPr lang="en-US" sz="2000" dirty="0">
                <a:latin typeface="Times New Roman" panose="02020603050405020304" pitchFamily="18" charset="0"/>
                <a:ea typeface="Calibri" panose="020F0502020204030204" pitchFamily="34" charset="0"/>
                <a:cs typeface="Times New Roman" panose="02020603050405020304" pitchFamily="18" charset="0"/>
              </a:rPr>
              <a:t> for TK 18.00 lac has supplied the following information.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35194078"/>
              </p:ext>
            </p:extLst>
          </p:nvPr>
        </p:nvGraphicFramePr>
        <p:xfrm>
          <a:off x="1308100" y="1685322"/>
          <a:ext cx="9690101" cy="4080480"/>
        </p:xfrm>
        <a:graphic>
          <a:graphicData uri="http://schemas.openxmlformats.org/drawingml/2006/table">
            <a:tbl>
              <a:tblPr firstRow="1" firstCol="1" bandRow="1">
                <a:tableStyleId>{5DA37D80-6434-44D0-A028-1B22A696006F}</a:tableStyleId>
              </a:tblPr>
              <a:tblGrid>
                <a:gridCol w="439615">
                  <a:extLst>
                    <a:ext uri="{9D8B030D-6E8A-4147-A177-3AD203B41FA5}">
                      <a16:colId xmlns:a16="http://schemas.microsoft.com/office/drawing/2014/main" val="20000"/>
                    </a:ext>
                  </a:extLst>
                </a:gridCol>
                <a:gridCol w="6684621">
                  <a:extLst>
                    <a:ext uri="{9D8B030D-6E8A-4147-A177-3AD203B41FA5}">
                      <a16:colId xmlns:a16="http://schemas.microsoft.com/office/drawing/2014/main" val="20001"/>
                    </a:ext>
                  </a:extLst>
                </a:gridCol>
                <a:gridCol w="2565865">
                  <a:extLst>
                    <a:ext uri="{9D8B030D-6E8A-4147-A177-3AD203B41FA5}">
                      <a16:colId xmlns:a16="http://schemas.microsoft.com/office/drawing/2014/main" val="20002"/>
                    </a:ext>
                  </a:extLst>
                </a:gridCol>
              </a:tblGrid>
              <a:tr h="688990">
                <a:tc>
                  <a:txBody>
                    <a:bodyPr/>
                    <a:lstStyle/>
                    <a:p>
                      <a:pPr marL="0" marR="0">
                        <a:lnSpc>
                          <a:spcPct val="107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Projected annual sales(10,000 celling fans @ Tk. 1,200)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TK.1,20,00,000.00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35585">
                <a:tc>
                  <a:txBody>
                    <a:bodyPr/>
                    <a:lstStyle/>
                    <a:p>
                      <a:pPr marL="0" marR="0">
                        <a:lnSpc>
                          <a:spcPct val="107000"/>
                        </a:lnSpc>
                        <a:spcBef>
                          <a:spcPts val="0"/>
                        </a:spcBef>
                        <a:spcAft>
                          <a:spcPts val="0"/>
                        </a:spcAft>
                      </a:pPr>
                      <a:r>
                        <a:rPr lang="en-US" sz="13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Annual Cost of Stores and Spares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Tk. </a:t>
                      </a:r>
                      <a:r>
                        <a:rPr lang="en-US" sz="2000" dirty="0" smtClean="0">
                          <a:effectLst/>
                          <a:latin typeface="Times New Roman" panose="02020603050405020304" pitchFamily="18" charset="0"/>
                          <a:cs typeface="Times New Roman" panose="02020603050405020304" pitchFamily="18" charset="0"/>
                        </a:rPr>
                        <a:t>               72,000.00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88990">
                <a:tc>
                  <a:txBody>
                    <a:bodyPr/>
                    <a:lstStyle/>
                    <a:p>
                      <a:pPr marL="0" marR="0">
                        <a:lnSpc>
                          <a:spcPct val="107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Annual Consumption of Raw Materials</a:t>
                      </a:r>
                      <a:endParaRPr lang="en-US" sz="1800"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(10,000 units @ TK. 600) (imported)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TK. </a:t>
                      </a:r>
                      <a:r>
                        <a:rPr lang="en-US" sz="2000" dirty="0" smtClean="0">
                          <a:effectLst/>
                          <a:latin typeface="Times New Roman" panose="02020603050405020304" pitchFamily="18" charset="0"/>
                          <a:cs typeface="Times New Roman" panose="02020603050405020304" pitchFamily="18" charset="0"/>
                        </a:rPr>
                        <a:t>         60,00,000.00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88990">
                <a:tc>
                  <a:txBody>
                    <a:bodyPr/>
                    <a:lstStyle/>
                    <a:p>
                      <a:pPr marL="0" marR="0">
                        <a:lnSpc>
                          <a:spcPct val="107000"/>
                        </a:lnSpc>
                        <a:spcBef>
                          <a:spcPts val="0"/>
                        </a:spcBef>
                        <a:spcAft>
                          <a:spcPts val="0"/>
                        </a:spcAft>
                      </a:pPr>
                      <a:r>
                        <a:rPr lang="en-US" sz="1300">
                          <a:effectLst/>
                          <a:latin typeface="Times New Roman" panose="02020603050405020304" pitchFamily="18" charset="0"/>
                          <a:cs typeface="Times New Roman" panose="02020603050405020304" pitchFamily="18" charset="0"/>
                        </a:rPr>
                        <a:t>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Annual Consumption of Raw Materials</a:t>
                      </a:r>
                      <a:endParaRPr lang="en-US" sz="1800"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(10,000 units @ TK. 100) (Local)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TK</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10,00,000.00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35585">
                <a:tc>
                  <a:txBody>
                    <a:bodyPr/>
                    <a:lstStyle/>
                    <a:p>
                      <a:pPr marL="0" marR="0">
                        <a:lnSpc>
                          <a:spcPct val="107000"/>
                        </a:lnSpc>
                        <a:spcBef>
                          <a:spcPts val="0"/>
                        </a:spcBef>
                        <a:spcAft>
                          <a:spcPts val="0"/>
                        </a:spcAft>
                      </a:pPr>
                      <a:r>
                        <a:rPr lang="en-US" sz="1300">
                          <a:effectLst/>
                          <a:latin typeface="Times New Roman" panose="02020603050405020304" pitchFamily="18" charset="0"/>
                          <a:cs typeface="Times New Roman" panose="02020603050405020304" pitchFamily="18" charset="0"/>
                        </a:rPr>
                        <a:t>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Annual Labor Charge (Tk. 20,000 x 12)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TK</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2,40,000.00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35585">
                <a:tc>
                  <a:txBody>
                    <a:bodyPr/>
                    <a:lstStyle/>
                    <a:p>
                      <a:pPr marL="0" marR="0">
                        <a:lnSpc>
                          <a:spcPct val="107000"/>
                        </a:lnSpc>
                        <a:spcBef>
                          <a:spcPts val="0"/>
                        </a:spcBef>
                        <a:spcAft>
                          <a:spcPts val="0"/>
                        </a:spcAft>
                      </a:pPr>
                      <a:r>
                        <a:rPr lang="en-US" sz="1300">
                          <a:effectLst/>
                          <a:latin typeface="Times New Roman" panose="02020603050405020304" pitchFamily="18" charset="0"/>
                          <a:cs typeface="Times New Roman" panose="02020603050405020304" pitchFamily="18" charset="0"/>
                        </a:rPr>
                        <a:t>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Annual Overhead cost (TK.5,000 x 12))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TK</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60,000.00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35585">
                <a:tc>
                  <a:txBody>
                    <a:bodyPr/>
                    <a:lstStyle/>
                    <a:p>
                      <a:pPr marL="0" marR="0">
                        <a:lnSpc>
                          <a:spcPct val="107000"/>
                        </a:lnSpc>
                        <a:spcBef>
                          <a:spcPts val="0"/>
                        </a:spcBef>
                        <a:spcAft>
                          <a:spcPts val="0"/>
                        </a:spcAft>
                      </a:pPr>
                      <a:r>
                        <a:rPr lang="en-US" sz="1300">
                          <a:effectLst/>
                          <a:latin typeface="Times New Roman" panose="02020603050405020304" pitchFamily="18" charset="0"/>
                          <a:cs typeface="Times New Roman" panose="02020603050405020304" pitchFamily="18" charset="0"/>
                        </a:rPr>
                        <a:t>7</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Annual Depreciation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TK. </a:t>
                      </a:r>
                      <a:r>
                        <a:rPr lang="en-US" sz="2000" dirty="0" smtClean="0">
                          <a:effectLst/>
                          <a:latin typeface="Times New Roman" panose="02020603050405020304" pitchFamily="18" charset="0"/>
                          <a:cs typeface="Times New Roman" panose="02020603050405020304" pitchFamily="18" charset="0"/>
                        </a:rPr>
                        <a:t>              20,500.00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35585">
                <a:tc>
                  <a:txBody>
                    <a:bodyPr/>
                    <a:lstStyle/>
                    <a:p>
                      <a:pPr marL="0" marR="0">
                        <a:lnSpc>
                          <a:spcPct val="107000"/>
                        </a:lnSpc>
                        <a:spcBef>
                          <a:spcPts val="0"/>
                        </a:spcBef>
                        <a:spcAft>
                          <a:spcPts val="0"/>
                        </a:spcAft>
                      </a:pPr>
                      <a:r>
                        <a:rPr lang="en-US" sz="1300">
                          <a:effectLst/>
                          <a:latin typeface="Times New Roman" panose="02020603050405020304" pitchFamily="18" charset="0"/>
                          <a:cs typeface="Times New Roman" panose="02020603050405020304" pitchFamily="18" charset="0"/>
                        </a:rPr>
                        <a:t>8</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Cash Balance for 2 months selling and admin ,Exp.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TK. </a:t>
                      </a:r>
                      <a:r>
                        <a:rPr lang="en-US" sz="2000" dirty="0" smtClean="0">
                          <a:effectLst/>
                          <a:latin typeface="Times New Roman" panose="02020603050405020304" pitchFamily="18" charset="0"/>
                          <a:cs typeface="Times New Roman" panose="02020603050405020304" pitchFamily="18" charset="0"/>
                        </a:rPr>
                        <a:t>              60,000.00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35585">
                <a:tc>
                  <a:txBody>
                    <a:bodyPr/>
                    <a:lstStyle/>
                    <a:p>
                      <a:pPr marL="0" marR="0">
                        <a:lnSpc>
                          <a:spcPct val="107000"/>
                        </a:lnSpc>
                        <a:spcBef>
                          <a:spcPts val="0"/>
                        </a:spcBef>
                        <a:spcAft>
                          <a:spcPts val="0"/>
                        </a:spcAft>
                      </a:pPr>
                      <a:r>
                        <a:rPr lang="en-US" sz="1300">
                          <a:effectLst/>
                          <a:latin typeface="Times New Roman" panose="02020603050405020304" pitchFamily="18" charset="0"/>
                          <a:cs typeface="Times New Roman" panose="02020603050405020304" pitchFamily="18" charset="0"/>
                        </a:rPr>
                        <a:t>9</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Credit received from the suppliers for local raw materials 10 days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6" name="Rectangle 5"/>
          <p:cNvSpPr/>
          <p:nvPr/>
        </p:nvSpPr>
        <p:spPr>
          <a:xfrm>
            <a:off x="1257300" y="5746901"/>
            <a:ext cx="10706100" cy="468077"/>
          </a:xfrm>
          <a:prstGeom prst="rect">
            <a:avLst/>
          </a:prstGeom>
        </p:spPr>
        <p:txBody>
          <a:bodyPr wrap="square">
            <a:spAutoFit/>
          </a:bodyPr>
          <a:lstStyle/>
          <a:p>
            <a:pPr marL="457200" marR="0">
              <a:lnSpc>
                <a:spcPct val="107000"/>
              </a:lnSpc>
              <a:spcBef>
                <a:spcPts val="0"/>
              </a:spcBef>
              <a:spcAft>
                <a:spcPts val="0"/>
              </a:spcAft>
            </a:pPr>
            <a:r>
              <a:rPr lang="en-US" sz="2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Requirement:</a:t>
            </a:r>
            <a:r>
              <a:rPr lang="en-US"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Compute </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the permissible bank loan by using 20% margin.</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098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6753" y="316717"/>
            <a:ext cx="2225289" cy="530594"/>
          </a:xfrm>
          <a:prstGeom prst="rect">
            <a:avLst/>
          </a:prstGeom>
        </p:spPr>
        <p:txBody>
          <a:bodyPr wrap="none">
            <a:spAutoFit/>
          </a:bodyPr>
          <a:lstStyle/>
          <a:p>
            <a:pPr marL="457200" marR="0">
              <a:lnSpc>
                <a:spcPct val="107000"/>
              </a:lnSpc>
              <a:spcBef>
                <a:spcPts val="0"/>
              </a:spcBef>
              <a:spcAft>
                <a:spcPts val="800"/>
              </a:spcAft>
            </a:pPr>
            <a:r>
              <a:rPr lang="en-US" sz="2800" b="1"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Solution </a:t>
            </a:r>
            <a:r>
              <a:rPr lang="en-US" sz="2800" b="1" u="sng"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24180755"/>
              </p:ext>
            </p:extLst>
          </p:nvPr>
        </p:nvGraphicFramePr>
        <p:xfrm>
          <a:off x="1257300" y="978543"/>
          <a:ext cx="10515600" cy="4518052"/>
        </p:xfrm>
        <a:graphic>
          <a:graphicData uri="http://schemas.openxmlformats.org/drawingml/2006/table">
            <a:tbl>
              <a:tblPr firstRow="1" firstCol="1" bandRow="1"/>
              <a:tblGrid>
                <a:gridCol w="4260631">
                  <a:extLst>
                    <a:ext uri="{9D8B030D-6E8A-4147-A177-3AD203B41FA5}">
                      <a16:colId xmlns:a16="http://schemas.microsoft.com/office/drawing/2014/main" val="20000"/>
                    </a:ext>
                  </a:extLst>
                </a:gridCol>
                <a:gridCol w="1269124">
                  <a:extLst>
                    <a:ext uri="{9D8B030D-6E8A-4147-A177-3AD203B41FA5}">
                      <a16:colId xmlns:a16="http://schemas.microsoft.com/office/drawing/2014/main" val="20001"/>
                    </a:ext>
                  </a:extLst>
                </a:gridCol>
                <a:gridCol w="2460593">
                  <a:extLst>
                    <a:ext uri="{9D8B030D-6E8A-4147-A177-3AD203B41FA5}">
                      <a16:colId xmlns:a16="http://schemas.microsoft.com/office/drawing/2014/main" val="20002"/>
                    </a:ext>
                  </a:extLst>
                </a:gridCol>
                <a:gridCol w="2525252">
                  <a:extLst>
                    <a:ext uri="{9D8B030D-6E8A-4147-A177-3AD203B41FA5}">
                      <a16:colId xmlns:a16="http://schemas.microsoft.com/office/drawing/2014/main" val="20003"/>
                    </a:ext>
                  </a:extLst>
                </a:gridCol>
              </a:tblGrid>
              <a:tr h="604292">
                <a:tc>
                  <a:txBody>
                    <a:bodyPr/>
                    <a:lstStyle/>
                    <a:p>
                      <a:pPr marL="0" marR="0" algn="ctr">
                        <a:lnSpc>
                          <a:spcPct val="107000"/>
                        </a:lnSpc>
                        <a:spcBef>
                          <a:spcPts val="0"/>
                        </a:spcBef>
                        <a:spcAft>
                          <a:spcPts val="0"/>
                        </a:spcAft>
                      </a:pPr>
                      <a:r>
                        <a:rPr lang="en-US" sz="1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Items</a:t>
                      </a:r>
                      <a:endPar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Tied-up period </a:t>
                      </a:r>
                      <a:endPar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Working Capital Requirements</a:t>
                      </a:r>
                      <a:endPar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841427">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1.Inventory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nSpc>
                          <a:spcPct val="107000"/>
                        </a:lnSpc>
                        <a:spcBef>
                          <a:spcPts val="0"/>
                        </a:spcBef>
                        <a:spcAft>
                          <a:spcPts val="0"/>
                        </a:spcAft>
                        <a:buFont typeface="+mj-lt"/>
                        <a:buAutoNum type="alphaL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Raw Materials- imported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nSpc>
                          <a:spcPct val="107000"/>
                        </a:lnSpc>
                        <a:spcBef>
                          <a:spcPts val="0"/>
                        </a:spcBef>
                        <a:spcAft>
                          <a:spcPts val="0"/>
                        </a:spcAft>
                        <a:buFont typeface="+mj-lt"/>
                        <a:buAutoNum type="alphaL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Raw Materials-Local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nSpc>
                          <a:spcPct val="107000"/>
                        </a:lnSpc>
                        <a:spcBef>
                          <a:spcPts val="0"/>
                        </a:spcBef>
                        <a:spcAft>
                          <a:spcPts val="0"/>
                        </a:spcAft>
                        <a:buFont typeface="+mj-lt"/>
                        <a:buAutoNum type="alphaL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Work-in-process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nSpc>
                          <a:spcPct val="107000"/>
                        </a:lnSpc>
                        <a:spcBef>
                          <a:spcPts val="0"/>
                        </a:spcBef>
                        <a:spcAft>
                          <a:spcPts val="0"/>
                        </a:spcAft>
                        <a:buFont typeface="+mj-lt"/>
                        <a:buAutoNum type="alphaL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Finished Goods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nSpc>
                          <a:spcPct val="107000"/>
                        </a:lnSpc>
                        <a:spcBef>
                          <a:spcPts val="0"/>
                        </a:spcBef>
                        <a:spcAft>
                          <a:spcPts val="0"/>
                        </a:spcAft>
                        <a:buFont typeface="+mj-lt"/>
                        <a:buAutoNum type="alphaL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Stores and Spares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Receivables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Cash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In hand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90 days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30 days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 days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15 days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90 days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15 days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Lump sum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(60,00,000 /360 x 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(10,00,000/360 x 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( 73,72,000 /360 x 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( 73,72,000 /360 x 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( 72,000/360 x 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(73,72,000 /360 x 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Tk</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15,00,000.00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Tk.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83,333.00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Tk</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1,02,389.00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Tk.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3,07,167.00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Tk.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18,000.00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Tk.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3,07,167.00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Tk</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1788">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Total Working Capital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Less: Sundry Creditors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10 days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( 10,00,000/360 x 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TK</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23,78,056.00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Tk.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27,778.00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2627">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Working Capital Requirement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Less : 20% Margin on chargeable Current assets  and 10% on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Cash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(23,18,056 x 0.20) + 60,000)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Tk.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23,50,278.00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Tk. </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5,23,611.00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0934">
                <a:tc>
                  <a:txBody>
                    <a:bodyPr/>
                    <a:lstStyle/>
                    <a:p>
                      <a:pPr marL="0" marR="0">
                        <a:lnSpc>
                          <a:spcPct val="107000"/>
                        </a:lnSpc>
                        <a:spcBef>
                          <a:spcPts val="0"/>
                        </a:spcBef>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Permissible Bank Loan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Tk. </a:t>
                      </a:r>
                      <a:r>
                        <a:rPr lang="en-US" sz="18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18,26,667.00</a:t>
                      </a:r>
                      <a:endPar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6"/>
          <p:cNvSpPr/>
          <p:nvPr/>
        </p:nvSpPr>
        <p:spPr>
          <a:xfrm>
            <a:off x="508000" y="5679851"/>
            <a:ext cx="11264900" cy="882742"/>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Cost of Production (COP):  (Cost of raw materials +Labor Cost+ Factory overhead + Store and Spares)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So, COP = (60,00,000 + 10,00,000 +2,40,000 + 60,000 + 72,000 =  73,72,000 )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Chargeable Current Assets : 23,78,056 – 60,000 =  Tk. 23,18,056.00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98304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Google Shape;453;p35"/>
          <p:cNvSpPr>
            <a:spLocks noGrp="1"/>
          </p:cNvSpPr>
          <p:nvPr>
            <p:ph type="sldNum" sz="quarter" idx="10"/>
          </p:nvPr>
        </p:nvSpPr>
        <p:spPr>
          <a:xfrm>
            <a:off x="10144126" y="5487988"/>
            <a:ext cx="523875" cy="512762"/>
          </a:xfrm>
          <a:noFill/>
        </p:spPr>
        <p:txBody>
          <a:bodyPr/>
          <a:lstStyle>
            <a:lvl1pPr>
              <a:defRPr>
                <a:solidFill>
                  <a:schemeClr val="tx1"/>
                </a:solidFill>
                <a:latin typeface="Aparajita" panose="020B0604020202020204" pitchFamily="34" charset="0"/>
                <a:cs typeface="Arial" panose="020B0604020202020204" pitchFamily="34" charset="0"/>
              </a:defRPr>
            </a:lvl1pPr>
            <a:lvl2pPr marL="742950" indent="-285750">
              <a:defRPr>
                <a:solidFill>
                  <a:schemeClr val="tx1"/>
                </a:solidFill>
                <a:latin typeface="Aparajita" panose="020B0604020202020204" pitchFamily="34" charset="0"/>
                <a:cs typeface="Arial" panose="020B0604020202020204" pitchFamily="34" charset="0"/>
              </a:defRPr>
            </a:lvl2pPr>
            <a:lvl3pPr marL="1143000" indent="-228600">
              <a:defRPr>
                <a:solidFill>
                  <a:schemeClr val="tx1"/>
                </a:solidFill>
                <a:latin typeface="Aparajita" panose="020B0604020202020204" pitchFamily="34" charset="0"/>
                <a:cs typeface="Arial" panose="020B0604020202020204" pitchFamily="34" charset="0"/>
              </a:defRPr>
            </a:lvl3pPr>
            <a:lvl4pPr marL="1600200" indent="-228600">
              <a:defRPr>
                <a:solidFill>
                  <a:schemeClr val="tx1"/>
                </a:solidFill>
                <a:latin typeface="Aparajita" panose="020B0604020202020204" pitchFamily="34" charset="0"/>
                <a:cs typeface="Arial" panose="020B0604020202020204" pitchFamily="34" charset="0"/>
              </a:defRPr>
            </a:lvl4pPr>
            <a:lvl5pPr marL="2057400" indent="-228600">
              <a:defRPr>
                <a:solidFill>
                  <a:schemeClr val="tx1"/>
                </a:solidFill>
                <a:latin typeface="Aparajita"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parajita" panose="020B0604020202020204" pitchFamily="34" charset="0"/>
                <a:cs typeface="Arial" panose="020B0604020202020204" pitchFamily="34" charset="0"/>
              </a:defRPr>
            </a:lvl9pPr>
          </a:lstStyle>
          <a:p>
            <a:fld id="{D6DF3FBC-71E4-43BA-93D8-175D81795E03}" type="slidenum">
              <a:rPr lang="en-US" altLang="en-US" smtClean="0">
                <a:solidFill>
                  <a:srgbClr val="80828B"/>
                </a:solidFill>
                <a:latin typeface="Red Hat Display"/>
                <a:cs typeface="Red Hat Display"/>
              </a:rPr>
              <a:pPr/>
              <a:t>48</a:t>
            </a:fld>
            <a:endParaRPr lang="en-US" altLang="en-US" smtClean="0">
              <a:solidFill>
                <a:srgbClr val="80828B"/>
              </a:solidFill>
              <a:latin typeface="Red Hat Display"/>
              <a:cs typeface="Red Hat Display"/>
            </a:endParaRPr>
          </a:p>
        </p:txBody>
      </p:sp>
      <p:grpSp>
        <p:nvGrpSpPr>
          <p:cNvPr id="187395" name="Google Shape;454;p35"/>
          <p:cNvGrpSpPr>
            <a:grpSpLocks/>
          </p:cNvGrpSpPr>
          <p:nvPr/>
        </p:nvGrpSpPr>
        <p:grpSpPr bwMode="auto">
          <a:xfrm>
            <a:off x="2127250" y="1798639"/>
            <a:ext cx="236538" cy="236537"/>
            <a:chOff x="893105" y="967789"/>
            <a:chExt cx="280839" cy="280854"/>
          </a:xfrm>
        </p:grpSpPr>
        <p:sp>
          <p:nvSpPr>
            <p:cNvPr id="455" name="Google Shape;455;p35"/>
            <p:cNvSpPr/>
            <p:nvPr/>
          </p:nvSpPr>
          <p:spPr>
            <a:xfrm>
              <a:off x="1077818" y="967789"/>
              <a:ext cx="96126" cy="96131"/>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accent4"/>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cs typeface="Arial"/>
                <a:sym typeface="Arial"/>
              </a:endParaRPr>
            </a:p>
          </p:txBody>
        </p:sp>
        <p:sp>
          <p:nvSpPr>
            <p:cNvPr id="456" name="Google Shape;456;p35"/>
            <p:cNvSpPr/>
            <p:nvPr/>
          </p:nvSpPr>
          <p:spPr>
            <a:xfrm>
              <a:off x="955305" y="1046956"/>
              <a:ext cx="167749" cy="169644"/>
            </a:xfrm>
            <a:custGeom>
              <a:avLst/>
              <a:gdLst/>
              <a:ahLst/>
              <a:cxnLst/>
              <a:rect l="l" t="t" r="r" b="b"/>
              <a:pathLst>
                <a:path w="10473" h="10474" fill="none" extrusionOk="0">
                  <a:moveTo>
                    <a:pt x="10473" y="1"/>
                  </a:moveTo>
                  <a:lnTo>
                    <a:pt x="0" y="10473"/>
                  </a:lnTo>
                </a:path>
              </a:pathLst>
            </a:custGeom>
            <a:noFill/>
            <a:ln w="9525" cap="rnd" cmpd="sng">
              <a:solidFill>
                <a:schemeClr val="accent4"/>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cs typeface="Arial"/>
                <a:sym typeface="Arial"/>
              </a:endParaRPr>
            </a:p>
          </p:txBody>
        </p:sp>
        <p:sp>
          <p:nvSpPr>
            <p:cNvPr id="457" name="Google Shape;457;p35"/>
            <p:cNvSpPr/>
            <p:nvPr/>
          </p:nvSpPr>
          <p:spPr>
            <a:xfrm>
              <a:off x="893105" y="997948"/>
              <a:ext cx="250682" cy="25069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chemeClr val="accent4"/>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cs typeface="Arial"/>
                <a:sym typeface="Arial"/>
              </a:endParaRPr>
            </a:p>
          </p:txBody>
        </p:sp>
        <p:sp>
          <p:nvSpPr>
            <p:cNvPr id="458" name="Google Shape;458;p35"/>
            <p:cNvSpPr/>
            <p:nvPr/>
          </p:nvSpPr>
          <p:spPr>
            <a:xfrm>
              <a:off x="925148" y="1018682"/>
              <a:ext cx="169634" cy="167759"/>
            </a:xfrm>
            <a:custGeom>
              <a:avLst/>
              <a:gdLst/>
              <a:ahLst/>
              <a:cxnLst/>
              <a:rect l="l" t="t" r="r" b="b"/>
              <a:pathLst>
                <a:path w="10473" h="10474" fill="none" extrusionOk="0">
                  <a:moveTo>
                    <a:pt x="0" y="10474"/>
                  </a:moveTo>
                  <a:lnTo>
                    <a:pt x="10473" y="1"/>
                  </a:lnTo>
                </a:path>
              </a:pathLst>
            </a:custGeom>
            <a:noFill/>
            <a:ln w="9525" cap="rnd" cmpd="sng">
              <a:solidFill>
                <a:schemeClr val="accent4"/>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cs typeface="Arial"/>
                <a:sym typeface="Arial"/>
              </a:endParaRPr>
            </a:p>
          </p:txBody>
        </p:sp>
        <p:sp>
          <p:nvSpPr>
            <p:cNvPr id="459" name="Google Shape;459;p35"/>
            <p:cNvSpPr/>
            <p:nvPr/>
          </p:nvSpPr>
          <p:spPr>
            <a:xfrm>
              <a:off x="900644" y="1212830"/>
              <a:ext cx="28273" cy="28273"/>
            </a:xfrm>
            <a:custGeom>
              <a:avLst/>
              <a:gdLst/>
              <a:ahLst/>
              <a:cxnLst/>
              <a:rect l="l" t="t" r="r" b="b"/>
              <a:pathLst>
                <a:path w="1779" h="1779" fill="none" extrusionOk="0">
                  <a:moveTo>
                    <a:pt x="1778" y="1778"/>
                  </a:moveTo>
                  <a:lnTo>
                    <a:pt x="0" y="0"/>
                  </a:lnTo>
                </a:path>
              </a:pathLst>
            </a:custGeom>
            <a:noFill/>
            <a:ln w="9525" cap="rnd" cmpd="sng">
              <a:solidFill>
                <a:schemeClr val="accent4"/>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cs typeface="Arial"/>
                <a:sym typeface="Arial"/>
              </a:endParaRPr>
            </a:p>
          </p:txBody>
        </p:sp>
        <p:sp>
          <p:nvSpPr>
            <p:cNvPr id="460" name="Google Shape;460;p35"/>
            <p:cNvSpPr/>
            <p:nvPr/>
          </p:nvSpPr>
          <p:spPr>
            <a:xfrm>
              <a:off x="906299" y="1169476"/>
              <a:ext cx="65968" cy="65973"/>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chemeClr val="accent4"/>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cs typeface="Arial"/>
                <a:sym typeface="Arial"/>
              </a:endParaRPr>
            </a:p>
          </p:txBody>
        </p:sp>
      </p:grpSp>
      <p:sp>
        <p:nvSpPr>
          <p:cNvPr id="2" name="Text Placeholder 1"/>
          <p:cNvSpPr>
            <a:spLocks noGrp="1"/>
          </p:cNvSpPr>
          <p:nvPr>
            <p:ph type="body" idx="1"/>
          </p:nvPr>
        </p:nvSpPr>
        <p:spPr>
          <a:xfrm>
            <a:off x="2017713" y="1344613"/>
            <a:ext cx="8223250" cy="4246562"/>
          </a:xfrm>
        </p:spPr>
        <p:txBody>
          <a:bodyPr/>
          <a:lstStyle/>
          <a:p>
            <a:pPr marL="76199" indent="0" algn="just" eaLnBrk="1" fontAlgn="auto" hangingPunct="1">
              <a:lnSpc>
                <a:spcPct val="125000"/>
              </a:lnSpc>
              <a:spcAft>
                <a:spcPts val="600"/>
              </a:spcAft>
              <a:buClr>
                <a:schemeClr val="accent1"/>
              </a:buClr>
              <a:buNone/>
              <a:defRPr/>
            </a:pPr>
            <a:endParaRPr lang="en-US" sz="2100" dirty="0">
              <a:solidFill>
                <a:schemeClr val="dk1"/>
              </a:solidFill>
              <a:latin typeface="SutonnyMJ" pitchFamily="2" charset="0"/>
              <a:ea typeface="Red Hat Text"/>
              <a:cs typeface="SutonnyMJ" pitchFamily="2" charset="0"/>
              <a:sym typeface="Red Hat Text"/>
            </a:endParaRPr>
          </a:p>
          <a:p>
            <a:pPr marL="76199" indent="0" eaLnBrk="1" fontAlgn="auto" hangingPunct="1">
              <a:lnSpc>
                <a:spcPct val="115000"/>
              </a:lnSpc>
              <a:spcAft>
                <a:spcPts val="600"/>
              </a:spcAft>
              <a:buClr>
                <a:schemeClr val="accent1"/>
              </a:buClr>
              <a:buNone/>
              <a:defRPr/>
            </a:pPr>
            <a:endParaRPr lang="en-US" sz="1500" dirty="0">
              <a:solidFill>
                <a:schemeClr val="dk1"/>
              </a:solidFill>
              <a:latin typeface="SutonnyMJ" pitchFamily="2" charset="0"/>
              <a:ea typeface="Red Hat Text"/>
              <a:cs typeface="SutonnyMJ" pitchFamily="2" charset="0"/>
              <a:sym typeface="Red Hat Text"/>
            </a:endParaRPr>
          </a:p>
          <a:p>
            <a:pPr marL="76199" indent="0" eaLnBrk="1" fontAlgn="auto" hangingPunct="1">
              <a:lnSpc>
                <a:spcPct val="115000"/>
              </a:lnSpc>
              <a:buClr>
                <a:schemeClr val="accent1"/>
              </a:buClr>
              <a:buNone/>
              <a:defRPr/>
            </a:pPr>
            <a:r>
              <a:rPr lang="en-US" sz="1350" dirty="0">
                <a:solidFill>
                  <a:schemeClr val="dk1"/>
                </a:solidFill>
                <a:latin typeface="SutonnyMJ" pitchFamily="2" charset="0"/>
                <a:ea typeface="Red Hat Text"/>
                <a:cs typeface="SutonnyMJ" pitchFamily="2" charset="0"/>
                <a:sym typeface="Red Hat Text"/>
              </a:rPr>
              <a:t>  </a:t>
            </a:r>
          </a:p>
        </p:txBody>
      </p:sp>
      <p:sp>
        <p:nvSpPr>
          <p:cNvPr id="13" name="Google Shape;366;p34"/>
          <p:cNvSpPr txBox="1">
            <a:spLocks/>
          </p:cNvSpPr>
          <p:nvPr/>
        </p:nvSpPr>
        <p:spPr>
          <a:xfrm>
            <a:off x="2363789" y="3149601"/>
            <a:ext cx="6224587" cy="2352675"/>
          </a:xfrm>
          <a:prstGeom prst="rect">
            <a:avLst/>
          </a:prstGeom>
          <a:noFill/>
          <a:ln>
            <a:noFill/>
          </a:ln>
        </p:spPr>
        <p:txBody>
          <a:bodyPr spcFirstLastPara="1" lIns="0" tIns="0" rIns="0" bIns="0"/>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3"/>
              </a:buClr>
              <a:buSzPts val="2400"/>
              <a:buFont typeface="Titillium Web"/>
              <a:buChar char="⦿"/>
              <a:defRPr sz="2400" b="0" i="0" u="none" strike="noStrike" cap="none">
                <a:solidFill>
                  <a:schemeClr val="dk2"/>
                </a:solidFill>
                <a:latin typeface="Titillium Web"/>
                <a:ea typeface="Titillium Web"/>
                <a:cs typeface="Titillium Web"/>
                <a:sym typeface="Titillium Web"/>
              </a:defRPr>
            </a:lvl1pPr>
            <a:lvl2pPr marL="914400" marR="0" lvl="1" indent="-381000" algn="l" rtl="0">
              <a:lnSpc>
                <a:spcPct val="115000"/>
              </a:lnSpc>
              <a:spcBef>
                <a:spcPts val="1000"/>
              </a:spcBef>
              <a:spcAft>
                <a:spcPts val="0"/>
              </a:spcAft>
              <a:buClr>
                <a:schemeClr val="accent4"/>
              </a:buClr>
              <a:buSzPts val="2400"/>
              <a:buFont typeface="Titillium Web"/>
              <a:buChar char="⌾"/>
              <a:defRPr sz="2400" b="0" i="0" u="none" strike="noStrike" cap="none">
                <a:solidFill>
                  <a:schemeClr val="dk2"/>
                </a:solidFill>
                <a:latin typeface="Titillium Web"/>
                <a:ea typeface="Titillium Web"/>
                <a:cs typeface="Titillium Web"/>
                <a:sym typeface="Titillium Web"/>
              </a:defRPr>
            </a:lvl2pPr>
            <a:lvl3pPr marL="1371600" marR="0" lvl="2" indent="-381000" algn="l" rtl="0">
              <a:lnSpc>
                <a:spcPct val="115000"/>
              </a:lnSpc>
              <a:spcBef>
                <a:spcPts val="1000"/>
              </a:spcBef>
              <a:spcAft>
                <a:spcPts val="0"/>
              </a:spcAft>
              <a:buClr>
                <a:schemeClr val="accent5"/>
              </a:buClr>
              <a:buSzPts val="2400"/>
              <a:buFont typeface="Titillium Web"/>
              <a:buChar char="•"/>
              <a:defRPr sz="2400" b="0" i="0" u="none" strike="noStrike" cap="none">
                <a:solidFill>
                  <a:schemeClr val="dk2"/>
                </a:solidFill>
                <a:latin typeface="Titillium Web"/>
                <a:ea typeface="Titillium Web"/>
                <a:cs typeface="Titillium Web"/>
                <a:sym typeface="Titillium Web"/>
              </a:defRPr>
            </a:lvl3pPr>
            <a:lvl4pPr marL="1828800" marR="0" lvl="3" indent="-381000" algn="l" rtl="0">
              <a:lnSpc>
                <a:spcPct val="115000"/>
              </a:lnSpc>
              <a:spcBef>
                <a:spcPts val="1000"/>
              </a:spcBef>
              <a:spcAft>
                <a:spcPts val="0"/>
              </a:spcAft>
              <a:buClr>
                <a:schemeClr val="accent6"/>
              </a:buClr>
              <a:buSzPts val="2400"/>
              <a:buFont typeface="Titillium Web"/>
              <a:buChar char="●"/>
              <a:defRPr sz="2400" b="0" i="0" u="none" strike="noStrike" cap="none">
                <a:solidFill>
                  <a:schemeClr val="dk2"/>
                </a:solidFill>
                <a:latin typeface="Titillium Web"/>
                <a:ea typeface="Titillium Web"/>
                <a:cs typeface="Titillium Web"/>
                <a:sym typeface="Titillium Web"/>
              </a:defRPr>
            </a:lvl4pPr>
            <a:lvl5pPr marL="2286000" marR="0" lvl="4" indent="-381000" algn="l" rtl="0">
              <a:lnSpc>
                <a:spcPct val="115000"/>
              </a:lnSpc>
              <a:spcBef>
                <a:spcPts val="1000"/>
              </a:spcBef>
              <a:spcAft>
                <a:spcPts val="0"/>
              </a:spcAft>
              <a:buClr>
                <a:schemeClr val="dk2"/>
              </a:buClr>
              <a:buSzPts val="2400"/>
              <a:buFont typeface="Titillium Web"/>
              <a:buChar char="○"/>
              <a:defRPr sz="2400" b="0" i="0" u="none" strike="noStrike" cap="none">
                <a:solidFill>
                  <a:schemeClr val="dk2"/>
                </a:solidFill>
                <a:latin typeface="Titillium Web"/>
                <a:ea typeface="Titillium Web"/>
                <a:cs typeface="Titillium Web"/>
                <a:sym typeface="Titillium Web"/>
              </a:defRPr>
            </a:lvl5pPr>
            <a:lvl6pPr marL="2743200" marR="0" lvl="5" indent="-381000" algn="l" rtl="0">
              <a:lnSpc>
                <a:spcPct val="115000"/>
              </a:lnSpc>
              <a:spcBef>
                <a:spcPts val="1000"/>
              </a:spcBef>
              <a:spcAft>
                <a:spcPts val="0"/>
              </a:spcAft>
              <a:buClr>
                <a:schemeClr val="dk2"/>
              </a:buClr>
              <a:buSzPts val="2400"/>
              <a:buFont typeface="Titillium Web"/>
              <a:buChar char="■"/>
              <a:defRPr sz="2400" b="0" i="0" u="none" strike="noStrike" cap="none">
                <a:solidFill>
                  <a:schemeClr val="dk2"/>
                </a:solidFill>
                <a:latin typeface="Titillium Web"/>
                <a:ea typeface="Titillium Web"/>
                <a:cs typeface="Titillium Web"/>
                <a:sym typeface="Titillium Web"/>
              </a:defRPr>
            </a:lvl6pPr>
            <a:lvl7pPr marL="3200400" marR="0" lvl="6" indent="-381000" algn="l" rtl="0">
              <a:lnSpc>
                <a:spcPct val="115000"/>
              </a:lnSpc>
              <a:spcBef>
                <a:spcPts val="1000"/>
              </a:spcBef>
              <a:spcAft>
                <a:spcPts val="0"/>
              </a:spcAft>
              <a:buClr>
                <a:schemeClr val="dk2"/>
              </a:buClr>
              <a:buSzPts val="2400"/>
              <a:buFont typeface="Titillium Web"/>
              <a:buChar char="●"/>
              <a:defRPr sz="2400" b="0" i="0" u="none" strike="noStrike" cap="none">
                <a:solidFill>
                  <a:schemeClr val="dk2"/>
                </a:solidFill>
                <a:latin typeface="Titillium Web"/>
                <a:ea typeface="Titillium Web"/>
                <a:cs typeface="Titillium Web"/>
                <a:sym typeface="Titillium Web"/>
              </a:defRPr>
            </a:lvl7pPr>
            <a:lvl8pPr marL="3657600" marR="0" lvl="7" indent="-381000" algn="l" rtl="0">
              <a:lnSpc>
                <a:spcPct val="115000"/>
              </a:lnSpc>
              <a:spcBef>
                <a:spcPts val="1000"/>
              </a:spcBef>
              <a:spcAft>
                <a:spcPts val="0"/>
              </a:spcAft>
              <a:buClr>
                <a:schemeClr val="dk2"/>
              </a:buClr>
              <a:buSzPts val="2400"/>
              <a:buFont typeface="Titillium Web"/>
              <a:buChar char="○"/>
              <a:defRPr sz="2400" b="0" i="0" u="none" strike="noStrike" cap="none">
                <a:solidFill>
                  <a:schemeClr val="dk2"/>
                </a:solidFill>
                <a:latin typeface="Titillium Web"/>
                <a:ea typeface="Titillium Web"/>
                <a:cs typeface="Titillium Web"/>
                <a:sym typeface="Titillium Web"/>
              </a:defRPr>
            </a:lvl8pPr>
            <a:lvl9pPr marL="4114800" marR="0" lvl="8" indent="-381000" algn="l" rtl="0">
              <a:lnSpc>
                <a:spcPct val="115000"/>
              </a:lnSpc>
              <a:spcBef>
                <a:spcPts val="1000"/>
              </a:spcBef>
              <a:spcAft>
                <a:spcPts val="1000"/>
              </a:spcAft>
              <a:buClr>
                <a:schemeClr val="dk2"/>
              </a:buClr>
              <a:buSzPts val="2400"/>
              <a:buFont typeface="Titillium Web"/>
              <a:buChar char="■"/>
              <a:defRPr sz="2400" b="0" i="0" u="none" strike="noStrike" cap="none">
                <a:solidFill>
                  <a:schemeClr val="dk2"/>
                </a:solidFill>
                <a:latin typeface="Titillium Web"/>
                <a:ea typeface="Titillium Web"/>
                <a:cs typeface="Titillium Web"/>
                <a:sym typeface="Titillium Web"/>
              </a:defRPr>
            </a:lvl9pPr>
          </a:lstStyle>
          <a:p>
            <a:pPr marL="0" indent="0">
              <a:buClr>
                <a:srgbClr val="00CCA0"/>
              </a:buClr>
              <a:buNone/>
              <a:defRPr/>
            </a:pPr>
            <a:r>
              <a:rPr lang="en-US" sz="3200" b="1" kern="0" dirty="0">
                <a:solidFill>
                  <a:srgbClr val="181F22"/>
                </a:solidFill>
                <a:latin typeface="Times New Roman" panose="02020603050405020304" pitchFamily="18" charset="0"/>
                <a:cs typeface="Times New Roman" panose="02020603050405020304" pitchFamily="18" charset="0"/>
              </a:rPr>
              <a:t>Any questions?</a:t>
            </a:r>
          </a:p>
          <a:p>
            <a:pPr marL="0" indent="0">
              <a:spcBef>
                <a:spcPts val="1000"/>
              </a:spcBef>
              <a:buClr>
                <a:srgbClr val="00CCA0"/>
              </a:buClr>
              <a:buNone/>
              <a:defRPr/>
            </a:pPr>
            <a:r>
              <a:rPr lang="en-US" sz="3200" kern="0" dirty="0">
                <a:solidFill>
                  <a:srgbClr val="181F22"/>
                </a:solidFill>
                <a:latin typeface="Times New Roman" panose="02020603050405020304" pitchFamily="18" charset="0"/>
                <a:cs typeface="Times New Roman" panose="02020603050405020304" pitchFamily="18" charset="0"/>
              </a:rPr>
              <a:t>You can find me at:</a:t>
            </a:r>
          </a:p>
          <a:p>
            <a:pPr>
              <a:spcBef>
                <a:spcPts val="1000"/>
              </a:spcBef>
              <a:buClr>
                <a:srgbClr val="00CCA0"/>
              </a:buClr>
              <a:defRPr/>
            </a:pPr>
            <a:r>
              <a:rPr lang="en-US" sz="3200" kern="0" dirty="0">
                <a:solidFill>
                  <a:srgbClr val="181F22"/>
                </a:solidFill>
                <a:latin typeface="Times New Roman" panose="02020603050405020304" pitchFamily="18" charset="0"/>
                <a:cs typeface="Times New Roman" panose="02020603050405020304" pitchFamily="18" charset="0"/>
              </a:rPr>
              <a:t>01720093050</a:t>
            </a:r>
          </a:p>
          <a:p>
            <a:pPr>
              <a:buClr>
                <a:srgbClr val="00CCA0"/>
              </a:buClr>
              <a:defRPr/>
            </a:pPr>
            <a:r>
              <a:rPr lang="en-US" sz="3200" kern="0" dirty="0">
                <a:solidFill>
                  <a:srgbClr val="181F22"/>
                </a:solidFill>
                <a:latin typeface="Times New Roman" panose="02020603050405020304" pitchFamily="18" charset="0"/>
                <a:cs typeface="Times New Roman" panose="02020603050405020304" pitchFamily="18" charset="0"/>
              </a:rPr>
              <a:t>shajahan.rupalibank@gmail.co</a:t>
            </a:r>
            <a:r>
              <a:rPr lang="en-US" sz="3200" kern="0" dirty="0">
                <a:solidFill>
                  <a:srgbClr val="677579"/>
                </a:solidFill>
                <a:latin typeface="Times New Roman" panose="02020603050405020304" pitchFamily="18" charset="0"/>
                <a:cs typeface="Times New Roman" panose="02020603050405020304" pitchFamily="18" charset="0"/>
              </a:rPr>
              <a:t>m</a:t>
            </a:r>
          </a:p>
        </p:txBody>
      </p:sp>
      <p:sp>
        <p:nvSpPr>
          <p:cNvPr id="14" name="Google Shape;365;p34"/>
          <p:cNvSpPr txBox="1">
            <a:spLocks/>
          </p:cNvSpPr>
          <p:nvPr/>
        </p:nvSpPr>
        <p:spPr>
          <a:xfrm>
            <a:off x="2457451" y="1666876"/>
            <a:ext cx="6424613" cy="1160463"/>
          </a:xfrm>
          <a:prstGeom prst="rect">
            <a:avLst/>
          </a:prstGeom>
          <a:noFill/>
          <a:ln>
            <a:noFill/>
          </a:ln>
          <a:effectLst>
            <a:outerShdw dist="9525" dir="16200000" algn="bl" rotWithShape="0">
              <a:srgbClr val="FFFFFF">
                <a:alpha val="35000"/>
              </a:srgbClr>
            </a:outerShdw>
          </a:effectLst>
        </p:spPr>
        <p:txBody>
          <a:bodyPr spcFirstLastPara="1" lIns="0" tIns="0" rIns="0" bIns="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1pPr>
            <a:lvl2pPr marR="0" lvl="1"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2pPr>
            <a:lvl3pPr marR="0" lvl="2"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3pPr>
            <a:lvl4pPr marR="0" lvl="3"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4pPr>
            <a:lvl5pPr marR="0" lvl="4"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5pPr>
            <a:lvl6pPr marR="0" lvl="5"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6pPr>
            <a:lvl7pPr marR="0" lvl="6"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7pPr>
            <a:lvl8pPr marR="0" lvl="7"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8pPr>
            <a:lvl9pPr marR="0" lvl="8" algn="l" rtl="0">
              <a:lnSpc>
                <a:spcPct val="90000"/>
              </a:lnSpc>
              <a:spcBef>
                <a:spcPts val="0"/>
              </a:spcBef>
              <a:spcAft>
                <a:spcPts val="0"/>
              </a:spcAft>
              <a:buClr>
                <a:schemeClr val="dk1"/>
              </a:buClr>
              <a:buSzPts val="3600"/>
              <a:buFont typeface="Titillium Web"/>
              <a:buNone/>
              <a:defRPr sz="3600" b="1" i="0" u="none" strike="noStrike" cap="none">
                <a:solidFill>
                  <a:schemeClr val="dk1"/>
                </a:solidFill>
                <a:latin typeface="Titillium Web"/>
                <a:ea typeface="Titillium Web"/>
                <a:cs typeface="Titillium Web"/>
                <a:sym typeface="Titillium Web"/>
              </a:defRPr>
            </a:lvl9pPr>
          </a:lstStyle>
          <a:p>
            <a:pPr>
              <a:buClr>
                <a:srgbClr val="181F22"/>
              </a:buClr>
              <a:defRPr/>
            </a:pPr>
            <a:r>
              <a:rPr lang="en-US" sz="6000" kern="0" dirty="0" smtClean="0">
                <a:solidFill>
                  <a:srgbClr val="181F22"/>
                </a:solidFill>
              </a:rPr>
              <a:t>THANKS.</a:t>
            </a:r>
            <a:endParaRPr lang="en-US" sz="6000" kern="0" dirty="0">
              <a:solidFill>
                <a:srgbClr val="181F22"/>
              </a:solidFill>
            </a:endParaRPr>
          </a:p>
        </p:txBody>
      </p:sp>
      <p:pic>
        <p:nvPicPr>
          <p:cNvPr id="15" name="Picture 14" descr="https://i.pinimg.com/originals/02/79/fa/0279fa0796bd7a69c9fa7283bdd0a47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5141" y="861147"/>
            <a:ext cx="2759229" cy="3289997"/>
          </a:xfrm>
          <a:prstGeom prst="ellipse">
            <a:avLst/>
          </a:prstGeom>
          <a:ln>
            <a:noFill/>
          </a:ln>
          <a:effectLst>
            <a:softEdge rad="112500"/>
          </a:effectLst>
        </p:spPr>
      </p:pic>
    </p:spTree>
    <p:extLst>
      <p:ext uri="{BB962C8B-B14F-4D97-AF65-F5344CB8AC3E}">
        <p14:creationId xmlns:p14="http://schemas.microsoft.com/office/powerpoint/2010/main" val="358625623"/>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754261"/>
              </p:ext>
            </p:extLst>
          </p:nvPr>
        </p:nvGraphicFramePr>
        <p:xfrm>
          <a:off x="2847702" y="2495006"/>
          <a:ext cx="6217921" cy="3108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2504595" y="855751"/>
            <a:ext cx="6561028" cy="859611"/>
          </a:xfrm>
          <a:prstGeom prst="rect">
            <a:avLst/>
          </a:prstGeom>
        </p:spPr>
      </p:pic>
      <p:pic>
        <p:nvPicPr>
          <p:cNvPr id="4" name="Picture 3"/>
          <p:cNvPicPr>
            <a:picLocks noChangeAspect="1"/>
          </p:cNvPicPr>
          <p:nvPr/>
        </p:nvPicPr>
        <p:blipFill>
          <a:blip r:embed="rId8"/>
          <a:stretch>
            <a:fillRect/>
          </a:stretch>
        </p:blipFill>
        <p:spPr>
          <a:xfrm>
            <a:off x="0" y="1"/>
            <a:ext cx="12191999" cy="6858000"/>
          </a:xfrm>
          <a:prstGeom prst="rect">
            <a:avLst/>
          </a:prstGeom>
        </p:spPr>
      </p:pic>
    </p:spTree>
    <p:extLst>
      <p:ext uri="{BB962C8B-B14F-4D97-AF65-F5344CB8AC3E}">
        <p14:creationId xmlns:p14="http://schemas.microsoft.com/office/powerpoint/2010/main" val="2897309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6</a:t>
            </a:fld>
            <a:endParaRPr lang="en"/>
          </a:p>
        </p:txBody>
      </p:sp>
      <p:pic>
        <p:nvPicPr>
          <p:cNvPr id="6" name="Picture 5"/>
          <p:cNvPicPr>
            <a:picLocks noChangeAspect="1"/>
          </p:cNvPicPr>
          <p:nvPr/>
        </p:nvPicPr>
        <p:blipFill>
          <a:blip r:embed="rId2"/>
          <a:stretch>
            <a:fillRect/>
          </a:stretch>
        </p:blipFill>
        <p:spPr>
          <a:xfrm>
            <a:off x="3793207" y="511293"/>
            <a:ext cx="6864691" cy="859611"/>
          </a:xfrm>
          <a:prstGeom prst="rect">
            <a:avLst/>
          </a:prstGeom>
        </p:spPr>
      </p:pic>
      <p:pic>
        <p:nvPicPr>
          <p:cNvPr id="7" name="Picture 6"/>
          <p:cNvPicPr>
            <a:picLocks noChangeAspect="1"/>
          </p:cNvPicPr>
          <p:nvPr/>
        </p:nvPicPr>
        <p:blipFill>
          <a:blip r:embed="rId3"/>
          <a:stretch>
            <a:fillRect/>
          </a:stretch>
        </p:blipFill>
        <p:spPr>
          <a:xfrm>
            <a:off x="285750" y="862149"/>
            <a:ext cx="11620500" cy="5740651"/>
          </a:xfrm>
          <a:prstGeom prst="rect">
            <a:avLst/>
          </a:prstGeom>
        </p:spPr>
      </p:pic>
    </p:spTree>
    <p:extLst>
      <p:ext uri="{BB962C8B-B14F-4D97-AF65-F5344CB8AC3E}">
        <p14:creationId xmlns:p14="http://schemas.microsoft.com/office/powerpoint/2010/main" val="4065667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7</a:t>
            </a:fld>
            <a:endParaRPr lang="en"/>
          </a:p>
        </p:txBody>
      </p:sp>
      <p:pic>
        <p:nvPicPr>
          <p:cNvPr id="6" name="Picture 5"/>
          <p:cNvPicPr>
            <a:picLocks noChangeAspect="1"/>
          </p:cNvPicPr>
          <p:nvPr/>
        </p:nvPicPr>
        <p:blipFill>
          <a:blip r:embed="rId2"/>
          <a:stretch>
            <a:fillRect/>
          </a:stretch>
        </p:blipFill>
        <p:spPr>
          <a:xfrm>
            <a:off x="3793207" y="511293"/>
            <a:ext cx="6864691" cy="859611"/>
          </a:xfrm>
          <a:prstGeom prst="rect">
            <a:avLst/>
          </a:prstGeom>
        </p:spPr>
      </p:pic>
      <p:pic>
        <p:nvPicPr>
          <p:cNvPr id="3" name="Picture 2"/>
          <p:cNvPicPr>
            <a:picLocks noChangeAspect="1"/>
          </p:cNvPicPr>
          <p:nvPr/>
        </p:nvPicPr>
        <p:blipFill>
          <a:blip r:embed="rId3"/>
          <a:stretch>
            <a:fillRect/>
          </a:stretch>
        </p:blipFill>
        <p:spPr>
          <a:xfrm>
            <a:off x="269285" y="966379"/>
            <a:ext cx="11496675" cy="3396615"/>
          </a:xfrm>
          <a:prstGeom prst="rect">
            <a:avLst/>
          </a:prstGeom>
        </p:spPr>
      </p:pic>
    </p:spTree>
    <p:extLst>
      <p:ext uri="{BB962C8B-B14F-4D97-AF65-F5344CB8AC3E}">
        <p14:creationId xmlns:p14="http://schemas.microsoft.com/office/powerpoint/2010/main" val="3325045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8</a:t>
            </a:fld>
            <a:endParaRPr lang="en"/>
          </a:p>
        </p:txBody>
      </p:sp>
      <p:pic>
        <p:nvPicPr>
          <p:cNvPr id="6" name="Picture 5"/>
          <p:cNvPicPr>
            <a:picLocks noChangeAspect="1"/>
          </p:cNvPicPr>
          <p:nvPr/>
        </p:nvPicPr>
        <p:blipFill>
          <a:blip r:embed="rId2"/>
          <a:stretch>
            <a:fillRect/>
          </a:stretch>
        </p:blipFill>
        <p:spPr>
          <a:xfrm>
            <a:off x="3793207" y="511293"/>
            <a:ext cx="6864691" cy="859611"/>
          </a:xfrm>
          <a:prstGeom prst="rect">
            <a:avLst/>
          </a:prstGeom>
        </p:spPr>
      </p:pic>
      <p:pic>
        <p:nvPicPr>
          <p:cNvPr id="9" name="Picture 8"/>
          <p:cNvPicPr>
            <a:picLocks noChangeAspect="1"/>
          </p:cNvPicPr>
          <p:nvPr/>
        </p:nvPicPr>
        <p:blipFill>
          <a:blip r:embed="rId3"/>
          <a:stretch>
            <a:fillRect/>
          </a:stretch>
        </p:blipFill>
        <p:spPr>
          <a:xfrm>
            <a:off x="-51467" y="-39189"/>
            <a:ext cx="12192000" cy="6897189"/>
          </a:xfrm>
          <a:prstGeom prst="rect">
            <a:avLst/>
          </a:prstGeom>
        </p:spPr>
      </p:pic>
    </p:spTree>
    <p:extLst>
      <p:ext uri="{BB962C8B-B14F-4D97-AF65-F5344CB8AC3E}">
        <p14:creationId xmlns:p14="http://schemas.microsoft.com/office/powerpoint/2010/main" val="652166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9</a:t>
            </a:fld>
            <a:endParaRPr lang="en"/>
          </a:p>
        </p:txBody>
      </p:sp>
      <p:pic>
        <p:nvPicPr>
          <p:cNvPr id="6" name="Picture 5"/>
          <p:cNvPicPr>
            <a:picLocks noChangeAspect="1"/>
          </p:cNvPicPr>
          <p:nvPr/>
        </p:nvPicPr>
        <p:blipFill>
          <a:blip r:embed="rId2"/>
          <a:stretch>
            <a:fillRect/>
          </a:stretch>
        </p:blipFill>
        <p:spPr>
          <a:xfrm>
            <a:off x="3793207" y="511293"/>
            <a:ext cx="6864691" cy="859611"/>
          </a:xfrm>
          <a:prstGeom prst="rect">
            <a:avLst/>
          </a:prstGeom>
        </p:spPr>
      </p:pic>
      <p:pic>
        <p:nvPicPr>
          <p:cNvPr id="3" name="Picture 2"/>
          <p:cNvPicPr>
            <a:picLocks noChangeAspect="1"/>
          </p:cNvPicPr>
          <p:nvPr/>
        </p:nvPicPr>
        <p:blipFill>
          <a:blip r:embed="rId3"/>
          <a:stretch>
            <a:fillRect/>
          </a:stretch>
        </p:blipFill>
        <p:spPr>
          <a:xfrm>
            <a:off x="108993" y="55179"/>
            <a:ext cx="11477625" cy="6802821"/>
          </a:xfrm>
          <a:prstGeom prst="rect">
            <a:avLst/>
          </a:prstGeom>
        </p:spPr>
      </p:pic>
    </p:spTree>
    <p:extLst>
      <p:ext uri="{BB962C8B-B14F-4D97-AF65-F5344CB8AC3E}">
        <p14:creationId xmlns:p14="http://schemas.microsoft.com/office/powerpoint/2010/main" val="2225266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imandra template">
  <a:themeElements>
    <a:clrScheme name="Custom 347">
      <a:dk1>
        <a:srgbClr val="24283B"/>
      </a:dk1>
      <a:lt1>
        <a:srgbClr val="FFFFFF"/>
      </a:lt1>
      <a:dk2>
        <a:srgbClr val="80828B"/>
      </a:dk2>
      <a:lt2>
        <a:srgbClr val="EAECF0"/>
      </a:lt2>
      <a:accent1>
        <a:srgbClr val="FFCE00"/>
      </a:accent1>
      <a:accent2>
        <a:srgbClr val="FFF14C"/>
      </a:accent2>
      <a:accent3>
        <a:srgbClr val="9FE2D0"/>
      </a:accent3>
      <a:accent4>
        <a:srgbClr val="1AB6D1"/>
      </a:accent4>
      <a:accent5>
        <a:srgbClr val="0784B1"/>
      </a:accent5>
      <a:accent6>
        <a:srgbClr val="EE7673"/>
      </a:accent6>
      <a:hlink>
        <a:srgbClr val="3180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imandra template">
  <a:themeElements>
    <a:clrScheme name="Custom 347">
      <a:dk1>
        <a:srgbClr val="24283B"/>
      </a:dk1>
      <a:lt1>
        <a:srgbClr val="FFFFFF"/>
      </a:lt1>
      <a:dk2>
        <a:srgbClr val="80828B"/>
      </a:dk2>
      <a:lt2>
        <a:srgbClr val="EAECF0"/>
      </a:lt2>
      <a:accent1>
        <a:srgbClr val="FFCE00"/>
      </a:accent1>
      <a:accent2>
        <a:srgbClr val="FFF14C"/>
      </a:accent2>
      <a:accent3>
        <a:srgbClr val="9FE2D0"/>
      </a:accent3>
      <a:accent4>
        <a:srgbClr val="1AB6D1"/>
      </a:accent4>
      <a:accent5>
        <a:srgbClr val="0784B1"/>
      </a:accent5>
      <a:accent6>
        <a:srgbClr val="EE7673"/>
      </a:accent6>
      <a:hlink>
        <a:srgbClr val="3180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1672</Words>
  <Application>Microsoft Office PowerPoint</Application>
  <PresentationFormat>Widescreen</PresentationFormat>
  <Paragraphs>417</Paragraphs>
  <Slides>48</Slides>
  <Notes>7</Notes>
  <HiddenSlides>0</HiddenSlides>
  <MMClips>0</MMClips>
  <ScaleCrop>false</ScaleCrop>
  <HeadingPairs>
    <vt:vector size="6" baseType="variant">
      <vt:variant>
        <vt:lpstr>Fonts Used</vt:lpstr>
      </vt:variant>
      <vt:variant>
        <vt:i4>21</vt:i4>
      </vt:variant>
      <vt:variant>
        <vt:lpstr>Theme</vt:lpstr>
      </vt:variant>
      <vt:variant>
        <vt:i4>7</vt:i4>
      </vt:variant>
      <vt:variant>
        <vt:lpstr>Slide Titles</vt:lpstr>
      </vt:variant>
      <vt:variant>
        <vt:i4>48</vt:i4>
      </vt:variant>
    </vt:vector>
  </HeadingPairs>
  <TitlesOfParts>
    <vt:vector size="76" baseType="lpstr">
      <vt:lpstr>AdarshaLipiCon</vt:lpstr>
      <vt:lpstr>Aparajita</vt:lpstr>
      <vt:lpstr>Arial</vt:lpstr>
      <vt:lpstr>Arvo</vt:lpstr>
      <vt:lpstr>Bodoni MT Black</vt:lpstr>
      <vt:lpstr>Calibri</vt:lpstr>
      <vt:lpstr>Constantia</vt:lpstr>
      <vt:lpstr>Esprit-Bold</vt:lpstr>
      <vt:lpstr>Esprit-Book</vt:lpstr>
      <vt:lpstr>Merriweather Sans</vt:lpstr>
      <vt:lpstr>Noto Sans Symbols</vt:lpstr>
      <vt:lpstr>Red Hat Display</vt:lpstr>
      <vt:lpstr>Red Hat Text</vt:lpstr>
      <vt:lpstr>Roboto Condensed</vt:lpstr>
      <vt:lpstr>Roboto Condensed Light</vt:lpstr>
      <vt:lpstr>SutonnyMJ</vt:lpstr>
      <vt:lpstr>Symbol</vt:lpstr>
      <vt:lpstr>Times New Roman</vt:lpstr>
      <vt:lpstr>Titillium Web</vt:lpstr>
      <vt:lpstr>Wingdings</vt:lpstr>
      <vt:lpstr>Wingdings 2</vt:lpstr>
      <vt:lpstr>Salerio template</vt:lpstr>
      <vt:lpstr>Content Slides</vt:lpstr>
      <vt:lpstr>2_Timandra template</vt:lpstr>
      <vt:lpstr>1_Salerio template</vt:lpstr>
      <vt:lpstr>2_Diseño predeterminado</vt:lpstr>
      <vt:lpstr>2_Salerio template</vt:lpstr>
      <vt:lpstr>6_Timandra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 Working Capital Assessment method for Trading Concern </vt:lpstr>
      <vt:lpstr>Working Capital Assessment method for Trading Concern– contd. </vt:lpstr>
      <vt:lpstr>PowerPoint Presentation</vt:lpstr>
      <vt:lpstr>PowerPoint Presentation</vt:lpstr>
      <vt:lpstr>15. Example of calculating CC/working capital (WC) </vt:lpstr>
      <vt:lpstr>PowerPoint Presentation</vt:lpstr>
      <vt:lpstr>PowerPoint Presentation</vt:lpstr>
      <vt:lpstr>PowerPoint Presentation</vt:lpstr>
      <vt:lpstr>Working Capital Assessment (For Project- manufacturing Company)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iftekhar rasul</dc:creator>
  <cp:lastModifiedBy>tousifraihandhaka@gmail.com</cp:lastModifiedBy>
  <cp:revision>139</cp:revision>
  <dcterms:created xsi:type="dcterms:W3CDTF">2021-12-02T16:12:53Z</dcterms:created>
  <dcterms:modified xsi:type="dcterms:W3CDTF">2023-07-23T18:51:54Z</dcterms:modified>
</cp:coreProperties>
</file>