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3"/>
  </p:notesMasterIdLst>
  <p:handoutMasterIdLst>
    <p:handoutMasterId r:id="rId34"/>
  </p:handoutMasterIdLst>
  <p:sldIdLst>
    <p:sldId id="256" r:id="rId3"/>
    <p:sldId id="325" r:id="rId4"/>
    <p:sldId id="334" r:id="rId5"/>
    <p:sldId id="315" r:id="rId6"/>
    <p:sldId id="303" r:id="rId7"/>
    <p:sldId id="318" r:id="rId8"/>
    <p:sldId id="319" r:id="rId9"/>
    <p:sldId id="309" r:id="rId10"/>
    <p:sldId id="320" r:id="rId11"/>
    <p:sldId id="321" r:id="rId12"/>
    <p:sldId id="310" r:id="rId13"/>
    <p:sldId id="322" r:id="rId14"/>
    <p:sldId id="323" r:id="rId15"/>
    <p:sldId id="311" r:id="rId16"/>
    <p:sldId id="312" r:id="rId17"/>
    <p:sldId id="313" r:id="rId18"/>
    <p:sldId id="324" r:id="rId19"/>
    <p:sldId id="333" r:id="rId20"/>
    <p:sldId id="304" r:id="rId21"/>
    <p:sldId id="306" r:id="rId22"/>
    <p:sldId id="307" r:id="rId23"/>
    <p:sldId id="308" r:id="rId24"/>
    <p:sldId id="326" r:id="rId25"/>
    <p:sldId id="327" r:id="rId26"/>
    <p:sldId id="328" r:id="rId27"/>
    <p:sldId id="329" r:id="rId28"/>
    <p:sldId id="330" r:id="rId29"/>
    <p:sldId id="331" r:id="rId30"/>
    <p:sldId id="332" r:id="rId31"/>
    <p:sldId id="314" r:id="rId32"/>
  </p:sldIdLst>
  <p:sldSz cx="9144000" cy="5143500" type="screen16x9"/>
  <p:notesSz cx="7010400" cy="92964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p:scale>
          <a:sx n="100" d="100"/>
          <a:sy n="100" d="100"/>
        </p:scale>
        <p:origin x="-1092" y="-277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37CB74-03E6-4E4B-81B1-AE39317A6FBF}" type="datetimeFigureOut">
              <a:rPr lang="en-US" smtClean="0"/>
              <a:pPr/>
              <a:t>7/18/2023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37F8BF-8EA6-451E-9E4A-541295046E69}" type="slidenum">
              <a:rPr lang="en-US" smtClean="0"/>
              <a:pPr/>
              <a:t>‹#›</a:t>
            </a:fld>
            <a:endParaRPr lang="en-US"/>
          </a:p>
        </p:txBody>
      </p:sp>
    </p:spTree>
    <p:extLst>
      <p:ext uri="{BB962C8B-B14F-4D97-AF65-F5344CB8AC3E}">
        <p14:creationId xmlns="" xmlns:p14="http://schemas.microsoft.com/office/powerpoint/2010/main" val="17362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6D080E4-D5A5-4AC2-8525-96C9DE52CB59}" type="datetimeFigureOut">
              <a:rPr lang="en-US" smtClean="0"/>
              <a:pPr/>
              <a:t>7/18/2023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F3A5A18-20C7-4AE4-A047-89A7029BF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A5A18-20C7-4AE4-A047-89A7029BFB7D}"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A5A18-20C7-4AE4-A047-89A7029BFB7D}"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A5A18-20C7-4AE4-A047-89A7029BFB7D}"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A5A18-20C7-4AE4-A047-89A7029BFB7D}"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A5A18-20C7-4AE4-A047-89A7029BFB7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40911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21586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36580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442577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65383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043678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55885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99131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571420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68461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84864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 xmlns:p14="http://schemas.microsoft.com/office/powerpoint/2010/main" val="1065438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486602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5010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725660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134035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742525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7865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86043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3101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 xmlns:p14="http://schemas.microsoft.com/office/powerpoint/2010/main" val="110194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 xmlns:p14="http://schemas.microsoft.com/office/powerpoint/2010/main" val="2056715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 xmlns:p14="http://schemas.microsoft.com/office/powerpoint/2010/main" val="3114234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 xmlns:p14="http://schemas.microsoft.com/office/powerpoint/2010/main" val="528703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 xmlns:p14="http://schemas.microsoft.com/office/powerpoint/2010/main" val="2956061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 xmlns:p14="http://schemas.microsoft.com/office/powerpoint/2010/main" val="3160137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7/18/2023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8">
            <a:extLst>
              <a:ext uri="{28A0092B-C50C-407E-A947-70E740481C1C}">
                <a14:useLocalDpi xmlns=""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9">
            <a:extLst>
              <a:ext uri="{28A0092B-C50C-407E-A947-70E740481C1C}">
                <a14:useLocalDpi xmlns=""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0">
            <a:extLst>
              <a:ext uri="{28A0092B-C50C-407E-A947-70E740481C1C}">
                <a14:useLocalDpi xmlns=""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31">
            <a:extLst>
              <a:ext uri="{28A0092B-C50C-407E-A947-70E740481C1C}">
                <a14:useLocalDpi xmlns=""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pPr/>
              <a:t>7/18/2023</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413510305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6" r:id="rId20"/>
    <p:sldLayoutId id="2147483698" r:id="rId21"/>
    <p:sldLayoutId id="2147483699" r:id="rId22"/>
    <p:sldLayoutId id="2147483700" r:id="rId23"/>
    <p:sldLayoutId id="2147483701" r:id="rId24"/>
    <p:sldLayoutId id="2147483704" r:id="rId25"/>
    <p:sldLayoutId id="2147483660" r:id="rId26"/>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6.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0" y="0"/>
            <a:ext cx="9144000" cy="4770537"/>
          </a:xfrm>
          <a:prstGeom prst="rect">
            <a:avLst/>
          </a:prstGeom>
          <a:noFill/>
          <a:ln w="9525">
            <a:noFill/>
            <a:miter lim="800000"/>
            <a:headEnd/>
            <a:tailEnd/>
          </a:ln>
        </p:spPr>
        <p:txBody>
          <a:bodyPr wrap="square">
            <a:spAutoFit/>
          </a:bodyPr>
          <a:lstStyle/>
          <a:p>
            <a:pPr algn="ctr"/>
            <a:endParaRPr lang="en-US" sz="4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a:p>
            <a:pPr algn="ctr"/>
            <a:endParaRPr lang="en-US" sz="4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a:p>
            <a:pPr algn="ctr"/>
            <a:r>
              <a:rPr lang="en-US" sz="4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ব্যাংকার</a:t>
            </a:r>
            <a:r>
              <a:rPr lang="en-US" sz="4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44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বহি</a:t>
            </a:r>
            <a:r>
              <a:rPr lang="en-US" sz="4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44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সাক্ষ্য</a:t>
            </a:r>
            <a:r>
              <a:rPr lang="en-US" sz="4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4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আইন,২০২১</a:t>
            </a:r>
          </a:p>
          <a:p>
            <a:pPr algn="ctr"/>
            <a:endParaRPr lang="en-US" sz="32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endParaRPr>
          </a:p>
          <a:p>
            <a:pPr algn="ctr"/>
            <a:r>
              <a:rPr lang="en-US" sz="44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মোঃ</a:t>
            </a:r>
            <a:r>
              <a:rPr lang="en-US" sz="4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a:t>
            </a:r>
            <a:r>
              <a:rPr lang="en-US" sz="44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সাফায়েত</a:t>
            </a:r>
            <a:r>
              <a:rPr lang="en-US" sz="4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a:t>
            </a:r>
            <a:r>
              <a:rPr lang="en-US" sz="44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হোসেন</a:t>
            </a:r>
            <a:endParaRPr lang="en-US" sz="4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endParaRPr>
          </a:p>
          <a:p>
            <a:pPr algn="ct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মহাব্যবস্থাপক</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ও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প্রিন্সিপাল</a:t>
            </a:r>
            <a:endPar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pPr algn="ctr"/>
            <a:endParaRPr lang="en-US"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endParaRPr>
          </a:p>
          <a:p>
            <a:pPr algn="ctr"/>
            <a:endParaRPr lang="en-US"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endParaRPr>
          </a:p>
          <a:p>
            <a:pPr algn="ctr"/>
            <a:endParaRPr 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7" name="TextBox 6">
            <a:hlinkClick r:id="rId2"/>
          </p:cNvPr>
          <p:cNvSpPr txBox="1"/>
          <p:nvPr/>
        </p:nvSpPr>
        <p:spPr>
          <a:xfrm>
            <a:off x="0" y="4844068"/>
            <a:ext cx="9143999" cy="215444"/>
          </a:xfrm>
          <a:prstGeom prst="rect">
            <a:avLst/>
          </a:prstGeom>
          <a:noFill/>
        </p:spPr>
        <p:txBody>
          <a:bodyPr wrap="square" rtlCol="0">
            <a:spAutoFit/>
          </a:bodyPr>
          <a:lstStyle/>
          <a:p>
            <a:pPr algn="ctr"/>
            <a:r>
              <a:rPr lang="en-US" altLang="ko-KR" sz="800" dirty="0" smtClean="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sp>
        <p:nvSpPr>
          <p:cNvPr id="3" name="AutoShape 2" descr="Bangladesh Government Logo Vector (.EPS) Free Download"/>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a:blip r:embed="rId3"/>
          <a:srcRect t="5970"/>
          <a:stretch>
            <a:fillRect/>
          </a:stretch>
        </p:blipFill>
        <p:spPr bwMode="auto">
          <a:xfrm>
            <a:off x="0" y="3943350"/>
            <a:ext cx="9144000" cy="1200150"/>
          </a:xfrm>
          <a:prstGeom prst="rect">
            <a:avLst/>
          </a:prstGeom>
          <a:noFill/>
          <a:ln w="9525">
            <a:noFill/>
            <a:miter lim="800000"/>
            <a:headEnd/>
            <a:tailEnd/>
          </a:ln>
          <a:effectLst/>
        </p:spPr>
      </p:pic>
    </p:spTree>
    <p:extLst>
      <p:ext uri="{BB962C8B-B14F-4D97-AF65-F5344CB8AC3E}">
        <p14:creationId xmlns="" xmlns:p14="http://schemas.microsoft.com/office/powerpoint/2010/main" val="303447833"/>
      </p:ext>
    </p:extLst>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0"/>
          </p:nvPr>
        </p:nvSpPr>
        <p:spPr>
          <a:xfrm>
            <a:off x="0" y="0"/>
            <a:ext cx="9144000" cy="5143499"/>
          </a:xfrm>
        </p:spPr>
        <p:txBody>
          <a:bodyPr/>
          <a:lstStyle/>
          <a:p>
            <a:pPr algn="just"/>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(5) Dc-</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aviv</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(4)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Gi</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Aaxb</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cÖ`Ë</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cÖZ¨qbc‡Î</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wbgœwjwLZ</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welqvw</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mswÿßi</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~‡c AšÍf©y³ _</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vwK‡e</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h_v</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a:t>
            </a:r>
          </a:p>
          <a:p>
            <a:pPr algn="just"/>
            <a:r>
              <a:rPr lang="en-US" sz="1800" b="1" dirty="0" smtClean="0">
                <a:solidFill>
                  <a:schemeClr val="bg1"/>
                </a:solidFill>
                <a:latin typeface="ArhialkhanMJ" pitchFamily="2" charset="0"/>
                <a:cs typeface="ArhialkhanMJ" pitchFamily="2" charset="0"/>
              </a:rPr>
              <a:t>(K) </a:t>
            </a:r>
            <a:r>
              <a:rPr lang="en-US" sz="1800" b="1" dirty="0" err="1" smtClean="0">
                <a:solidFill>
                  <a:schemeClr val="bg1"/>
                </a:solidFill>
                <a:latin typeface="ArhialkhanMJ" pitchFamily="2" charset="0"/>
                <a:cs typeface="ArhialkhanMJ" pitchFamily="2" charset="0"/>
              </a:rPr>
              <a:t>Ggb</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Kw¤úDUvi</a:t>
            </a:r>
            <a:r>
              <a:rPr lang="en-US" sz="1800" b="1" dirty="0" smtClean="0">
                <a:solidFill>
                  <a:schemeClr val="bg1"/>
                </a:solidFill>
                <a:latin typeface="ArhialkhanMJ" pitchFamily="2" charset="0"/>
                <a:cs typeface="ArhialkhanMJ" pitchFamily="2" charset="0"/>
              </a:rPr>
              <a:t> wm‡÷g </a:t>
            </a:r>
            <a:r>
              <a:rPr lang="en-US" sz="1800" b="1" dirty="0" err="1" smtClean="0">
                <a:solidFill>
                  <a:schemeClr val="bg1"/>
                </a:solidFill>
                <a:latin typeface="ArhialkhanMJ" pitchFamily="2" charset="0"/>
                <a:cs typeface="ArhialkhanMJ" pitchFamily="2" charset="0"/>
              </a:rPr>
              <a:t>hvnv‡Z</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Kej</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Aby‡gvw`Z</a:t>
            </a:r>
            <a:r>
              <a:rPr lang="en-US" sz="1800" b="1" dirty="0" smtClean="0">
                <a:solidFill>
                  <a:schemeClr val="bg1"/>
                </a:solidFill>
                <a:latin typeface="ArhialkhanMJ" pitchFamily="2" charset="0"/>
                <a:cs typeface="ArhialkhanMJ" pitchFamily="2" charset="0"/>
              </a:rPr>
              <a:t> e¨w³i Z_¨ </a:t>
            </a:r>
            <a:r>
              <a:rPr lang="en-US" sz="1800" b="1" dirty="0" err="1" smtClean="0">
                <a:solidFill>
                  <a:schemeClr val="bg1"/>
                </a:solidFill>
                <a:latin typeface="ArhialkhanMJ" pitchFamily="2" charset="0"/>
                <a:cs typeface="ArhialkhanMJ" pitchFamily="2" charset="0"/>
              </a:rPr>
              <a:t>wjwce×KiY</a:t>
            </a:r>
            <a:r>
              <a:rPr lang="en-US" sz="1800" b="1" dirty="0" smtClean="0">
                <a:solidFill>
                  <a:schemeClr val="bg1"/>
                </a:solidFill>
                <a:latin typeface="ArhialkhanMJ" pitchFamily="2" charset="0"/>
                <a:cs typeface="ArhialkhanMJ" pitchFamily="2" charset="0"/>
              </a:rPr>
              <a:t> I </a:t>
            </a:r>
            <a:r>
              <a:rPr lang="en-US" sz="1800" b="1" dirty="0" err="1" smtClean="0">
                <a:solidFill>
                  <a:schemeClr val="bg1"/>
                </a:solidFill>
                <a:latin typeface="ArhialkhanMJ" pitchFamily="2" charset="0"/>
                <a:cs typeface="ArhialkhanMJ" pitchFamily="2" charset="0"/>
              </a:rPr>
              <a:t>cwiPvjbvi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cÖ‡ekvwaKvi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wQj</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g‡g</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M„nxZ</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wbivcËvg~jK</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e¨e¯’vw</a:t>
            </a:r>
            <a:r>
              <a:rPr lang="en-US" sz="1800" b="1" dirty="0" smtClean="0">
                <a:solidFill>
                  <a:schemeClr val="bg1"/>
                </a:solidFill>
                <a:latin typeface="ArhialkhanMJ" pitchFamily="2" charset="0"/>
                <a:cs typeface="ArhialkhanMJ" pitchFamily="2" charset="0"/>
              </a:rPr>
              <a:t>`; </a:t>
            </a:r>
          </a:p>
          <a:p>
            <a:pPr algn="just"/>
            <a:r>
              <a:rPr lang="en-US" sz="1800" b="1" dirty="0" smtClean="0">
                <a:solidFill>
                  <a:schemeClr val="bg1"/>
                </a:solidFill>
                <a:latin typeface="ArhialkhanMJ" pitchFamily="2" charset="0"/>
                <a:cs typeface="ArhialkhanMJ" pitchFamily="2" charset="0"/>
              </a:rPr>
              <a:t>(L) Z‡_¨ </a:t>
            </a:r>
            <a:r>
              <a:rPr lang="en-US" sz="1800" b="1" dirty="0" err="1" smtClean="0">
                <a:solidFill>
                  <a:schemeClr val="bg1"/>
                </a:solidFill>
                <a:latin typeface="ArhialkhanMJ" pitchFamily="2" charset="0"/>
                <a:cs typeface="ArhialkhanMJ" pitchFamily="2" charset="0"/>
              </a:rPr>
              <a:t>Abby‡gvw`Z</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cwieZ©b</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wPwýZKiY</a:t>
            </a:r>
            <a:r>
              <a:rPr lang="en-US" sz="1800" b="1" dirty="0" smtClean="0">
                <a:solidFill>
                  <a:schemeClr val="bg1"/>
                </a:solidFill>
                <a:latin typeface="ArhialkhanMJ" pitchFamily="2" charset="0"/>
                <a:cs typeface="ArhialkhanMJ" pitchFamily="2" charset="0"/>
              </a:rPr>
              <a:t> I </a:t>
            </a:r>
            <a:r>
              <a:rPr lang="en-US" sz="1800" b="1" dirty="0" err="1" smtClean="0">
                <a:solidFill>
                  <a:schemeClr val="bg1"/>
                </a:solidFill>
                <a:latin typeface="ArhialkhanMJ" pitchFamily="2" charset="0"/>
                <a:cs typeface="ArhialkhanMJ" pitchFamily="2" charset="0"/>
              </a:rPr>
              <a:t>cÖwZ‡iv‡ai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j‡ÿ</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M„nxZ</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wbivcËvg~jK</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e¨e¯’vw</a:t>
            </a:r>
            <a:r>
              <a:rPr lang="en-US" sz="1800" b="1" dirty="0" smtClean="0">
                <a:solidFill>
                  <a:schemeClr val="bg1"/>
                </a:solidFill>
                <a:latin typeface="ArhialkhanMJ" pitchFamily="2" charset="0"/>
                <a:cs typeface="ArhialkhanMJ" pitchFamily="2" charset="0"/>
              </a:rPr>
              <a:t>`; </a:t>
            </a:r>
          </a:p>
          <a:p>
            <a:pPr algn="just"/>
            <a:r>
              <a:rPr lang="en-US" sz="1800" b="1" dirty="0" smtClean="0">
                <a:solidFill>
                  <a:schemeClr val="bg1"/>
                </a:solidFill>
                <a:latin typeface="ArhialkhanMJ" pitchFamily="2" charset="0"/>
                <a:cs typeface="ArhialkhanMJ" pitchFamily="2" charset="0"/>
              </a:rPr>
              <a:t>(M) </a:t>
            </a:r>
            <a:r>
              <a:rPr lang="en-US" sz="1800" b="1" dirty="0" err="1" smtClean="0">
                <a:solidFill>
                  <a:schemeClr val="bg1"/>
                </a:solidFill>
                <a:latin typeface="ArhialkhanMJ" pitchFamily="2" charset="0"/>
                <a:cs typeface="ArhialkhanMJ" pitchFamily="2" charset="0"/>
              </a:rPr>
              <a:t>Kw¤úDUvi</a:t>
            </a:r>
            <a:r>
              <a:rPr lang="en-US" sz="1800" b="1" dirty="0" smtClean="0">
                <a:solidFill>
                  <a:schemeClr val="bg1"/>
                </a:solidFill>
                <a:latin typeface="ArhialkhanMJ" pitchFamily="2" charset="0"/>
                <a:cs typeface="ArhialkhanMJ" pitchFamily="2" charset="0"/>
              </a:rPr>
              <a:t> wm‡÷‡g </a:t>
            </a:r>
            <a:r>
              <a:rPr lang="en-US" sz="1800" b="1" dirty="0" err="1" smtClean="0">
                <a:solidFill>
                  <a:schemeClr val="bg1"/>
                </a:solidFill>
                <a:latin typeface="ArhialkhanMJ" pitchFamily="2" charset="0"/>
                <a:cs typeface="ArhialkhanMJ" pitchFamily="2" charset="0"/>
              </a:rPr>
              <a:t>hvwš¿K</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ÎywU</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ev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Ab¨wea</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Kvi‡Y</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nviv‡bv</a:t>
            </a:r>
            <a:r>
              <a:rPr lang="en-US" sz="1800" b="1" dirty="0" smtClean="0">
                <a:solidFill>
                  <a:schemeClr val="bg1"/>
                </a:solidFill>
                <a:latin typeface="ArhialkhanMJ" pitchFamily="2" charset="0"/>
                <a:cs typeface="ArhialkhanMJ" pitchFamily="2" charset="0"/>
              </a:rPr>
              <a:t> Z_¨ </a:t>
            </a:r>
            <a:r>
              <a:rPr lang="en-US" sz="1800" b="1" dirty="0" err="1" smtClean="0">
                <a:solidFill>
                  <a:schemeClr val="bg1"/>
                </a:solidFill>
                <a:latin typeface="ArhialkhanMJ" pitchFamily="2" charset="0"/>
                <a:cs typeface="ArhialkhanMJ" pitchFamily="2" charset="0"/>
              </a:rPr>
              <a:t>cybiy×v‡ii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Rb</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M„nxZ</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e¨e¯’vw</a:t>
            </a:r>
            <a:r>
              <a:rPr lang="en-US" sz="1800" b="1" dirty="0" smtClean="0">
                <a:solidFill>
                  <a:schemeClr val="bg1"/>
                </a:solidFill>
                <a:latin typeface="ArhialkhanMJ" pitchFamily="2" charset="0"/>
                <a:cs typeface="ArhialkhanMJ" pitchFamily="2" charset="0"/>
              </a:rPr>
              <a:t>`; </a:t>
            </a:r>
          </a:p>
          <a:p>
            <a:pPr algn="just"/>
            <a:r>
              <a:rPr lang="en-US" sz="1800" b="1" dirty="0" smtClean="0">
                <a:solidFill>
                  <a:schemeClr val="bg1"/>
                </a:solidFill>
                <a:latin typeface="ArhialkhanMJ" pitchFamily="2" charset="0"/>
                <a:cs typeface="ArhialkhanMJ" pitchFamily="2" charset="0"/>
              </a:rPr>
              <a:t>(N) </a:t>
            </a:r>
            <a:r>
              <a:rPr lang="en-US" sz="1800" b="1" dirty="0" err="1" smtClean="0">
                <a:solidFill>
                  <a:schemeClr val="bg1"/>
                </a:solidFill>
                <a:latin typeface="ArhialkhanMJ" pitchFamily="2" charset="0"/>
                <a:cs typeface="ArhialkhanMJ" pitchFamily="2" charset="0"/>
              </a:rPr>
              <a:t>Kw¤úDUvi</a:t>
            </a:r>
            <a:r>
              <a:rPr lang="en-US" sz="1800" b="1" dirty="0" smtClean="0">
                <a:solidFill>
                  <a:schemeClr val="bg1"/>
                </a:solidFill>
                <a:latin typeface="ArhialkhanMJ" pitchFamily="2" charset="0"/>
                <a:cs typeface="ArhialkhanMJ" pitchFamily="2" charset="0"/>
              </a:rPr>
              <a:t> wm‡÷g </a:t>
            </a:r>
            <a:r>
              <a:rPr lang="en-US" sz="1800" b="1" dirty="0" err="1" smtClean="0">
                <a:solidFill>
                  <a:schemeClr val="bg1"/>
                </a:solidFill>
                <a:latin typeface="ArhialkhanMJ" pitchFamily="2" charset="0"/>
                <a:cs typeface="ArhialkhanMJ" pitchFamily="2" charset="0"/>
              </a:rPr>
              <a:t>nB‡Z</a:t>
            </a:r>
            <a:r>
              <a:rPr lang="en-US" sz="1800" b="1" dirty="0" smtClean="0">
                <a:solidFill>
                  <a:schemeClr val="bg1"/>
                </a:solidFill>
                <a:latin typeface="ArhialkhanMJ" pitchFamily="2" charset="0"/>
                <a:cs typeface="ArhialkhanMJ" pitchFamily="2" charset="0"/>
              </a:rPr>
              <a:t> Z_¨ </a:t>
            </a:r>
            <a:r>
              <a:rPr lang="en-US" sz="1800" b="1" dirty="0" err="1" smtClean="0">
                <a:solidFill>
                  <a:schemeClr val="bg1"/>
                </a:solidFill>
                <a:latin typeface="ArhialkhanMJ" pitchFamily="2" charset="0"/>
                <a:cs typeface="ArhialkhanMJ" pitchFamily="2" charset="0"/>
              </a:rPr>
              <a:t>enb‡hvM</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gva¨g</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wnmv‡e</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d¬wc</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wW</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PŠ</a:t>
            </a:r>
            <a:r>
              <a:rPr lang="en-US" sz="1800" b="1" dirty="0" smtClean="0">
                <a:solidFill>
                  <a:schemeClr val="bg1"/>
                </a:solidFill>
                <a:latin typeface="ArhialkhanMJ" pitchFamily="2" charset="0"/>
                <a:cs typeface="ArhialkhanMJ" pitchFamily="2" charset="0"/>
              </a:rPr>
              <a:t>¤^</a:t>
            </a:r>
            <a:r>
              <a:rPr lang="en-US" sz="1800" b="1" dirty="0" err="1" smtClean="0">
                <a:solidFill>
                  <a:schemeClr val="bg1"/>
                </a:solidFill>
                <a:latin typeface="ArhialkhanMJ" pitchFamily="2" charset="0"/>
                <a:cs typeface="ArhialkhanMJ" pitchFamily="2" charset="0"/>
              </a:rPr>
              <a:t>Kxq</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Uc</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cbWªvBf</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wWwfwW</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wW</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ev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Ab</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Kv‡bv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wWwRUvj</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wWfvB‡m</a:t>
            </a:r>
            <a:r>
              <a:rPr lang="en-US" sz="1800" b="1" dirty="0" smtClean="0">
                <a:solidFill>
                  <a:schemeClr val="bg1"/>
                </a:solidFill>
                <a:latin typeface="ArhialkhanMJ" pitchFamily="2" charset="0"/>
                <a:cs typeface="ArhialkhanMJ" pitchFamily="2" charset="0"/>
              </a:rPr>
              <a:t> †h </a:t>
            </a:r>
            <a:r>
              <a:rPr lang="en-US" sz="1800" b="1" dirty="0" err="1" smtClean="0">
                <a:solidFill>
                  <a:schemeClr val="bg1"/>
                </a:solidFill>
                <a:latin typeface="ArhialkhanMJ" pitchFamily="2" charset="0"/>
                <a:cs typeface="ArhialkhanMJ" pitchFamily="2" charset="0"/>
              </a:rPr>
              <a:t>cÖwµqvq</a:t>
            </a:r>
            <a:r>
              <a:rPr lang="en-US" sz="1800" b="1" dirty="0" smtClean="0">
                <a:solidFill>
                  <a:schemeClr val="bg1"/>
                </a:solidFill>
                <a:latin typeface="ArhialkhanMJ" pitchFamily="2" charset="0"/>
                <a:cs typeface="ArhialkhanMJ" pitchFamily="2" charset="0"/>
              </a:rPr>
              <a:t> Z_¨ ¯’</a:t>
            </a:r>
            <a:r>
              <a:rPr lang="en-US" sz="1800" b="1" dirty="0" err="1" smtClean="0">
                <a:solidFill>
                  <a:schemeClr val="bg1"/>
                </a:solidFill>
                <a:latin typeface="ArhialkhanMJ" pitchFamily="2" charset="0"/>
                <a:cs typeface="ArhialkhanMJ" pitchFamily="2" charset="0"/>
              </a:rPr>
              <a:t>vbvšÍi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Kiv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nBqv‡Q</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Dnvi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weeiY</a:t>
            </a:r>
            <a:r>
              <a:rPr lang="en-US" sz="1800" b="1" dirty="0" smtClean="0">
                <a:solidFill>
                  <a:schemeClr val="bg1"/>
                </a:solidFill>
                <a:latin typeface="ArhialkhanMJ" pitchFamily="2" charset="0"/>
                <a:cs typeface="ArhialkhanMJ" pitchFamily="2" charset="0"/>
              </a:rPr>
              <a:t>; </a:t>
            </a:r>
          </a:p>
          <a:p>
            <a:pPr algn="just"/>
            <a:r>
              <a:rPr lang="en-US" sz="1800" b="1" dirty="0" smtClean="0">
                <a:solidFill>
                  <a:schemeClr val="bg1"/>
                </a:solidFill>
                <a:latin typeface="ArhialkhanMJ" pitchFamily="2" charset="0"/>
                <a:cs typeface="ArhialkhanMJ" pitchFamily="2" charset="0"/>
              </a:rPr>
              <a:t>(O) Z_¨ </a:t>
            </a:r>
            <a:r>
              <a:rPr lang="en-US" sz="1800" b="1" dirty="0" err="1" smtClean="0">
                <a:solidFill>
                  <a:schemeClr val="bg1"/>
                </a:solidFill>
                <a:latin typeface="ArhialkhanMJ" pitchFamily="2" charset="0"/>
                <a:cs typeface="ArhialkhanMJ" pitchFamily="2" charset="0"/>
              </a:rPr>
              <a:t>enb‡hvM</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gva</a:t>
            </a:r>
            <a:r>
              <a:rPr lang="en-US" sz="1800" b="1" dirty="0" smtClean="0">
                <a:solidFill>
                  <a:schemeClr val="bg1"/>
                </a:solidFill>
                <a:latin typeface="ArhialkhanMJ" pitchFamily="2" charset="0"/>
                <a:cs typeface="ArhialkhanMJ" pitchFamily="2" charset="0"/>
              </a:rPr>
              <a:t>¨‡g </a:t>
            </a:r>
            <a:r>
              <a:rPr lang="en-US" sz="1800" b="1" dirty="0" err="1" smtClean="0">
                <a:solidFill>
                  <a:schemeClr val="bg1"/>
                </a:solidFill>
                <a:latin typeface="ArhialkhanMJ" pitchFamily="2" charset="0"/>
                <a:cs typeface="ArhialkhanMJ" pitchFamily="2" charset="0"/>
              </a:rPr>
              <a:t>mwVKfv‡e</a:t>
            </a:r>
            <a:r>
              <a:rPr lang="en-US" sz="1800" b="1" dirty="0" smtClean="0">
                <a:solidFill>
                  <a:schemeClr val="bg1"/>
                </a:solidFill>
                <a:latin typeface="ArhialkhanMJ" pitchFamily="2" charset="0"/>
                <a:cs typeface="ArhialkhanMJ" pitchFamily="2" charset="0"/>
              </a:rPr>
              <a:t> Z_¨ ¯’</a:t>
            </a:r>
            <a:r>
              <a:rPr lang="en-US" sz="1800" b="1" dirty="0" err="1" smtClean="0">
                <a:solidFill>
                  <a:schemeClr val="bg1"/>
                </a:solidFill>
                <a:latin typeface="ArhialkhanMJ" pitchFamily="2" charset="0"/>
                <a:cs typeface="ArhialkhanMJ" pitchFamily="2" charset="0"/>
              </a:rPr>
              <a:t>vbvšÍi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nBqv‡Q</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wKbv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Zvnv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hvPvB‡qi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c×wZ</a:t>
            </a:r>
            <a:r>
              <a:rPr lang="en-US" sz="1800" b="1" dirty="0" smtClean="0">
                <a:solidFill>
                  <a:schemeClr val="bg1"/>
                </a:solidFill>
                <a:latin typeface="ArhialkhanMJ" pitchFamily="2" charset="0"/>
                <a:cs typeface="ArhialkhanMJ" pitchFamily="2" charset="0"/>
              </a:rPr>
              <a:t>; </a:t>
            </a:r>
          </a:p>
          <a:p>
            <a:pPr algn="just"/>
            <a:r>
              <a:rPr lang="en-US" sz="1800" b="1" dirty="0" smtClean="0">
                <a:solidFill>
                  <a:schemeClr val="bg1"/>
                </a:solidFill>
                <a:latin typeface="ArhialkhanMJ" pitchFamily="2" charset="0"/>
                <a:cs typeface="ArhialkhanMJ" pitchFamily="2" charset="0"/>
              </a:rPr>
              <a:t>(P) D³i~c </a:t>
            </a:r>
            <a:r>
              <a:rPr lang="en-US" sz="1800" b="1" dirty="0" err="1" smtClean="0">
                <a:solidFill>
                  <a:schemeClr val="bg1"/>
                </a:solidFill>
                <a:latin typeface="ArhialkhanMJ" pitchFamily="2" charset="0"/>
                <a:cs typeface="ArhialkhanMJ" pitchFamily="2" charset="0"/>
              </a:rPr>
              <a:t>wWwRUvj</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wWfvBm</a:t>
            </a:r>
            <a:r>
              <a:rPr lang="en-US" sz="1800" b="1" dirty="0" smtClean="0">
                <a:solidFill>
                  <a:schemeClr val="bg1"/>
                </a:solidFill>
                <a:latin typeface="ArhialkhanMJ" pitchFamily="2" charset="0"/>
                <a:cs typeface="ArhialkhanMJ" pitchFamily="2" charset="0"/>
              </a:rPr>
              <a:t> kbv³Ki‡Yi </a:t>
            </a:r>
            <a:r>
              <a:rPr lang="en-US" sz="1800" b="1" dirty="0" err="1" smtClean="0">
                <a:solidFill>
                  <a:schemeClr val="bg1"/>
                </a:solidFill>
                <a:latin typeface="ArhialkhanMJ" pitchFamily="2" charset="0"/>
                <a:cs typeface="ArhialkhanMJ" pitchFamily="2" charset="0"/>
              </a:rPr>
              <a:t>c×wZ</a:t>
            </a:r>
            <a:r>
              <a:rPr lang="en-US" sz="1800" b="1" dirty="0" smtClean="0">
                <a:solidFill>
                  <a:schemeClr val="bg1"/>
                </a:solidFill>
                <a:latin typeface="ArhialkhanMJ" pitchFamily="2" charset="0"/>
                <a:cs typeface="ArhialkhanMJ" pitchFamily="2" charset="0"/>
              </a:rPr>
              <a:t>; </a:t>
            </a:r>
          </a:p>
          <a:p>
            <a:pPr algn="just"/>
            <a:r>
              <a:rPr lang="en-US" sz="1800" b="1" dirty="0" smtClean="0">
                <a:solidFill>
                  <a:schemeClr val="bg1"/>
                </a:solidFill>
                <a:latin typeface="ArhialkhanMJ" pitchFamily="2" charset="0"/>
                <a:cs typeface="ArhialkhanMJ" pitchFamily="2" charset="0"/>
              </a:rPr>
              <a:t>(Q) D³i~c </a:t>
            </a:r>
            <a:r>
              <a:rPr lang="en-US" sz="1800" b="1" dirty="0" err="1" smtClean="0">
                <a:solidFill>
                  <a:schemeClr val="bg1"/>
                </a:solidFill>
                <a:latin typeface="ArhialkhanMJ" pitchFamily="2" charset="0"/>
                <a:cs typeface="ArhialkhanMJ" pitchFamily="2" charset="0"/>
              </a:rPr>
              <a:t>wWwRUvj</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wWfvBm</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msiÿY</a:t>
            </a:r>
            <a:r>
              <a:rPr lang="en-US" sz="1800" b="1" dirty="0" smtClean="0">
                <a:solidFill>
                  <a:schemeClr val="bg1"/>
                </a:solidFill>
                <a:latin typeface="ArhialkhanMJ" pitchFamily="2" charset="0"/>
                <a:cs typeface="ArhialkhanMJ" pitchFamily="2" charset="0"/>
              </a:rPr>
              <a:t> I †</a:t>
            </a:r>
            <a:r>
              <a:rPr lang="en-US" sz="1800" b="1" dirty="0" err="1" smtClean="0">
                <a:solidFill>
                  <a:schemeClr val="bg1"/>
                </a:solidFill>
                <a:latin typeface="ArhialkhanMJ" pitchFamily="2" charset="0"/>
                <a:cs typeface="ArhialkhanMJ" pitchFamily="2" charset="0"/>
              </a:rPr>
              <a:t>ndvR‡Zi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Rb</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M„nxZ</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e¨e¯’vw</a:t>
            </a:r>
            <a:r>
              <a:rPr lang="en-US" sz="1800" b="1" dirty="0" smtClean="0">
                <a:solidFill>
                  <a:schemeClr val="bg1"/>
                </a:solidFill>
                <a:latin typeface="ArhialkhanMJ" pitchFamily="2" charset="0"/>
                <a:cs typeface="ArhialkhanMJ" pitchFamily="2" charset="0"/>
              </a:rPr>
              <a:t>`; </a:t>
            </a:r>
          </a:p>
          <a:p>
            <a:pPr algn="just"/>
            <a:r>
              <a:rPr lang="en-US" sz="1800" b="1" dirty="0" smtClean="0">
                <a:solidFill>
                  <a:schemeClr val="bg1"/>
                </a:solidFill>
                <a:latin typeface="ArhialkhanMJ" pitchFamily="2" charset="0"/>
                <a:cs typeface="ArhialkhanMJ" pitchFamily="2" charset="0"/>
              </a:rPr>
              <a:t>(R) </a:t>
            </a:r>
            <a:r>
              <a:rPr lang="en-US" sz="1800" b="1" dirty="0" err="1" smtClean="0">
                <a:solidFill>
                  <a:schemeClr val="bg1"/>
                </a:solidFill>
                <a:latin typeface="ArhialkhanMJ" pitchFamily="2" charset="0"/>
                <a:cs typeface="ArhialkhanMJ" pitchFamily="2" charset="0"/>
              </a:rPr>
              <a:t>Kw¤úDUvi</a:t>
            </a:r>
            <a:r>
              <a:rPr lang="en-US" sz="1800" b="1" dirty="0" smtClean="0">
                <a:solidFill>
                  <a:schemeClr val="bg1"/>
                </a:solidFill>
                <a:latin typeface="ArhialkhanMJ" pitchFamily="2" charset="0"/>
                <a:cs typeface="ArhialkhanMJ" pitchFamily="2" charset="0"/>
              </a:rPr>
              <a:t> wm‡÷‡g †h †</a:t>
            </a:r>
            <a:r>
              <a:rPr lang="en-US" sz="1800" b="1" dirty="0" err="1" smtClean="0">
                <a:solidFill>
                  <a:schemeClr val="bg1"/>
                </a:solidFill>
                <a:latin typeface="ArhialkhanMJ" pitchFamily="2" charset="0"/>
                <a:cs typeface="ArhialkhanMJ" pitchFamily="2" charset="0"/>
              </a:rPr>
              <a:t>Kv‡bv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cÖKv‡ii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AbwaKvi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cÖ‡ek</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wPwýZKiY</a:t>
            </a:r>
            <a:r>
              <a:rPr lang="en-US" sz="1800" b="1" dirty="0" smtClean="0">
                <a:solidFill>
                  <a:schemeClr val="bg1"/>
                </a:solidFill>
                <a:latin typeface="ArhialkhanMJ" pitchFamily="2" charset="0"/>
                <a:cs typeface="ArhialkhanMJ" pitchFamily="2" charset="0"/>
              </a:rPr>
              <a:t> I </a:t>
            </a:r>
            <a:r>
              <a:rPr lang="en-US" sz="1800" b="1" dirty="0" err="1" smtClean="0">
                <a:solidFill>
                  <a:schemeClr val="bg1"/>
                </a:solidFill>
                <a:latin typeface="ArhialkhanMJ" pitchFamily="2" charset="0"/>
                <a:cs typeface="ArhialkhanMJ" pitchFamily="2" charset="0"/>
              </a:rPr>
              <a:t>Dnv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cÖwZ‡iv‡a</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M„nxZ</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wbivcËvg~jK</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e¨e¯’vw</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Ges</a:t>
            </a:r>
            <a:r>
              <a:rPr lang="en-US" sz="1800" b="1" dirty="0" smtClean="0">
                <a:solidFill>
                  <a:schemeClr val="bg1"/>
                </a:solidFill>
                <a:latin typeface="ArhialkhanMJ" pitchFamily="2" charset="0"/>
                <a:cs typeface="ArhialkhanMJ" pitchFamily="2" charset="0"/>
              </a:rPr>
              <a:t> </a:t>
            </a:r>
          </a:p>
          <a:p>
            <a:pPr algn="just"/>
            <a:r>
              <a:rPr lang="en-US" sz="1800" b="1" dirty="0" smtClean="0">
                <a:solidFill>
                  <a:schemeClr val="bg1"/>
                </a:solidFill>
                <a:latin typeface="ArhialkhanMJ" pitchFamily="2" charset="0"/>
                <a:cs typeface="ArhialkhanMJ" pitchFamily="2" charset="0"/>
              </a:rPr>
              <a:t>(S) </a:t>
            </a:r>
            <a:r>
              <a:rPr lang="en-US" sz="1800" b="1" dirty="0" err="1" smtClean="0">
                <a:solidFill>
                  <a:schemeClr val="bg1"/>
                </a:solidFill>
                <a:latin typeface="ArhialkhanMJ" pitchFamily="2" charset="0"/>
                <a:cs typeface="ArhialkhanMJ" pitchFamily="2" charset="0"/>
              </a:rPr>
              <a:t>Ab</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Kv‡bv</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welq</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hvnv</a:t>
            </a:r>
            <a:r>
              <a:rPr lang="en-US" sz="1800" b="1" dirty="0" smtClean="0">
                <a:solidFill>
                  <a:schemeClr val="bg1"/>
                </a:solidFill>
                <a:latin typeface="ArhialkhanMJ" pitchFamily="2" charset="0"/>
                <a:cs typeface="ArhialkhanMJ" pitchFamily="2" charset="0"/>
              </a:rPr>
              <a:t> D³ </a:t>
            </a:r>
            <a:r>
              <a:rPr lang="en-US" sz="1800" b="1" dirty="0" err="1" smtClean="0">
                <a:solidFill>
                  <a:schemeClr val="bg1"/>
                </a:solidFill>
                <a:latin typeface="ArhialkhanMJ" pitchFamily="2" charset="0"/>
                <a:cs typeface="ArhialkhanMJ" pitchFamily="2" charset="0"/>
              </a:rPr>
              <a:t>Kw¤úDUvi</a:t>
            </a:r>
            <a:r>
              <a:rPr lang="en-US" sz="1800" b="1" dirty="0" smtClean="0">
                <a:solidFill>
                  <a:schemeClr val="bg1"/>
                </a:solidFill>
                <a:latin typeface="ArhialkhanMJ" pitchFamily="2" charset="0"/>
                <a:cs typeface="ArhialkhanMJ" pitchFamily="2" charset="0"/>
              </a:rPr>
              <a:t> wm‡÷‡</a:t>
            </a:r>
            <a:r>
              <a:rPr lang="en-US" sz="1800" b="1" dirty="0" err="1" smtClean="0">
                <a:solidFill>
                  <a:schemeClr val="bg1"/>
                </a:solidFill>
                <a:latin typeface="ArhialkhanMJ" pitchFamily="2" charset="0"/>
                <a:cs typeface="ArhialkhanMJ" pitchFamily="2" charset="0"/>
              </a:rPr>
              <a:t>gi</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h_v_©Zv</a:t>
            </a:r>
            <a:r>
              <a:rPr lang="en-US" sz="1800" b="1" dirty="0" smtClean="0">
                <a:solidFill>
                  <a:schemeClr val="bg1"/>
                </a:solidFill>
                <a:latin typeface="ArhialkhanMJ" pitchFamily="2" charset="0"/>
                <a:cs typeface="ArhialkhanMJ" pitchFamily="2" charset="0"/>
              </a:rPr>
              <a:t> I </a:t>
            </a:r>
            <a:r>
              <a:rPr lang="en-US" sz="1800" b="1" dirty="0" err="1" smtClean="0">
                <a:solidFill>
                  <a:schemeClr val="bg1"/>
                </a:solidFill>
                <a:latin typeface="ArhialkhanMJ" pitchFamily="2" charset="0"/>
                <a:cs typeface="ArhialkhanMJ" pitchFamily="2" charset="0"/>
              </a:rPr>
              <a:t>ky×Zvi</a:t>
            </a:r>
            <a:r>
              <a:rPr lang="en-US" sz="1800" b="1" dirty="0" smtClean="0">
                <a:solidFill>
                  <a:schemeClr val="bg1"/>
                </a:solidFill>
                <a:latin typeface="ArhialkhanMJ" pitchFamily="2" charset="0"/>
                <a:cs typeface="ArhialkhanMJ" pitchFamily="2" charset="0"/>
              </a:rPr>
              <a:t> mg_©‡bi </a:t>
            </a:r>
            <a:r>
              <a:rPr lang="en-US" sz="1800" b="1" dirty="0" err="1" smtClean="0">
                <a:solidFill>
                  <a:schemeClr val="bg1"/>
                </a:solidFill>
                <a:latin typeface="ArhialkhanMJ" pitchFamily="2" charset="0"/>
                <a:cs typeface="ArhialkhanMJ" pitchFamily="2" charset="0"/>
              </a:rPr>
              <a:t>cÖgvY</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enb</a:t>
            </a:r>
            <a:r>
              <a:rPr lang="en-US" sz="1800" b="1" dirty="0" smtClean="0">
                <a:solidFill>
                  <a:schemeClr val="bg1"/>
                </a:solidFill>
                <a:latin typeface="ArhialkhanMJ" pitchFamily="2" charset="0"/>
                <a:cs typeface="ArhialkhanMJ" pitchFamily="2" charset="0"/>
              </a:rPr>
              <a:t> </a:t>
            </a:r>
            <a:r>
              <a:rPr lang="en-US" sz="1800" b="1" dirty="0" err="1" smtClean="0">
                <a:solidFill>
                  <a:schemeClr val="bg1"/>
                </a:solidFill>
                <a:latin typeface="ArhialkhanMJ" pitchFamily="2" charset="0"/>
                <a:cs typeface="ArhialkhanMJ" pitchFamily="2" charset="0"/>
              </a:rPr>
              <a:t>K‡i</a:t>
            </a:r>
            <a:r>
              <a:rPr lang="en-US" sz="1800" b="1" dirty="0" smtClean="0">
                <a:solidFill>
                  <a:schemeClr val="bg1"/>
                </a:solidFill>
                <a:latin typeface="ArhialkhanMJ" pitchFamily="2" charset="0"/>
                <a:cs typeface="ArhialkhanMJ" pitchFamily="2" charset="0"/>
              </a:rPr>
              <a:t>|</a:t>
            </a:r>
            <a:endParaRPr lang="en-US" sz="1800" b="1" dirty="0">
              <a:solidFill>
                <a:schemeClr val="bg1"/>
              </a:solidFill>
              <a:latin typeface="ArhialkhanMJ" pitchFamily="2" charset="0"/>
              <a:cs typeface="ArhialkhanMJ" pitchFamily="2" charset="0"/>
            </a:endParaRPr>
          </a:p>
        </p:txBody>
      </p:sp>
    </p:spTree>
  </p:cSld>
  <p:clrMapOvr>
    <a:masterClrMapping/>
  </p:clrMapOvr>
  <p:transition spd="slow">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28750"/>
          </a:xfrm>
        </p:spPr>
        <p:txBody>
          <a:bodyPr/>
          <a:lstStyle/>
          <a:p>
            <a:pPr algn="ctr"/>
            <a:r>
              <a:rPr lang="bn-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ধারা ৪</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bn-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ব্যাংকার বহির প্রত্য</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bn-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য়িত অনুলিপির সাক্ষ্যমূল্য।- </a:t>
            </a:r>
            <a:endParaRPr lang="as-IN" sz="4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5" name="Content Placeholder 4"/>
          <p:cNvSpPr>
            <a:spLocks noGrp="1"/>
          </p:cNvSpPr>
          <p:nvPr>
            <p:ph idx="1"/>
          </p:nvPr>
        </p:nvSpPr>
        <p:spPr>
          <a:xfrm>
            <a:off x="0" y="1200150"/>
            <a:ext cx="9144000" cy="3943350"/>
          </a:xfrm>
        </p:spPr>
        <p:txBody>
          <a:bodyPr>
            <a:normAutofit fontScale="55000" lnSpcReduction="20000"/>
          </a:bodyPr>
          <a:lstStyle/>
          <a:p>
            <a:pPr algn="just"/>
            <a:r>
              <a:rPr lang="en-US" sz="73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en-US" sz="73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73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এই আইনের অন্যান্য বিধানসাপেক্ষে</a:t>
            </a:r>
            <a:r>
              <a:rPr lang="en-US" sz="73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73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ব্যাংকার বহির যে কোনো এন্ট্রির প্রত্যয়িত অনুলিপি সকল প্রকার আইনি কার্যক্রমের ক্ষেত্রে উক্ত এন্ট্রির অস্তিত্বের আপাত গ্রহণযোগ্য সাক্ষ্য </a:t>
            </a:r>
            <a:r>
              <a:rPr lang="en-US" sz="73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(prima facie evidence) </a:t>
            </a:r>
            <a:r>
              <a:rPr lang="bn-IN" sz="73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হিসাবে গণ্য হইবে</a:t>
            </a:r>
            <a:r>
              <a:rPr lang="hi-IN" sz="73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endParaRPr lang="en-US" sz="51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pPr algn="just">
              <a:spcBef>
                <a:spcPts val="900"/>
              </a:spcBef>
            </a:pPr>
            <a:endParaRPr lang="en-US" sz="2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704927199"/>
      </p:ext>
    </p:extLst>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895350"/>
          </a:xfrm>
        </p:spPr>
        <p:txBody>
          <a:bodyPr>
            <a:noAutofit/>
          </a:bodyPr>
          <a:lstStyle/>
          <a:p>
            <a:pPr algn="ctr"/>
            <a:r>
              <a:rPr lang="bn-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ধারা</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bn-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৫</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bn-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যেক্ষেত্রে ব্যাংকের কর্মকর্তা ব্যাংকার বহি উপস্থাপনে বা সাক্ষী হইতে বাধ্য নহেন</a:t>
            </a:r>
            <a:r>
              <a:rPr lang="hi-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endParaRPr lang="en-US"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4" name="Content Placeholder 3"/>
          <p:cNvSpPr>
            <a:spLocks noGrp="1"/>
          </p:cNvSpPr>
          <p:nvPr>
            <p:ph idx="10"/>
          </p:nvPr>
        </p:nvSpPr>
        <p:spPr>
          <a:xfrm>
            <a:off x="0" y="895350"/>
            <a:ext cx="9144000" cy="4248150"/>
          </a:xfrm>
        </p:spPr>
        <p:txBody>
          <a:bodyPr>
            <a:noAutofit/>
          </a:bodyPr>
          <a:lstStyle/>
          <a:p>
            <a:pPr algn="just"/>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ধারা ৭এর অধীন গ্রাহকতথ্য প্রকাশে বাধ্য না হইলে</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কোনো ব্যাংকের কোনো কর্মকর্তাকে কোনো আইনি কার্যক্রমে</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যদি উক্ত ব্যাংক উক্ত আইনি কার্যক্রমে পক্ষ না হয়</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কোনো ব্যাংকার বহি উপস্থাপন করিতে অথবা আদালতের নির্দেশ বা বিশেষ আদেশ ব্যতীত উক্ত ব্যাংকার বহিতে লিপিবদ্ধ কোনো বিষয়বস্তু</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লেনদেন ও হিসাব প্রমাণের জন্য সাক্ষীরূপে হাজির হইতে বাধ্য করা যাইবেনা</a:t>
            </a:r>
            <a:r>
              <a:rPr lang="hi-IN"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pPr algn="just"/>
            <a:endParaRPr lang="en-US" sz="2800" b="1" dirty="0"/>
          </a:p>
        </p:txBody>
      </p:sp>
    </p:spTree>
  </p:cSld>
  <p:clrMapOvr>
    <a:masterClrMapping/>
  </p:clrMapOvr>
  <p:transition spd="slow">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895350"/>
          </a:xfrm>
        </p:spPr>
        <p:txBody>
          <a:bodyPr>
            <a:normAutofit/>
          </a:bodyPr>
          <a:lstStyle/>
          <a:p>
            <a:r>
              <a:rPr lang="en-US" sz="3600" b="1" dirty="0" smtClean="0">
                <a:solidFill>
                  <a:srgbClr val="C00000"/>
                </a:solidFill>
                <a:latin typeface="ArhialkhanMJ" pitchFamily="2" charset="0"/>
                <a:cs typeface="ArhialkhanMJ" pitchFamily="2" charset="0"/>
              </a:rPr>
              <a:t>6| </a:t>
            </a:r>
            <a:r>
              <a:rPr lang="en-US" sz="3600" b="1" dirty="0" err="1" smtClean="0">
                <a:solidFill>
                  <a:srgbClr val="C00000"/>
                </a:solidFill>
                <a:latin typeface="ArhialkhanMJ" pitchFamily="2" charset="0"/>
                <a:cs typeface="ArhialkhanMJ" pitchFamily="2" charset="0"/>
              </a:rPr>
              <a:t>Av`vj‡Zi</a:t>
            </a:r>
            <a:r>
              <a:rPr lang="en-US" sz="3600" b="1" dirty="0" smtClean="0">
                <a:solidFill>
                  <a:srgbClr val="C00000"/>
                </a:solidFill>
                <a:latin typeface="ArhialkhanMJ" pitchFamily="2" charset="0"/>
                <a:cs typeface="ArhialkhanMJ" pitchFamily="2" charset="0"/>
              </a:rPr>
              <a:t> </a:t>
            </a:r>
            <a:r>
              <a:rPr lang="en-US" sz="3600" b="1" dirty="0" err="1" smtClean="0">
                <a:solidFill>
                  <a:srgbClr val="C00000"/>
                </a:solidFill>
                <a:latin typeface="ArhialkhanMJ" pitchFamily="2" charset="0"/>
                <a:cs typeface="ArhialkhanMJ" pitchFamily="2" charset="0"/>
              </a:rPr>
              <a:t>Av‡`ke‡j</a:t>
            </a:r>
            <a:r>
              <a:rPr lang="en-US" sz="3600" b="1" dirty="0" smtClean="0">
                <a:solidFill>
                  <a:srgbClr val="C00000"/>
                </a:solidFill>
                <a:latin typeface="ArhialkhanMJ" pitchFamily="2" charset="0"/>
                <a:cs typeface="ArhialkhanMJ" pitchFamily="2" charset="0"/>
              </a:rPr>
              <a:t> </a:t>
            </a:r>
            <a:r>
              <a:rPr lang="en-US" sz="3600" b="1" dirty="0" err="1" smtClean="0">
                <a:solidFill>
                  <a:srgbClr val="C00000"/>
                </a:solidFill>
                <a:latin typeface="ArhialkhanMJ" pitchFamily="2" charset="0"/>
                <a:cs typeface="ArhialkhanMJ" pitchFamily="2" charset="0"/>
              </a:rPr>
              <a:t>e¨vsKvi</a:t>
            </a:r>
            <a:r>
              <a:rPr lang="en-US" sz="3600" b="1" dirty="0" smtClean="0">
                <a:solidFill>
                  <a:srgbClr val="C00000"/>
                </a:solidFill>
                <a:latin typeface="ArhialkhanMJ" pitchFamily="2" charset="0"/>
                <a:cs typeface="ArhialkhanMJ" pitchFamily="2" charset="0"/>
              </a:rPr>
              <a:t> </a:t>
            </a:r>
            <a:r>
              <a:rPr lang="en-US" sz="3600" b="1" dirty="0" err="1" smtClean="0">
                <a:solidFill>
                  <a:srgbClr val="C00000"/>
                </a:solidFill>
                <a:latin typeface="ArhialkhanMJ" pitchFamily="2" charset="0"/>
                <a:cs typeface="ArhialkhanMJ" pitchFamily="2" charset="0"/>
              </a:rPr>
              <a:t>ewn</a:t>
            </a:r>
            <a:r>
              <a:rPr lang="en-US" sz="3600" b="1" dirty="0" smtClean="0">
                <a:solidFill>
                  <a:srgbClr val="C00000"/>
                </a:solidFill>
                <a:latin typeface="ArhialkhanMJ" pitchFamily="2" charset="0"/>
                <a:cs typeface="ArhialkhanMJ" pitchFamily="2" charset="0"/>
              </a:rPr>
              <a:t> </a:t>
            </a:r>
            <a:r>
              <a:rPr lang="en-US" sz="3600" b="1" dirty="0" err="1" smtClean="0">
                <a:solidFill>
                  <a:srgbClr val="C00000"/>
                </a:solidFill>
                <a:latin typeface="ArhialkhanMJ" pitchFamily="2" charset="0"/>
                <a:cs typeface="ArhialkhanMJ" pitchFamily="2" charset="0"/>
              </a:rPr>
              <a:t>cwi`k©b</a:t>
            </a:r>
            <a:endParaRPr lang="en-US" sz="3600" b="1" dirty="0">
              <a:solidFill>
                <a:srgbClr val="C00000"/>
              </a:solidFill>
              <a:latin typeface="ArhialkhanMJ" pitchFamily="2" charset="0"/>
              <a:cs typeface="ArhialkhanMJ" pitchFamily="2" charset="0"/>
            </a:endParaRPr>
          </a:p>
        </p:txBody>
      </p:sp>
      <p:sp>
        <p:nvSpPr>
          <p:cNvPr id="4" name="Content Placeholder 3"/>
          <p:cNvSpPr>
            <a:spLocks noGrp="1"/>
          </p:cNvSpPr>
          <p:nvPr>
            <p:ph idx="10"/>
          </p:nvPr>
        </p:nvSpPr>
        <p:spPr>
          <a:xfrm>
            <a:off x="0" y="895350"/>
            <a:ext cx="9144000" cy="4248150"/>
          </a:xfrm>
        </p:spPr>
        <p:txBody>
          <a:bodyPr>
            <a:normAutofit/>
          </a:bodyPr>
          <a:lstStyle/>
          <a:p>
            <a:pPr algn="just"/>
            <a:r>
              <a:rPr lang="en-US" sz="1800" b="1" dirty="0" smtClean="0">
                <a:solidFill>
                  <a:srgbClr val="002060"/>
                </a:solidFill>
                <a:latin typeface="ArhialkhanMJ" pitchFamily="2" charset="0"/>
                <a:cs typeface="ArhialkhanMJ" pitchFamily="2" charset="0"/>
              </a:rPr>
              <a:t>(1) †</a:t>
            </a:r>
            <a:r>
              <a:rPr lang="en-US" sz="1800" b="1" dirty="0" err="1" smtClean="0">
                <a:solidFill>
                  <a:srgbClr val="002060"/>
                </a:solidFill>
                <a:latin typeface="ArhialkhanMJ" pitchFamily="2" charset="0"/>
                <a:cs typeface="ArhialkhanMJ" pitchFamily="2" charset="0"/>
              </a:rPr>
              <a:t>Kv‡bv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AvBwb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Kvh</a:t>
            </a:r>
            <a:r>
              <a:rPr lang="en-US" sz="1800" b="1" dirty="0" smtClean="0">
                <a:solidFill>
                  <a:srgbClr val="002060"/>
                </a:solidFill>
                <a:latin typeface="ArhialkhanMJ" pitchFamily="2" charset="0"/>
                <a:cs typeface="ArhialkhanMJ" pitchFamily="2" charset="0"/>
              </a:rPr>
              <a:t>©µ‡g †</a:t>
            </a:r>
            <a:r>
              <a:rPr lang="en-US" sz="1800" b="1" dirty="0" err="1" smtClean="0">
                <a:solidFill>
                  <a:srgbClr val="002060"/>
                </a:solidFill>
                <a:latin typeface="ArhialkhanMJ" pitchFamily="2" charset="0"/>
                <a:cs typeface="ArhialkhanMJ" pitchFamily="2" charset="0"/>
              </a:rPr>
              <a:t>Kv‡bv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c‡ÿi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Av‡e`‡bi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cÖwÿ‡Z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Av`vjZ</a:t>
            </a:r>
            <a:r>
              <a:rPr lang="en-US" sz="1800" b="1" dirty="0" smtClean="0">
                <a:solidFill>
                  <a:srgbClr val="002060"/>
                </a:solidFill>
                <a:latin typeface="ArhialkhanMJ" pitchFamily="2" charset="0"/>
                <a:cs typeface="ArhialkhanMJ" pitchFamily="2" charset="0"/>
              </a:rPr>
              <a:t> GB </a:t>
            </a:r>
            <a:r>
              <a:rPr lang="en-US" sz="1800" b="1" dirty="0" err="1" smtClean="0">
                <a:solidFill>
                  <a:srgbClr val="002060"/>
                </a:solidFill>
                <a:latin typeface="ArhialkhanMJ" pitchFamily="2" charset="0"/>
                <a:cs typeface="ArhialkhanMJ" pitchFamily="2" charset="0"/>
              </a:rPr>
              <a:t>g‡g</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Av‡`k</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cÖ`vb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Kwi‡Z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cvwi‡e</a:t>
            </a:r>
            <a:r>
              <a:rPr lang="en-US" sz="1800" b="1" dirty="0" smtClean="0">
                <a:solidFill>
                  <a:srgbClr val="002060"/>
                </a:solidFill>
                <a:latin typeface="ArhialkhanMJ" pitchFamily="2" charset="0"/>
                <a:cs typeface="ArhialkhanMJ" pitchFamily="2" charset="0"/>
              </a:rPr>
              <a:t> †h</a:t>
            </a:r>
          </a:p>
          <a:p>
            <a:pPr algn="just"/>
            <a:r>
              <a:rPr lang="en-US" sz="1800" b="1" dirty="0" smtClean="0">
                <a:solidFill>
                  <a:srgbClr val="002060"/>
                </a:solidFill>
                <a:latin typeface="ArhialkhanMJ" pitchFamily="2" charset="0"/>
                <a:cs typeface="ArhialkhanMJ" pitchFamily="2" charset="0"/>
              </a:rPr>
              <a:t>	</a:t>
            </a:r>
            <a:r>
              <a:rPr lang="en-US" sz="1800" b="1" dirty="0" smtClean="0">
                <a:solidFill>
                  <a:srgbClr val="C00000"/>
                </a:solidFill>
                <a:latin typeface="ArhialkhanMJ" pitchFamily="2" charset="0"/>
                <a:cs typeface="ArhialkhanMJ" pitchFamily="2" charset="0"/>
              </a:rPr>
              <a:t>(K) D³ </a:t>
            </a:r>
            <a:r>
              <a:rPr lang="en-US" sz="1800" b="1" dirty="0" err="1" smtClean="0">
                <a:solidFill>
                  <a:srgbClr val="C00000"/>
                </a:solidFill>
                <a:latin typeface="ArhialkhanMJ" pitchFamily="2" charset="0"/>
                <a:cs typeface="ArhialkhanMJ" pitchFamily="2" charset="0"/>
              </a:rPr>
              <a:t>AvBwb</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Kvh</a:t>
            </a:r>
            <a:r>
              <a:rPr lang="en-US" sz="1800" b="1" dirty="0" smtClean="0">
                <a:solidFill>
                  <a:srgbClr val="C00000"/>
                </a:solidFill>
                <a:latin typeface="ArhialkhanMJ" pitchFamily="2" charset="0"/>
                <a:cs typeface="ArhialkhanMJ" pitchFamily="2" charset="0"/>
              </a:rPr>
              <a:t>©µg </a:t>
            </a:r>
            <a:r>
              <a:rPr lang="en-US" sz="1800" b="1" dirty="0" err="1" smtClean="0">
                <a:solidFill>
                  <a:srgbClr val="C00000"/>
                </a:solidFill>
                <a:latin typeface="ArhialkhanMJ" pitchFamily="2" charset="0"/>
                <a:cs typeface="ArhialkhanMJ" pitchFamily="2" charset="0"/>
              </a:rPr>
              <a:t>mswkøó</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Kv‡bv</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D‡Ïk</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mva‡bi</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j‡ÿ</a:t>
            </a:r>
            <a:r>
              <a:rPr lang="en-US" sz="1800" b="1" dirty="0" smtClean="0">
                <a:solidFill>
                  <a:srgbClr val="C00000"/>
                </a:solidFill>
                <a:latin typeface="ArhialkhanMJ" pitchFamily="2" charset="0"/>
                <a:cs typeface="ArhialkhanMJ" pitchFamily="2" charset="0"/>
              </a:rPr>
              <a:t>¨ D³ </a:t>
            </a:r>
            <a:r>
              <a:rPr lang="en-US" sz="1800" b="1" dirty="0" err="1" smtClean="0">
                <a:solidFill>
                  <a:srgbClr val="C00000"/>
                </a:solidFill>
                <a:latin typeface="ArhialkhanMJ" pitchFamily="2" charset="0"/>
                <a:cs typeface="ArhialkhanMJ" pitchFamily="2" charset="0"/>
              </a:rPr>
              <a:t>Av‡e`bKvixi</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Kv‡bv</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e¨vsKvi</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ewni</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mswkøó</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Gw›U</a:t>
            </a:r>
            <a:r>
              <a:rPr lang="en-US" sz="1800" b="1" dirty="0" smtClean="0">
                <a:solidFill>
                  <a:srgbClr val="C00000"/>
                </a:solidFill>
                <a:latin typeface="ArhialkhanMJ" pitchFamily="2" charset="0"/>
                <a:cs typeface="ArhialkhanMJ" pitchFamily="2" charset="0"/>
              </a:rPr>
              <a:t>ª </a:t>
            </a:r>
            <a:r>
              <a:rPr lang="en-US" sz="1800" b="1" dirty="0" err="1" smtClean="0">
                <a:solidFill>
                  <a:srgbClr val="C00000"/>
                </a:solidFill>
                <a:latin typeface="ArhialkhanMJ" pitchFamily="2" charset="0"/>
                <a:cs typeface="ArhialkhanMJ" pitchFamily="2" charset="0"/>
              </a:rPr>
              <a:t>cwi`k©b</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Ges</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Dnvi</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Abywjwc</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msMÖn</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Kwi‡Z</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cvwi‡e</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ev</a:t>
            </a:r>
            <a:r>
              <a:rPr lang="en-US" sz="1800" b="1" dirty="0" smtClean="0">
                <a:solidFill>
                  <a:srgbClr val="C00000"/>
                </a:solidFill>
                <a:latin typeface="ArhialkhanMJ" pitchFamily="2" charset="0"/>
                <a:cs typeface="ArhialkhanMJ" pitchFamily="2" charset="0"/>
              </a:rPr>
              <a:t> </a:t>
            </a:r>
          </a:p>
          <a:p>
            <a:pPr algn="just"/>
            <a:r>
              <a:rPr lang="en-US" sz="1800" b="1" dirty="0" smtClean="0">
                <a:solidFill>
                  <a:srgbClr val="C00000"/>
                </a:solidFill>
                <a:latin typeface="ArhialkhanMJ" pitchFamily="2" charset="0"/>
                <a:cs typeface="ArhialkhanMJ" pitchFamily="2" charset="0"/>
              </a:rPr>
              <a:t>	(L) </a:t>
            </a:r>
            <a:r>
              <a:rPr lang="en-US" sz="1800" b="1" dirty="0" err="1" smtClean="0">
                <a:solidFill>
                  <a:srgbClr val="C00000"/>
                </a:solidFill>
                <a:latin typeface="ArhialkhanMJ" pitchFamily="2" charset="0"/>
                <a:cs typeface="ArhialkhanMJ" pitchFamily="2" charset="0"/>
              </a:rPr>
              <a:t>e¨vsK</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mswkøó</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Gw›Uªi</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cÖZ¨wqZ</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Abywjwc</a:t>
            </a:r>
            <a:r>
              <a:rPr lang="en-US" sz="1800" b="1" dirty="0" smtClean="0">
                <a:solidFill>
                  <a:srgbClr val="C00000"/>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Av‡`‡k</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DwjøwLZ</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mg‡qi</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g‡a</a:t>
            </a:r>
            <a:r>
              <a:rPr lang="en-US" sz="1800" b="1" u="sng" dirty="0" smtClean="0">
                <a:solidFill>
                  <a:schemeClr val="bg1"/>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cÖ¯‘Z</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Kwiqv</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Dc¯’vcb</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Kwi‡e</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hvnvi</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mwnZ</a:t>
            </a:r>
            <a:r>
              <a:rPr lang="en-US" sz="1800" b="1" dirty="0" smtClean="0">
                <a:solidFill>
                  <a:srgbClr val="C00000"/>
                </a:solidFill>
                <a:latin typeface="ArhialkhanMJ" pitchFamily="2" charset="0"/>
                <a:cs typeface="ArhialkhanMJ" pitchFamily="2" charset="0"/>
              </a:rPr>
              <a:t> GB </a:t>
            </a:r>
            <a:r>
              <a:rPr lang="en-US" sz="1800" b="1" dirty="0" err="1" smtClean="0">
                <a:solidFill>
                  <a:srgbClr val="C00000"/>
                </a:solidFill>
                <a:latin typeface="ArhialkhanMJ" pitchFamily="2" charset="0"/>
                <a:cs typeface="ArhialkhanMJ" pitchFamily="2" charset="0"/>
              </a:rPr>
              <a:t>g‡g</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GKwU</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cÖZ¨qbcÎ</a:t>
            </a:r>
            <a:r>
              <a:rPr lang="en-US" sz="1800" b="1" dirty="0" smtClean="0">
                <a:solidFill>
                  <a:srgbClr val="C00000"/>
                </a:solidFill>
                <a:latin typeface="ArhialkhanMJ" pitchFamily="2" charset="0"/>
                <a:cs typeface="ArhialkhanMJ" pitchFamily="2" charset="0"/>
              </a:rPr>
              <a:t> _</a:t>
            </a:r>
            <a:r>
              <a:rPr lang="en-US" sz="1800" b="1" dirty="0" err="1" smtClean="0">
                <a:solidFill>
                  <a:srgbClr val="C00000"/>
                </a:solidFill>
                <a:latin typeface="ArhialkhanMJ" pitchFamily="2" charset="0"/>
                <a:cs typeface="ArhialkhanMJ" pitchFamily="2" charset="0"/>
              </a:rPr>
              <a:t>vwK‡e</a:t>
            </a:r>
            <a:r>
              <a:rPr lang="en-US" sz="1800" b="1" dirty="0" smtClean="0">
                <a:solidFill>
                  <a:srgbClr val="C00000"/>
                </a:solidFill>
                <a:latin typeface="ArhialkhanMJ" pitchFamily="2" charset="0"/>
                <a:cs typeface="ArhialkhanMJ" pitchFamily="2" charset="0"/>
              </a:rPr>
              <a:t> †h, D³ </a:t>
            </a:r>
            <a:r>
              <a:rPr lang="en-US" sz="1800" b="1" dirty="0" err="1" smtClean="0">
                <a:solidFill>
                  <a:srgbClr val="C00000"/>
                </a:solidFill>
                <a:latin typeface="ArhialkhanMJ" pitchFamily="2" charset="0"/>
                <a:cs typeface="ArhialkhanMJ" pitchFamily="2" charset="0"/>
              </a:rPr>
              <a:t>Kvh</a:t>
            </a:r>
            <a:r>
              <a:rPr lang="en-US" sz="1800" b="1" dirty="0" smtClean="0">
                <a:solidFill>
                  <a:srgbClr val="C00000"/>
                </a:solidFill>
                <a:latin typeface="ArhialkhanMJ" pitchFamily="2" charset="0"/>
                <a:cs typeface="ArhialkhanMJ" pitchFamily="2" charset="0"/>
              </a:rPr>
              <a:t>©µg </a:t>
            </a:r>
            <a:r>
              <a:rPr lang="en-US" sz="1800" b="1" dirty="0" err="1" smtClean="0">
                <a:solidFill>
                  <a:srgbClr val="C00000"/>
                </a:solidFill>
                <a:latin typeface="ArhialkhanMJ" pitchFamily="2" charset="0"/>
                <a:cs typeface="ArhialkhanMJ" pitchFamily="2" charset="0"/>
              </a:rPr>
              <a:t>mswkøó</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Ab</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Kv‡bv</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cÖvmw•MK</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Gw›U</a:t>
            </a:r>
            <a:r>
              <a:rPr lang="en-US" sz="1800" b="1" dirty="0" smtClean="0">
                <a:solidFill>
                  <a:srgbClr val="C00000"/>
                </a:solidFill>
                <a:latin typeface="ArhialkhanMJ" pitchFamily="2" charset="0"/>
                <a:cs typeface="ArhialkhanMJ" pitchFamily="2" charset="0"/>
              </a:rPr>
              <a:t>ª </a:t>
            </a:r>
            <a:r>
              <a:rPr lang="en-US" sz="1800" b="1" dirty="0" err="1" smtClean="0">
                <a:solidFill>
                  <a:srgbClr val="C00000"/>
                </a:solidFill>
                <a:latin typeface="ArhialkhanMJ" pitchFamily="2" charset="0"/>
                <a:cs typeface="ArhialkhanMJ" pitchFamily="2" charset="0"/>
              </a:rPr>
              <a:t>e¨vsKvi</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ewn‡Z</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cvIqv</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hvq</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bvB</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Ges</a:t>
            </a:r>
            <a:r>
              <a:rPr lang="en-US" sz="1800" b="1" dirty="0" smtClean="0">
                <a:solidFill>
                  <a:srgbClr val="C00000"/>
                </a:solidFill>
                <a:latin typeface="ArhialkhanMJ" pitchFamily="2" charset="0"/>
                <a:cs typeface="ArhialkhanMJ" pitchFamily="2" charset="0"/>
              </a:rPr>
              <a:t> D³ </a:t>
            </a:r>
            <a:r>
              <a:rPr lang="en-US" sz="1800" b="1" dirty="0" err="1" smtClean="0">
                <a:solidFill>
                  <a:srgbClr val="C00000"/>
                </a:solidFill>
                <a:latin typeface="ArhialkhanMJ" pitchFamily="2" charset="0"/>
                <a:cs typeface="ArhialkhanMJ" pitchFamily="2" charset="0"/>
              </a:rPr>
              <a:t>cÖZ¨qbcÎ</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aviv</a:t>
            </a:r>
            <a:r>
              <a:rPr lang="en-US" sz="1800" b="1" dirty="0" smtClean="0">
                <a:solidFill>
                  <a:srgbClr val="C00000"/>
                </a:solidFill>
                <a:latin typeface="ArhialkhanMJ" pitchFamily="2" charset="0"/>
                <a:cs typeface="ArhialkhanMJ" pitchFamily="2" charset="0"/>
              </a:rPr>
              <a:t> 3 </a:t>
            </a:r>
            <a:r>
              <a:rPr lang="en-US" sz="1800" b="1" dirty="0" err="1" smtClean="0">
                <a:solidFill>
                  <a:srgbClr val="C00000"/>
                </a:solidFill>
                <a:latin typeface="ArhialkhanMJ" pitchFamily="2" charset="0"/>
                <a:cs typeface="ArhialkhanMJ" pitchFamily="2" charset="0"/>
              </a:rPr>
              <a:t>Abymi‡Y</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cÖ`vb</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Kiv</a:t>
            </a:r>
            <a:r>
              <a:rPr lang="en-US" sz="1800" b="1" dirty="0" smtClean="0">
                <a:solidFill>
                  <a:srgbClr val="C00000"/>
                </a:solidFill>
                <a:latin typeface="ArhialkhanMJ" pitchFamily="2" charset="0"/>
                <a:cs typeface="ArhialkhanMJ" pitchFamily="2" charset="0"/>
              </a:rPr>
              <a:t> </a:t>
            </a:r>
            <a:r>
              <a:rPr lang="en-US" sz="1800" b="1" dirty="0" err="1" smtClean="0">
                <a:solidFill>
                  <a:srgbClr val="C00000"/>
                </a:solidFill>
                <a:latin typeface="ArhialkhanMJ" pitchFamily="2" charset="0"/>
                <a:cs typeface="ArhialkhanMJ" pitchFamily="2" charset="0"/>
              </a:rPr>
              <a:t>nBqv‡Q</a:t>
            </a:r>
            <a:r>
              <a:rPr lang="en-US" sz="1800" b="1" dirty="0" smtClean="0">
                <a:solidFill>
                  <a:srgbClr val="C00000"/>
                </a:solidFill>
                <a:latin typeface="ArhialkhanMJ" pitchFamily="2" charset="0"/>
                <a:cs typeface="ArhialkhanMJ" pitchFamily="2" charset="0"/>
              </a:rPr>
              <a:t>| </a:t>
            </a:r>
          </a:p>
          <a:p>
            <a:pPr algn="just"/>
            <a:r>
              <a:rPr lang="en-US" sz="1800" b="1" dirty="0" smtClean="0">
                <a:solidFill>
                  <a:srgbClr val="002060"/>
                </a:solidFill>
                <a:latin typeface="ArhialkhanMJ" pitchFamily="2" charset="0"/>
                <a:cs typeface="ArhialkhanMJ" pitchFamily="2" charset="0"/>
              </a:rPr>
              <a:t>(2) </a:t>
            </a:r>
            <a:r>
              <a:rPr lang="en-US" sz="1800" b="1" dirty="0" err="1" smtClean="0">
                <a:solidFill>
                  <a:srgbClr val="002060"/>
                </a:solidFill>
                <a:latin typeface="ArhialkhanMJ" pitchFamily="2" charset="0"/>
                <a:cs typeface="ArhialkhanMJ" pitchFamily="2" charset="0"/>
              </a:rPr>
              <a:t>Av`vjZ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e¨vs‡Ki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cÖwZ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mgb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Rvwi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Kwiqv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ev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Kwiqv</a:t>
            </a:r>
            <a:r>
              <a:rPr lang="en-US" sz="1800" b="1" dirty="0" smtClean="0">
                <a:solidFill>
                  <a:srgbClr val="002060"/>
                </a:solidFill>
                <a:latin typeface="ArhialkhanMJ" pitchFamily="2" charset="0"/>
                <a:cs typeface="ArhialkhanMJ" pitchFamily="2" charset="0"/>
              </a:rPr>
              <a:t> GB </a:t>
            </a:r>
            <a:r>
              <a:rPr lang="en-US" sz="1800" b="1" dirty="0" err="1" smtClean="0">
                <a:solidFill>
                  <a:srgbClr val="002060"/>
                </a:solidFill>
                <a:latin typeface="ArhialkhanMJ" pitchFamily="2" charset="0"/>
                <a:cs typeface="ArhialkhanMJ" pitchFamily="2" charset="0"/>
              </a:rPr>
              <a:t>avivi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Aaxb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Kv‡bv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Av‡`k</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cÖ`vb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Kwi‡Z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cvwi‡e</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Ges</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Av`vj‡Zi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wfbœi~c</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Kv‡bv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wb‡`©kbv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bv</a:t>
            </a:r>
            <a:r>
              <a:rPr lang="en-US" sz="1800" b="1" dirty="0" smtClean="0">
                <a:solidFill>
                  <a:srgbClr val="002060"/>
                </a:solidFill>
                <a:latin typeface="ArhialkhanMJ" pitchFamily="2" charset="0"/>
                <a:cs typeface="ArhialkhanMJ" pitchFamily="2" charset="0"/>
              </a:rPr>
              <a:t> _</a:t>
            </a:r>
            <a:r>
              <a:rPr lang="en-US" sz="1800" b="1" dirty="0" err="1" smtClean="0">
                <a:solidFill>
                  <a:srgbClr val="002060"/>
                </a:solidFill>
                <a:latin typeface="ArhialkhanMJ" pitchFamily="2" charset="0"/>
                <a:cs typeface="ArhialkhanMJ" pitchFamily="2" charset="0"/>
              </a:rPr>
              <a:t>vwK‡j</a:t>
            </a:r>
            <a:r>
              <a:rPr lang="en-US" sz="1800" b="1" dirty="0" smtClean="0">
                <a:solidFill>
                  <a:srgbClr val="002060"/>
                </a:solidFill>
                <a:latin typeface="ArhialkhanMJ" pitchFamily="2" charset="0"/>
                <a:cs typeface="ArhialkhanMJ" pitchFamily="2" charset="0"/>
              </a:rPr>
              <a:t>, </a:t>
            </a:r>
            <a:r>
              <a:rPr lang="en-US" sz="1800" b="1" u="sng" dirty="0" smtClean="0">
                <a:solidFill>
                  <a:schemeClr val="bg1"/>
                </a:solidFill>
                <a:latin typeface="ArhialkhanMJ" pitchFamily="2" charset="0"/>
                <a:cs typeface="ArhialkhanMJ" pitchFamily="2" charset="0"/>
              </a:rPr>
              <a:t>D³ </a:t>
            </a:r>
            <a:r>
              <a:rPr lang="en-US" sz="1800" b="1" u="sng" dirty="0" err="1" smtClean="0">
                <a:solidFill>
                  <a:schemeClr val="bg1"/>
                </a:solidFill>
                <a:latin typeface="ArhialkhanMJ" pitchFamily="2" charset="0"/>
                <a:cs typeface="ArhialkhanMJ" pitchFamily="2" charset="0"/>
              </a:rPr>
              <a:t>Av‡`k</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Kvh©Ki</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Kwievi</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Rb</a:t>
            </a:r>
            <a:r>
              <a:rPr lang="en-US" sz="1800" b="1" u="sng" dirty="0" smtClean="0">
                <a:solidFill>
                  <a:schemeClr val="bg1"/>
                </a:solidFill>
                <a:latin typeface="ArhialkhanMJ" pitchFamily="2" charset="0"/>
                <a:cs typeface="ArhialkhanMJ" pitchFamily="2" charset="0"/>
              </a:rPr>
              <a:t>¨ 7 (</a:t>
            </a:r>
            <a:r>
              <a:rPr lang="en-US" sz="1800" b="1" u="sng" dirty="0" err="1" smtClean="0">
                <a:solidFill>
                  <a:schemeClr val="bg1"/>
                </a:solidFill>
                <a:latin typeface="ArhialkhanMJ" pitchFamily="2" charset="0"/>
                <a:cs typeface="ArhialkhanMJ" pitchFamily="2" charset="0"/>
              </a:rPr>
              <a:t>mvZ</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Kvh©w`em</a:t>
            </a:r>
            <a:r>
              <a:rPr lang="en-US" sz="1800" b="1" u="sng" dirty="0" smtClean="0">
                <a:solidFill>
                  <a:schemeClr val="bg1"/>
                </a:solidFill>
                <a:latin typeface="ArhialkhanMJ" pitchFamily="2" charset="0"/>
                <a:cs typeface="ArhialkhanMJ" pitchFamily="2" charset="0"/>
              </a:rPr>
              <a:t> c~‡e© </a:t>
            </a:r>
            <a:r>
              <a:rPr lang="en-US" sz="1800" b="1" dirty="0" err="1" smtClean="0">
                <a:solidFill>
                  <a:srgbClr val="002060"/>
                </a:solidFill>
                <a:latin typeface="ArhialkhanMJ" pitchFamily="2" charset="0"/>
                <a:cs typeface="ArhialkhanMJ" pitchFamily="2" charset="0"/>
              </a:rPr>
              <a:t>Dnv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mswkøó</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e¨vsK</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eivei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Rvwi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Kwi‡Z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nB‡e</a:t>
            </a:r>
            <a:r>
              <a:rPr lang="en-US" sz="1800" b="1" dirty="0" smtClean="0">
                <a:solidFill>
                  <a:srgbClr val="002060"/>
                </a:solidFill>
                <a:latin typeface="ArhialkhanMJ" pitchFamily="2" charset="0"/>
                <a:cs typeface="ArhialkhanMJ" pitchFamily="2" charset="0"/>
              </a:rPr>
              <a:t>| </a:t>
            </a:r>
          </a:p>
          <a:p>
            <a:pPr algn="just"/>
            <a:r>
              <a:rPr lang="en-US" sz="1800" b="1" dirty="0" smtClean="0">
                <a:solidFill>
                  <a:srgbClr val="002060"/>
                </a:solidFill>
                <a:latin typeface="ArhialkhanMJ" pitchFamily="2" charset="0"/>
                <a:cs typeface="ArhialkhanMJ" pitchFamily="2" charset="0"/>
              </a:rPr>
              <a:t>(3) GB </a:t>
            </a:r>
            <a:r>
              <a:rPr lang="en-US" sz="1800" b="1" dirty="0" err="1" smtClean="0">
                <a:solidFill>
                  <a:srgbClr val="002060"/>
                </a:solidFill>
                <a:latin typeface="ArhialkhanMJ" pitchFamily="2" charset="0"/>
                <a:cs typeface="ArhialkhanMJ" pitchFamily="2" charset="0"/>
              </a:rPr>
              <a:t>avivi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Aaxb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Kv‡bv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Av‡`k</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cÖwZcvj‡bi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Rb</a:t>
            </a:r>
            <a:r>
              <a:rPr lang="en-US" sz="1800" b="1" dirty="0" smtClean="0">
                <a:solidFill>
                  <a:srgbClr val="002060"/>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cÖ`Ë</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mgq</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mgvß</a:t>
            </a:r>
            <a:r>
              <a:rPr lang="en-US" sz="1800" b="1" u="sng" dirty="0" smtClean="0">
                <a:solidFill>
                  <a:schemeClr val="bg1"/>
                </a:solidFill>
                <a:latin typeface="ArhialkhanMJ" pitchFamily="2" charset="0"/>
                <a:cs typeface="ArhialkhanMJ" pitchFamily="2" charset="0"/>
              </a:rPr>
              <a:t> </a:t>
            </a:r>
            <a:r>
              <a:rPr lang="en-US" sz="1800" b="1" u="sng" dirty="0" err="1" smtClean="0">
                <a:solidFill>
                  <a:schemeClr val="bg1"/>
                </a:solidFill>
                <a:latin typeface="ArhialkhanMJ" pitchFamily="2" charset="0"/>
                <a:cs typeface="ArhialkhanMJ" pitchFamily="2" charset="0"/>
              </a:rPr>
              <a:t>nBevi</a:t>
            </a:r>
            <a:r>
              <a:rPr lang="en-US" sz="1800" b="1" u="sng" dirty="0" smtClean="0">
                <a:solidFill>
                  <a:schemeClr val="bg1"/>
                </a:solidFill>
                <a:latin typeface="ArhialkhanMJ" pitchFamily="2" charset="0"/>
                <a:cs typeface="ArhialkhanMJ" pitchFamily="2" charset="0"/>
              </a:rPr>
              <a:t> c~‡e© </a:t>
            </a:r>
            <a:r>
              <a:rPr lang="en-US" sz="1800" b="1" dirty="0" smtClean="0">
                <a:solidFill>
                  <a:srgbClr val="002060"/>
                </a:solidFill>
                <a:latin typeface="ArhialkhanMJ" pitchFamily="2" charset="0"/>
                <a:cs typeface="ArhialkhanMJ" pitchFamily="2" charset="0"/>
              </a:rPr>
              <a:t>†h †</a:t>
            </a:r>
            <a:r>
              <a:rPr lang="en-US" sz="1800" b="1" dirty="0" err="1" smtClean="0">
                <a:solidFill>
                  <a:srgbClr val="002060"/>
                </a:solidFill>
                <a:latin typeface="ArhialkhanMJ" pitchFamily="2" charset="0"/>
                <a:cs typeface="ArhialkhanMJ" pitchFamily="2" charset="0"/>
              </a:rPr>
              <a:t>Kv‡bv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mgq</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e¨vsK</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Dnvi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e¨vsKvi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ewn</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Av`vj‡Z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Dc¯’vc‡bi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Rb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cÖ`vb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Kwi‡Z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cvwi‡e</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A_ev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GBi~c</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Av‡`k</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Kvh©Ki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Kwievi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ev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cÖ‡hvR</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ÿ‡Î</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Av‡`k</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cwicvj‡b</a:t>
            </a:r>
            <a:r>
              <a:rPr lang="en-US" sz="1800" b="1" dirty="0" smtClean="0">
                <a:solidFill>
                  <a:srgbClr val="002060"/>
                </a:solidFill>
                <a:latin typeface="ArhialkhanMJ" pitchFamily="2" charset="0"/>
                <a:cs typeface="ArhialkhanMJ" pitchFamily="2" charset="0"/>
              </a:rPr>
              <a:t> †hŠw³K </a:t>
            </a:r>
            <a:r>
              <a:rPr lang="en-US" sz="1800" b="1" dirty="0" err="1" smtClean="0">
                <a:solidFill>
                  <a:srgbClr val="002060"/>
                </a:solidFill>
                <a:latin typeface="ArhialkhanMJ" pitchFamily="2" charset="0"/>
                <a:cs typeface="ArhialkhanMJ" pitchFamily="2" charset="0"/>
              </a:rPr>
              <a:t>cÖwZeÜKZvi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wel‡q</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KviY</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k©v‡bvi</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AwfcÖvq</a:t>
            </a:r>
            <a:r>
              <a:rPr lang="en-US" sz="1800" b="1" dirty="0" smtClean="0">
                <a:solidFill>
                  <a:srgbClr val="002060"/>
                </a:solidFill>
                <a:latin typeface="ArhialkhanMJ" pitchFamily="2" charset="0"/>
                <a:cs typeface="ArhialkhanMJ" pitchFamily="2" charset="0"/>
              </a:rPr>
              <a:t> e¨³ </a:t>
            </a:r>
            <a:r>
              <a:rPr lang="en-US" sz="1800" b="1" dirty="0" err="1" smtClean="0">
                <a:solidFill>
                  <a:srgbClr val="002060"/>
                </a:solidFill>
                <a:latin typeface="ArhialkhanMJ" pitchFamily="2" charset="0"/>
                <a:cs typeface="ArhialkhanMJ" pitchFamily="2" charset="0"/>
              </a:rPr>
              <a:t>Kwiqv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Av‡e`b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Kwi‡Z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cvwi‡e</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Ges</a:t>
            </a:r>
            <a:r>
              <a:rPr lang="en-US" sz="1800" b="1" dirty="0" smtClean="0">
                <a:solidFill>
                  <a:srgbClr val="002060"/>
                </a:solidFill>
                <a:latin typeface="ArhialkhanMJ" pitchFamily="2" charset="0"/>
                <a:cs typeface="ArhialkhanMJ" pitchFamily="2" charset="0"/>
              </a:rPr>
              <a:t> D³ †</a:t>
            </a:r>
            <a:r>
              <a:rPr lang="en-US" sz="1800" b="1" dirty="0" err="1" smtClean="0">
                <a:solidFill>
                  <a:srgbClr val="002060"/>
                </a:solidFill>
                <a:latin typeface="ArhialkhanMJ" pitchFamily="2" charset="0"/>
                <a:cs typeface="ArhialkhanMJ" pitchFamily="2" charset="0"/>
              </a:rPr>
              <a:t>ÿ‡Î</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Av`vjZ</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KZ</a:t>
            </a:r>
            <a:r>
              <a:rPr lang="en-US" sz="1800" b="1" dirty="0" smtClean="0">
                <a:solidFill>
                  <a:srgbClr val="002060"/>
                </a:solidFill>
                <a:latin typeface="ArhialkhanMJ" pitchFamily="2" charset="0"/>
                <a:cs typeface="ArhialkhanMJ" pitchFamily="2" charset="0"/>
              </a:rPr>
              <a:t>©„K </a:t>
            </a:r>
            <a:r>
              <a:rPr lang="en-US" sz="1800" b="1" dirty="0" err="1" smtClean="0">
                <a:solidFill>
                  <a:srgbClr val="002060"/>
                </a:solidFill>
                <a:latin typeface="ArhialkhanMJ" pitchFamily="2" charset="0"/>
                <a:cs typeface="ArhialkhanMJ" pitchFamily="2" charset="0"/>
              </a:rPr>
              <a:t>cieZx</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Av‡`k</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cÖ`vb</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bv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Kiv</a:t>
            </a:r>
            <a:r>
              <a:rPr lang="en-US" sz="1800" b="1" dirty="0" smtClean="0">
                <a:solidFill>
                  <a:srgbClr val="002060"/>
                </a:solidFill>
                <a:latin typeface="ArhialkhanMJ" pitchFamily="2" charset="0"/>
                <a:cs typeface="ArhialkhanMJ" pitchFamily="2" charset="0"/>
              </a:rPr>
              <a:t> </a:t>
            </a:r>
            <a:r>
              <a:rPr lang="en-US" sz="1800" b="1" dirty="0" err="1" smtClean="0">
                <a:solidFill>
                  <a:srgbClr val="002060"/>
                </a:solidFill>
                <a:latin typeface="ArhialkhanMJ" pitchFamily="2" charset="0"/>
                <a:cs typeface="ArhialkhanMJ" pitchFamily="2" charset="0"/>
              </a:rPr>
              <a:t>ch©šÍ</a:t>
            </a:r>
            <a:r>
              <a:rPr lang="en-US" sz="1800" b="1" dirty="0" smtClean="0">
                <a:solidFill>
                  <a:srgbClr val="002060"/>
                </a:solidFill>
                <a:latin typeface="ArhialkhanMJ" pitchFamily="2" charset="0"/>
                <a:cs typeface="ArhialkhanMJ" pitchFamily="2" charset="0"/>
              </a:rPr>
              <a:t> c~‡</a:t>
            </a:r>
            <a:r>
              <a:rPr lang="en-US" sz="1800" b="1" dirty="0" err="1" smtClean="0">
                <a:solidFill>
                  <a:srgbClr val="002060"/>
                </a:solidFill>
                <a:latin typeface="ArhialkhanMJ" pitchFamily="2" charset="0"/>
                <a:cs typeface="ArhialkhanMJ" pitchFamily="2" charset="0"/>
              </a:rPr>
              <a:t>e©i</a:t>
            </a:r>
            <a:r>
              <a:rPr lang="en-US" sz="1800" b="1" dirty="0" smtClean="0">
                <a:solidFill>
                  <a:srgbClr val="002060"/>
                </a:solidFill>
                <a:latin typeface="ArhialkhanMJ" pitchFamily="2" charset="0"/>
                <a:cs typeface="ArhialkhanMJ" pitchFamily="2" charset="0"/>
              </a:rPr>
              <a:t> </a:t>
            </a:r>
            <a:r>
              <a:rPr lang="en-US" sz="1800" dirty="0" err="1" smtClean="0">
                <a:solidFill>
                  <a:srgbClr val="002060"/>
                </a:solidFill>
                <a:latin typeface="ArhialkhanMJ" pitchFamily="2" charset="0"/>
                <a:cs typeface="ArhialkhanMJ" pitchFamily="2" charset="0"/>
              </a:rPr>
              <a:t>Av‡`k</a:t>
            </a:r>
            <a:r>
              <a:rPr lang="en-US" sz="1800" dirty="0" smtClean="0">
                <a:solidFill>
                  <a:srgbClr val="002060"/>
                </a:solidFill>
                <a:latin typeface="ArhialkhanMJ" pitchFamily="2" charset="0"/>
                <a:cs typeface="ArhialkhanMJ" pitchFamily="2" charset="0"/>
              </a:rPr>
              <a:t> </a:t>
            </a:r>
            <a:r>
              <a:rPr lang="en-US" sz="1800" dirty="0" err="1" smtClean="0">
                <a:solidFill>
                  <a:srgbClr val="002060"/>
                </a:solidFill>
                <a:latin typeface="ArhialkhanMJ" pitchFamily="2" charset="0"/>
                <a:cs typeface="ArhialkhanMJ" pitchFamily="2" charset="0"/>
              </a:rPr>
              <a:t>AKvh©Ki</a:t>
            </a:r>
            <a:r>
              <a:rPr lang="en-US" sz="1800" dirty="0" smtClean="0">
                <a:solidFill>
                  <a:srgbClr val="002060"/>
                </a:solidFill>
                <a:latin typeface="ArhialkhanMJ" pitchFamily="2" charset="0"/>
                <a:cs typeface="ArhialkhanMJ" pitchFamily="2" charset="0"/>
              </a:rPr>
              <a:t> _</a:t>
            </a:r>
            <a:r>
              <a:rPr lang="en-US" sz="1800" dirty="0" err="1" smtClean="0">
                <a:solidFill>
                  <a:srgbClr val="002060"/>
                </a:solidFill>
                <a:latin typeface="ArhialkhanMJ" pitchFamily="2" charset="0"/>
                <a:cs typeface="ArhialkhanMJ" pitchFamily="2" charset="0"/>
              </a:rPr>
              <a:t>vwK‡e</a:t>
            </a:r>
            <a:r>
              <a:rPr lang="en-US" sz="1800" dirty="0" smtClean="0">
                <a:solidFill>
                  <a:srgbClr val="002060"/>
                </a:solidFill>
                <a:latin typeface="ArhialkhanMJ" pitchFamily="2" charset="0"/>
                <a:cs typeface="ArhialkhanMJ" pitchFamily="2" charset="0"/>
              </a:rPr>
              <a:t>| </a:t>
            </a:r>
          </a:p>
        </p:txBody>
      </p:sp>
    </p:spTree>
  </p:cSld>
  <p:clrMapOvr>
    <a:masterClrMapping/>
  </p:clrMapOvr>
  <p:transition spd="slow">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361950"/>
          </a:xfrm>
        </p:spPr>
        <p:txBody>
          <a:bodyPr/>
          <a:lstStyle/>
          <a:p>
            <a:r>
              <a:rPr lang="bn-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৭</a:t>
            </a:r>
            <a:r>
              <a:rPr lang="hi-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bn-IN"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গ্রাহকতথ্য প্রকাশের অনুমোদিত ক্ষেত্র ও শর্তাবলি।</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en-US" sz="9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a:t>
            </a:r>
          </a:p>
        </p:txBody>
      </p:sp>
      <p:sp>
        <p:nvSpPr>
          <p:cNvPr id="5" name="Content Placeholder 4"/>
          <p:cNvSpPr>
            <a:spLocks noGrp="1"/>
          </p:cNvSpPr>
          <p:nvPr>
            <p:ph idx="1"/>
          </p:nvPr>
        </p:nvSpPr>
        <p:spPr>
          <a:xfrm>
            <a:off x="0" y="895350"/>
            <a:ext cx="9144000" cy="4248150"/>
          </a:xfrm>
        </p:spPr>
        <p:txBody>
          <a:bodyPr>
            <a:normAutofit fontScale="25000" lnSpcReduction="20000"/>
          </a:bodyPr>
          <a:lstStyle/>
          <a:p>
            <a:endParaRPr lang="en-US" sz="10800" b="1" dirty="0" smtClean="0">
              <a:solidFill>
                <a:schemeClr val="bg1"/>
              </a:solidFill>
              <a:latin typeface="Nikosh2" pitchFamily="2" charset="0"/>
              <a:cs typeface="Nikosh2" pitchFamily="2" charset="0"/>
            </a:endParaRPr>
          </a:p>
          <a:p>
            <a:endParaRPr lang="en-US" sz="10800" b="1" dirty="0" smtClean="0">
              <a:solidFill>
                <a:schemeClr val="bg1"/>
              </a:solidFill>
              <a:latin typeface="Nikosh2" pitchFamily="2" charset="0"/>
              <a:cs typeface="Nikosh2" pitchFamily="2" charset="0"/>
            </a:endParaRPr>
          </a:p>
          <a:p>
            <a:pPr algn="just"/>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আপাতত বলবৎ অন্য কোনো আইনে যাহা কিছুই থাকুক না কেন</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এই আইনে উল্লিখিত ক্ষেত্র ব্যতীত</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ব্যাংকেরকোনো কর্মকর্তা বা কর্মচারী অন্য কোনো ব্যক্তির নিকট কোনো গ্রাহকতথ্য প্রকাশ করিবে না</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p>
          <a:p>
            <a:pPr algn="just"/>
            <a:endParaRPr lang="en-US" sz="9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pPr algn="just">
              <a:spcBef>
                <a:spcPct val="0"/>
              </a:spcBef>
            </a:pP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তবে শর্ত থাকে যে</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তফসিলে উল্লিখিত গ্রাহকতথ্য প্রকাশের অনুমোদিত ক্ষেত্রে</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গ্রাহকতথ্য প্রকাশের শর্তাবলি প্রতিপালন সাপেক্ষে</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সংশ্লিষ্ট অনুমোদিত ব্যক্তি বা সংস্থার নিকট গ্রাহকতথ্য প্রকাশ করা যাইবে</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p>
          <a:p>
            <a:pPr algn="just">
              <a:spcBef>
                <a:spcPct val="0"/>
              </a:spcBef>
            </a:pP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তবে আরও শর্ত থাকে যে</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তফসিলে উল্লিখিত গ্রাহকতথ্য প্রাপ্তির জন্য অনুমোদিত ব্যক্তি বা সংস্থা বা সংস্থার কোনো কর্মকর্তা</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তফসিলে উল্লিখিত অনুমোদিত ক্ষেত্র অথবা আদালতের সুনির্দিষ্ট আদেশ ব্যতীত</a:t>
            </a:r>
            <a:r>
              <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কোনো গ্রাহকতথ্য বা উহার কোনো অংশ কোনোভাবে অন্য কাহারও নিকট প্রকাশ করিবে না</a:t>
            </a:r>
            <a:r>
              <a:rPr lang="hi-IN"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pPr algn="just">
              <a:spcBef>
                <a:spcPct val="0"/>
              </a:spcBef>
            </a:pPr>
            <a:endParaRPr lang="en-US" sz="10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pPr algn="just">
              <a:spcBef>
                <a:spcPts val="900"/>
              </a:spcBef>
            </a:pPr>
            <a:endParaRPr lang="en-US" sz="10800" dirty="0">
              <a:solidFill>
                <a:schemeClr val="accent6">
                  <a:lumMod val="50000"/>
                </a:schemeClr>
              </a:solidFill>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704927199"/>
      </p:ext>
    </p:extLst>
  </p:cSld>
  <p:clrMapOvr>
    <a:masterClrMapping/>
  </p:clrMapOvr>
  <p:transition spd="slow">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90550"/>
          </a:xfrm>
        </p:spPr>
        <p:txBody>
          <a:bodyPr/>
          <a:lstStyle/>
          <a:p>
            <a:pPr algn="ctr"/>
            <a:r>
              <a:rPr lang="bn-IN" sz="4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ধারা ৭ চলমান</a:t>
            </a:r>
            <a:endParaRPr lang="as-IN" sz="4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5" name="Content Placeholder 4"/>
          <p:cNvSpPr>
            <a:spLocks noGrp="1"/>
          </p:cNvSpPr>
          <p:nvPr>
            <p:ph idx="1"/>
          </p:nvPr>
        </p:nvSpPr>
        <p:spPr>
          <a:xfrm>
            <a:off x="0" y="895350"/>
            <a:ext cx="9144000" cy="4248150"/>
          </a:xfrm>
        </p:spPr>
        <p:txBody>
          <a:bodyPr>
            <a:normAutofit fontScale="32500" lnSpcReduction="20000"/>
          </a:bodyPr>
          <a:lstStyle/>
          <a:p>
            <a:pPr algn="just"/>
            <a:endParaRPr lang="bn-IN" sz="8400" dirty="0" smtClean="0">
              <a:solidFill>
                <a:schemeClr val="accent6">
                  <a:lumMod val="50000"/>
                </a:schemeClr>
              </a:solidFill>
              <a:latin typeface="Nikosh" panose="02000000000000000000" pitchFamily="2" charset="0"/>
              <a:cs typeface="Nikosh" panose="02000000000000000000" pitchFamily="2" charset="0"/>
            </a:endParaRPr>
          </a:p>
          <a:p>
            <a:pPr algn="just">
              <a:spcBef>
                <a:spcPct val="0"/>
              </a:spcBef>
            </a:pPr>
            <a:endParaRPr lang="en-US" sz="8600" dirty="0" smtClean="0">
              <a:solidFill>
                <a:schemeClr val="bg1"/>
              </a:solidFill>
              <a:latin typeface="Nikosh2" pitchFamily="2" charset="0"/>
              <a:cs typeface="Nikosh2" pitchFamily="2" charset="0"/>
            </a:endParaRPr>
          </a:p>
          <a:p>
            <a:pPr algn="just">
              <a:spcBef>
                <a:spcPct val="0"/>
              </a:spcBef>
            </a:pP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২</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উপ</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ধারা</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এর বিধান অনুযায়ী কোনো সংস্থার নিকট তফসিলে উল্লিখিত গ্রাহকতথ্য প্রকাশ করিবার ক্ষেত্রে উক্ত সংস্থার  এতদুদ্দেশ্যে অনুমোদিত দায়িতপ্রাপ্ত কর্মকর্তার</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r>
              <a:rPr lang="en-US" sz="86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authorised</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Person)</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নিকট গ্রাহক তথ্য প্রকাশ করা যাইবে এবং গ্রাহক তথ্য গ্রহণকারী অনুমোদিত দায়িতপ্রাপ্ত কর্মকর্তার দায়বদ্ধতা</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নিয়োগকারী সংস্থাতে তাহার নিয়োগ বা কর্ম অবসান পরবর্তীকালেও বহাল থাকিবে</a:t>
            </a:r>
            <a:r>
              <a:rPr lang="hi-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৩</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ব্যাংক</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কোম্পানী আইন</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১৯৯১</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১৯৯১ সনের ১৪ নং আইন</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এর ধারা ৪৪ এবং আর্থিক প্রতিষ্ঠান আইন</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১৯৯৩</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১৯৯৩ সনের ২৭ নং আইন</a:t>
            </a:r>
            <a:r>
              <a:rPr lang="en-US"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এর ধারা ২০ এর অধীন বাংলাদেশ ব্যাংক কর্তৃক ব্যাংক পরিদর্শনকালে সংগৃহীত গ্রাহকতথ্য উক্ত ব্যাংকের নিয়ন্ত্রণ বা তত্ত্বাবধানের জন্য প্রয়োজনীয় না হইলেও উহা গোপনীয় হিসাবে গণ্য হইবে</a:t>
            </a:r>
            <a:r>
              <a:rPr lang="hi-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bn-IN" sz="8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endParaRPr lang="en-US" sz="7400" b="1" i="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 panose="02000000000000000000" pitchFamily="2" charset="0"/>
              <a:cs typeface="Nikosh" panose="02000000000000000000" pitchFamily="2" charset="0"/>
            </a:endParaRPr>
          </a:p>
          <a:p>
            <a:pPr algn="just">
              <a:spcBef>
                <a:spcPts val="900"/>
              </a:spcBef>
            </a:pPr>
            <a:endParaRPr lang="en-US" sz="3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704927199"/>
      </p:ext>
    </p:extLst>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90550"/>
          </a:xfrm>
        </p:spPr>
        <p:txBody>
          <a:bodyPr/>
          <a:lstStyle/>
          <a:p>
            <a:pPr algn="ctr"/>
            <a:r>
              <a:rPr lang="bn-IN"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ধারা </a:t>
            </a:r>
            <a:r>
              <a:rPr lang="en-US"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৮ ও ৯  </a:t>
            </a:r>
            <a:endParaRPr lang="as-IN" sz="4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5" name="Content Placeholder 4"/>
          <p:cNvSpPr>
            <a:spLocks noGrp="1"/>
          </p:cNvSpPr>
          <p:nvPr>
            <p:ph idx="1"/>
          </p:nvPr>
        </p:nvSpPr>
        <p:spPr>
          <a:xfrm>
            <a:off x="0" y="742950"/>
            <a:ext cx="9144000" cy="4400550"/>
          </a:xfrm>
        </p:spPr>
        <p:txBody>
          <a:bodyPr>
            <a:normAutofit fontScale="62500" lnSpcReduction="20000"/>
          </a:bodyPr>
          <a:lstStyle/>
          <a:p>
            <a:pPr algn="just"/>
            <a:endParaRPr lang="bn-IN" sz="3600" dirty="0" smtClean="0">
              <a:solidFill>
                <a:schemeClr val="accent6">
                  <a:lumMod val="50000"/>
                </a:schemeClr>
              </a:solidFill>
              <a:latin typeface="Nikosh" panose="02000000000000000000" pitchFamily="2" charset="0"/>
              <a:cs typeface="Nikosh" panose="02000000000000000000" pitchFamily="2" charset="0"/>
            </a:endParaRPr>
          </a:p>
          <a:p>
            <a:pPr algn="just"/>
            <a:r>
              <a:rPr lang="bn-IN" sz="4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৮। দণ্ড।– </a:t>
            </a:r>
            <a:endParaRPr lang="en-US" sz="4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bn-IN"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এই আইনের ধারা ৭ এর বিধান লঙ্ঘন করিলে উহা এই আইনের অধীন একটি অপরাধ হিসাবে গণ্য হইবে এবং উক্ত অপরাধের জন্য দায়ী</a:t>
            </a:r>
            <a:r>
              <a:rPr lang="en-US"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ব্যাংকের</a:t>
            </a:r>
            <a:r>
              <a:rPr lang="en-US"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কর্মকর্তা বা কর্মচারী</a:t>
            </a:r>
            <a:r>
              <a:rPr lang="en-US"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অনধিক</a:t>
            </a:r>
            <a:r>
              <a:rPr lang="en-US"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bn-IN" sz="4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৩ (তিন) বৎসরের কারাদণ্ড বা অনধিক ১০ (দশ) লক্ষ টাকা অর্থদণ্ড বা উভয় দণ্ডে দণ্ডিত হইবেন।</a:t>
            </a:r>
            <a:endParaRPr lang="en-US" sz="6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hialkhanMJ" pitchFamily="2" charset="0"/>
              <a:cs typeface="ArhialkhanMJ" pitchFamily="2" charset="0"/>
            </a:endParaRPr>
          </a:p>
          <a:p>
            <a:pPr algn="just"/>
            <a:r>
              <a:rPr lang="en-US" sz="5100" dirty="0" smtClean="0">
                <a:solidFill>
                  <a:srgbClr val="C00000"/>
                </a:solidFill>
                <a:latin typeface="ArhialkhanMJ" pitchFamily="2" charset="0"/>
                <a:cs typeface="ArhialkhanMJ" pitchFamily="2" charset="0"/>
              </a:rPr>
              <a:t>9| </a:t>
            </a:r>
            <a:r>
              <a:rPr lang="en-US" sz="5100" dirty="0" err="1" smtClean="0">
                <a:solidFill>
                  <a:srgbClr val="C00000"/>
                </a:solidFill>
                <a:latin typeface="ArhialkhanMJ" pitchFamily="2" charset="0"/>
                <a:cs typeface="ArhialkhanMJ" pitchFamily="2" charset="0"/>
              </a:rPr>
              <a:t>Aciv‡ai</a:t>
            </a:r>
            <a:r>
              <a:rPr lang="en-US" sz="5100" dirty="0" smtClean="0">
                <a:solidFill>
                  <a:srgbClr val="C00000"/>
                </a:solidFill>
                <a:latin typeface="ArhialkhanMJ" pitchFamily="2" charset="0"/>
                <a:cs typeface="ArhialkhanMJ" pitchFamily="2" charset="0"/>
              </a:rPr>
              <a:t> </a:t>
            </a:r>
            <a:r>
              <a:rPr lang="en-US" sz="5100" dirty="0" err="1" smtClean="0">
                <a:solidFill>
                  <a:srgbClr val="C00000"/>
                </a:solidFill>
                <a:latin typeface="ArhialkhanMJ" pitchFamily="2" charset="0"/>
                <a:cs typeface="ArhialkhanMJ" pitchFamily="2" charset="0"/>
              </a:rPr>
              <a:t>Avgj‡hvM¨Zv</a:t>
            </a:r>
            <a:r>
              <a:rPr lang="en-US" sz="5100" dirty="0" smtClean="0">
                <a:solidFill>
                  <a:srgbClr val="C00000"/>
                </a:solidFill>
                <a:latin typeface="ArhialkhanMJ" pitchFamily="2" charset="0"/>
                <a:cs typeface="ArhialkhanMJ" pitchFamily="2" charset="0"/>
              </a:rPr>
              <a:t>, </a:t>
            </a:r>
            <a:r>
              <a:rPr lang="en-US" sz="5100" dirty="0" err="1" smtClean="0">
                <a:solidFill>
                  <a:srgbClr val="C00000"/>
                </a:solidFill>
                <a:latin typeface="ArhialkhanMJ" pitchFamily="2" charset="0"/>
                <a:cs typeface="ArhialkhanMJ" pitchFamily="2" charset="0"/>
              </a:rPr>
              <a:t>Rvwgb‡hvM¨Zv</a:t>
            </a:r>
            <a:r>
              <a:rPr lang="en-US" sz="5100" dirty="0" smtClean="0">
                <a:solidFill>
                  <a:srgbClr val="C00000"/>
                </a:solidFill>
                <a:latin typeface="ArhialkhanMJ" pitchFamily="2" charset="0"/>
                <a:cs typeface="ArhialkhanMJ" pitchFamily="2" charset="0"/>
              </a:rPr>
              <a:t> I </a:t>
            </a:r>
            <a:r>
              <a:rPr lang="en-US" sz="5100" dirty="0" err="1" smtClean="0">
                <a:solidFill>
                  <a:srgbClr val="C00000"/>
                </a:solidFill>
                <a:latin typeface="ArhialkhanMJ" pitchFamily="2" charset="0"/>
                <a:cs typeface="ArhialkhanMJ" pitchFamily="2" charset="0"/>
              </a:rPr>
              <a:t>Avcm‡hvM¨Zv</a:t>
            </a:r>
            <a:r>
              <a:rPr lang="en-US" sz="5100" dirty="0" smtClean="0">
                <a:solidFill>
                  <a:srgbClr val="C00000"/>
                </a:solidFill>
                <a:latin typeface="ArhialkhanMJ" pitchFamily="2" charset="0"/>
                <a:cs typeface="ArhialkhanMJ" pitchFamily="2" charset="0"/>
              </a:rPr>
              <a:t>| </a:t>
            </a:r>
            <a:r>
              <a:rPr lang="en-US" sz="5100" dirty="0" smtClean="0">
                <a:solidFill>
                  <a:srgbClr val="002060"/>
                </a:solidFill>
                <a:latin typeface="ArhialkhanMJ" pitchFamily="2" charset="0"/>
                <a:cs typeface="ArhialkhanMJ" pitchFamily="2" charset="0"/>
              </a:rPr>
              <a:t>GB </a:t>
            </a:r>
            <a:r>
              <a:rPr lang="en-US" sz="5100" dirty="0" err="1" smtClean="0">
                <a:solidFill>
                  <a:srgbClr val="002060"/>
                </a:solidFill>
                <a:latin typeface="ArhialkhanMJ" pitchFamily="2" charset="0"/>
                <a:cs typeface="ArhialkhanMJ" pitchFamily="2" charset="0"/>
              </a:rPr>
              <a:t>AvB‡bi</a:t>
            </a:r>
            <a:r>
              <a:rPr lang="en-US" sz="5100" dirty="0" smtClean="0">
                <a:solidFill>
                  <a:srgbClr val="002060"/>
                </a:solidFill>
                <a:latin typeface="ArhialkhanMJ" pitchFamily="2" charset="0"/>
                <a:cs typeface="ArhialkhanMJ" pitchFamily="2" charset="0"/>
              </a:rPr>
              <a:t> </a:t>
            </a:r>
            <a:r>
              <a:rPr lang="en-US" sz="5100" dirty="0" err="1" smtClean="0">
                <a:solidFill>
                  <a:srgbClr val="002060"/>
                </a:solidFill>
                <a:latin typeface="ArhialkhanMJ" pitchFamily="2" charset="0"/>
                <a:cs typeface="ArhialkhanMJ" pitchFamily="2" charset="0"/>
              </a:rPr>
              <a:t>Aaxb</a:t>
            </a:r>
            <a:r>
              <a:rPr lang="en-US" sz="5100" dirty="0" smtClean="0">
                <a:solidFill>
                  <a:srgbClr val="002060"/>
                </a:solidFill>
                <a:latin typeface="ArhialkhanMJ" pitchFamily="2" charset="0"/>
                <a:cs typeface="ArhialkhanMJ" pitchFamily="2" charset="0"/>
              </a:rPr>
              <a:t> </a:t>
            </a:r>
            <a:r>
              <a:rPr lang="en-US" sz="5100" dirty="0" err="1" smtClean="0">
                <a:solidFill>
                  <a:srgbClr val="002060"/>
                </a:solidFill>
                <a:latin typeface="ArhialkhanMJ" pitchFamily="2" charset="0"/>
                <a:cs typeface="ArhialkhanMJ" pitchFamily="2" charset="0"/>
              </a:rPr>
              <a:t>Aciva</a:t>
            </a:r>
            <a:r>
              <a:rPr lang="en-US" sz="5100" dirty="0" smtClean="0">
                <a:solidFill>
                  <a:srgbClr val="002060"/>
                </a:solidFill>
                <a:latin typeface="ArhialkhanMJ" pitchFamily="2" charset="0"/>
                <a:cs typeface="ArhialkhanMJ" pitchFamily="2" charset="0"/>
              </a:rPr>
              <a:t> A-</a:t>
            </a:r>
            <a:r>
              <a:rPr lang="en-US" sz="5100" dirty="0" err="1" smtClean="0">
                <a:solidFill>
                  <a:srgbClr val="002060"/>
                </a:solidFill>
                <a:latin typeface="ArhialkhanMJ" pitchFamily="2" charset="0"/>
                <a:cs typeface="ArhialkhanMJ" pitchFamily="2" charset="0"/>
              </a:rPr>
              <a:t>Avgj‡hvM</a:t>
            </a:r>
            <a:r>
              <a:rPr lang="en-US" sz="5100" dirty="0" smtClean="0">
                <a:solidFill>
                  <a:srgbClr val="002060"/>
                </a:solidFill>
                <a:latin typeface="ArhialkhanMJ" pitchFamily="2" charset="0"/>
                <a:cs typeface="ArhialkhanMJ" pitchFamily="2" charset="0"/>
              </a:rPr>
              <a:t>¨ </a:t>
            </a:r>
            <a:r>
              <a:rPr lang="en-US" sz="3800" dirty="0" smtClean="0">
                <a:solidFill>
                  <a:srgbClr val="002060"/>
                </a:solidFill>
                <a:latin typeface="+mn-lt"/>
                <a:cs typeface="ArhialkhanMJ" pitchFamily="2" charset="0"/>
              </a:rPr>
              <a:t>(non-cognizable)</a:t>
            </a:r>
            <a:r>
              <a:rPr lang="en-US" sz="5100" dirty="0" smtClean="0">
                <a:solidFill>
                  <a:srgbClr val="002060"/>
                </a:solidFill>
                <a:latin typeface="+mn-lt"/>
                <a:cs typeface="ArhialkhanMJ" pitchFamily="2" charset="0"/>
              </a:rPr>
              <a:t>, </a:t>
            </a:r>
            <a:r>
              <a:rPr lang="en-US" sz="5100" dirty="0" err="1" smtClean="0">
                <a:solidFill>
                  <a:srgbClr val="002060"/>
                </a:solidFill>
                <a:latin typeface="ArhialkhanMJ" pitchFamily="2" charset="0"/>
                <a:cs typeface="ArhialkhanMJ" pitchFamily="2" charset="0"/>
              </a:rPr>
              <a:t>Rvwgb‡hvM</a:t>
            </a:r>
            <a:r>
              <a:rPr lang="en-US" sz="5100" dirty="0" smtClean="0">
                <a:solidFill>
                  <a:srgbClr val="002060"/>
                </a:solidFill>
                <a:latin typeface="ArhialkhanMJ" pitchFamily="2" charset="0"/>
                <a:cs typeface="ArhialkhanMJ" pitchFamily="2" charset="0"/>
              </a:rPr>
              <a:t>¨ </a:t>
            </a:r>
            <a:r>
              <a:rPr lang="en-US" sz="4500" dirty="0" smtClean="0">
                <a:solidFill>
                  <a:srgbClr val="002060"/>
                </a:solidFill>
                <a:latin typeface="+mn-lt"/>
                <a:cs typeface="ArhialkhanMJ" pitchFamily="2" charset="0"/>
              </a:rPr>
              <a:t>(</a:t>
            </a:r>
            <a:r>
              <a:rPr lang="en-US" sz="4500" dirty="0" err="1" smtClean="0">
                <a:solidFill>
                  <a:srgbClr val="002060"/>
                </a:solidFill>
                <a:latin typeface="+mn-lt"/>
                <a:cs typeface="ArhialkhanMJ" pitchFamily="2" charset="0"/>
              </a:rPr>
              <a:t>bailable</a:t>
            </a:r>
            <a:r>
              <a:rPr lang="en-US" sz="4500" dirty="0" smtClean="0">
                <a:solidFill>
                  <a:srgbClr val="002060"/>
                </a:solidFill>
                <a:latin typeface="+mn-lt"/>
                <a:cs typeface="ArhialkhanMJ" pitchFamily="2" charset="0"/>
              </a:rPr>
              <a:t>) </a:t>
            </a:r>
            <a:r>
              <a:rPr lang="en-US" sz="5100" dirty="0" err="1" smtClean="0">
                <a:solidFill>
                  <a:srgbClr val="002060"/>
                </a:solidFill>
                <a:latin typeface="ArhialkhanMJ" pitchFamily="2" charset="0"/>
                <a:cs typeface="ArhialkhanMJ" pitchFamily="2" charset="0"/>
              </a:rPr>
              <a:t>Ges</a:t>
            </a:r>
            <a:r>
              <a:rPr lang="en-US" sz="5100" dirty="0" smtClean="0">
                <a:solidFill>
                  <a:srgbClr val="002060"/>
                </a:solidFill>
                <a:latin typeface="ArhialkhanMJ" pitchFamily="2" charset="0"/>
                <a:cs typeface="ArhialkhanMJ" pitchFamily="2" charset="0"/>
              </a:rPr>
              <a:t> </a:t>
            </a:r>
            <a:r>
              <a:rPr lang="en-US" sz="5100" dirty="0" err="1" smtClean="0">
                <a:solidFill>
                  <a:srgbClr val="002060"/>
                </a:solidFill>
                <a:latin typeface="ArhialkhanMJ" pitchFamily="2" charset="0"/>
                <a:cs typeface="ArhialkhanMJ" pitchFamily="2" charset="0"/>
              </a:rPr>
              <a:t>Av`vj‡Zi</a:t>
            </a:r>
            <a:r>
              <a:rPr lang="en-US" sz="5100" dirty="0" smtClean="0">
                <a:solidFill>
                  <a:srgbClr val="002060"/>
                </a:solidFill>
                <a:latin typeface="ArhialkhanMJ" pitchFamily="2" charset="0"/>
                <a:cs typeface="ArhialkhanMJ" pitchFamily="2" charset="0"/>
              </a:rPr>
              <a:t> m¤§</a:t>
            </a:r>
            <a:r>
              <a:rPr lang="en-US" sz="5100" dirty="0" err="1" smtClean="0">
                <a:solidFill>
                  <a:srgbClr val="002060"/>
                </a:solidFill>
                <a:latin typeface="ArhialkhanMJ" pitchFamily="2" charset="0"/>
                <a:cs typeface="ArhialkhanMJ" pitchFamily="2" charset="0"/>
              </a:rPr>
              <a:t>wZ</a:t>
            </a:r>
            <a:r>
              <a:rPr lang="en-US" sz="5100" dirty="0" smtClean="0">
                <a:solidFill>
                  <a:srgbClr val="002060"/>
                </a:solidFill>
                <a:latin typeface="ArhialkhanMJ" pitchFamily="2" charset="0"/>
                <a:cs typeface="ArhialkhanMJ" pitchFamily="2" charset="0"/>
              </a:rPr>
              <a:t> </a:t>
            </a:r>
            <a:r>
              <a:rPr lang="en-US" sz="5100" dirty="0" err="1" smtClean="0">
                <a:solidFill>
                  <a:srgbClr val="002060"/>
                </a:solidFill>
                <a:latin typeface="ArhialkhanMJ" pitchFamily="2" charset="0"/>
                <a:cs typeface="ArhialkhanMJ" pitchFamily="2" charset="0"/>
              </a:rPr>
              <a:t>mv‡c‡ÿ</a:t>
            </a:r>
            <a:r>
              <a:rPr lang="en-US" sz="5100" dirty="0" smtClean="0">
                <a:solidFill>
                  <a:srgbClr val="002060"/>
                </a:solidFill>
                <a:latin typeface="ArhialkhanMJ" pitchFamily="2" charset="0"/>
                <a:cs typeface="ArhialkhanMJ" pitchFamily="2" charset="0"/>
              </a:rPr>
              <a:t> </a:t>
            </a:r>
            <a:r>
              <a:rPr lang="en-US" sz="5100" dirty="0" err="1" smtClean="0">
                <a:solidFill>
                  <a:srgbClr val="002060"/>
                </a:solidFill>
                <a:latin typeface="ArhialkhanMJ" pitchFamily="2" charset="0"/>
                <a:cs typeface="ArhialkhanMJ" pitchFamily="2" charset="0"/>
              </a:rPr>
              <a:t>Avcm‡hvM</a:t>
            </a:r>
            <a:r>
              <a:rPr lang="en-US" sz="5100" dirty="0" smtClean="0">
                <a:solidFill>
                  <a:srgbClr val="002060"/>
                </a:solidFill>
                <a:latin typeface="ArhialkhanMJ" pitchFamily="2" charset="0"/>
                <a:cs typeface="ArhialkhanMJ" pitchFamily="2" charset="0"/>
              </a:rPr>
              <a:t>¨ </a:t>
            </a:r>
            <a:r>
              <a:rPr lang="en-US" sz="4500" dirty="0" smtClean="0">
                <a:solidFill>
                  <a:srgbClr val="002060"/>
                </a:solidFill>
                <a:latin typeface="+mn-lt"/>
                <a:cs typeface="ArhialkhanMJ" pitchFamily="2" charset="0"/>
              </a:rPr>
              <a:t>(compoundable) </a:t>
            </a:r>
            <a:r>
              <a:rPr lang="en-US" sz="5100" dirty="0" err="1" smtClean="0">
                <a:solidFill>
                  <a:srgbClr val="002060"/>
                </a:solidFill>
                <a:latin typeface="ArhialkhanMJ" pitchFamily="2" charset="0"/>
                <a:cs typeface="ArhialkhanMJ" pitchFamily="2" charset="0"/>
              </a:rPr>
              <a:t>nB‡e</a:t>
            </a:r>
            <a:r>
              <a:rPr lang="en-US" sz="5100" dirty="0" smtClean="0">
                <a:solidFill>
                  <a:srgbClr val="002060"/>
                </a:solidFill>
                <a:latin typeface="ArhialkhanMJ" pitchFamily="2" charset="0"/>
                <a:cs typeface="ArhialkhanMJ" pitchFamily="2" charset="0"/>
              </a:rPr>
              <a:t>|</a:t>
            </a:r>
            <a:endParaRPr lang="en-US" sz="6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hialkhanMJ" pitchFamily="2" charset="0"/>
              <a:cs typeface="ArhialkhanMJ" pitchFamily="2" charset="0"/>
            </a:endParaRPr>
          </a:p>
          <a:p>
            <a:pPr algn="just">
              <a:spcBef>
                <a:spcPts val="900"/>
              </a:spcBef>
            </a:pPr>
            <a:endParaRPr lang="en-US" sz="51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704927199"/>
      </p:ext>
    </p:extLst>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895350"/>
          </a:xfrm>
        </p:spPr>
        <p:txBody>
          <a:bodyPr>
            <a:noAutofit/>
          </a:bodyPr>
          <a:lstStyle/>
          <a:p>
            <a:pPr algn="ctr"/>
            <a:r>
              <a:rPr lang="bn-IN"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ধারা </a:t>
            </a:r>
            <a:r>
              <a:rPr lang="en-U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১০ ও ১১ </a:t>
            </a:r>
            <a:endParaRPr lang="en-US" sz="3600" dirty="0"/>
          </a:p>
        </p:txBody>
      </p:sp>
      <p:sp>
        <p:nvSpPr>
          <p:cNvPr id="4" name="Content Placeholder 3"/>
          <p:cNvSpPr>
            <a:spLocks noGrp="1"/>
          </p:cNvSpPr>
          <p:nvPr>
            <p:ph idx="10"/>
          </p:nvPr>
        </p:nvSpPr>
        <p:spPr>
          <a:xfrm>
            <a:off x="0" y="895351"/>
            <a:ext cx="9144000" cy="4248149"/>
          </a:xfrm>
        </p:spPr>
        <p:txBody>
          <a:bodyPr>
            <a:noAutofit/>
          </a:bodyPr>
          <a:lstStyle/>
          <a:p>
            <a:pPr algn="just"/>
            <a:r>
              <a:rPr lang="en-US" sz="2400" b="1" dirty="0" smtClean="0">
                <a:solidFill>
                  <a:srgbClr val="C00000"/>
                </a:solidFill>
                <a:latin typeface="ArhialkhanMJ" pitchFamily="2" charset="0"/>
                <a:cs typeface="ArhialkhanMJ" pitchFamily="2" charset="0"/>
              </a:rPr>
              <a:t>10| </a:t>
            </a:r>
            <a:r>
              <a:rPr lang="en-US" sz="2400" b="1" dirty="0" err="1" smtClean="0">
                <a:solidFill>
                  <a:srgbClr val="C00000"/>
                </a:solidFill>
                <a:latin typeface="ArhialkhanMJ" pitchFamily="2" charset="0"/>
                <a:cs typeface="ArhialkhanMJ" pitchFamily="2" charset="0"/>
              </a:rPr>
              <a:t>Aciv‡ai</a:t>
            </a:r>
            <a:r>
              <a:rPr lang="en-US" sz="2400" b="1" dirty="0" smtClean="0">
                <a:solidFill>
                  <a:srgbClr val="C00000"/>
                </a:solidFill>
                <a:latin typeface="ArhialkhanMJ" pitchFamily="2" charset="0"/>
                <a:cs typeface="ArhialkhanMJ" pitchFamily="2" charset="0"/>
              </a:rPr>
              <a:t> </a:t>
            </a:r>
            <a:r>
              <a:rPr lang="en-US" sz="2400" b="1" dirty="0" err="1" smtClean="0">
                <a:solidFill>
                  <a:srgbClr val="C00000"/>
                </a:solidFill>
                <a:latin typeface="ArhialkhanMJ" pitchFamily="2" charset="0"/>
                <a:cs typeface="ArhialkhanMJ" pitchFamily="2" charset="0"/>
              </a:rPr>
              <a:t>wePvi</a:t>
            </a:r>
            <a:r>
              <a:rPr lang="en-US" sz="2400" b="1" dirty="0" smtClean="0">
                <a:solidFill>
                  <a:srgbClr val="C00000"/>
                </a:solidFill>
                <a:latin typeface="ArhialkhanMJ" pitchFamily="2" charset="0"/>
                <a:cs typeface="ArhialkhanMJ" pitchFamily="2" charset="0"/>
              </a:rPr>
              <a:t>, </a:t>
            </a:r>
            <a:r>
              <a:rPr lang="en-US" sz="2400" b="1" dirty="0" err="1" smtClean="0">
                <a:solidFill>
                  <a:srgbClr val="C00000"/>
                </a:solidFill>
                <a:latin typeface="ArhialkhanMJ" pitchFamily="2" charset="0"/>
                <a:cs typeface="ArhialkhanMJ" pitchFamily="2" charset="0"/>
              </a:rPr>
              <a:t>BZ¨vw</a:t>
            </a:r>
            <a:r>
              <a:rPr lang="en-US" sz="2400" b="1" dirty="0" smtClean="0">
                <a:solidFill>
                  <a:srgbClr val="C00000"/>
                </a:solidFill>
                <a:latin typeface="ArhialkhanMJ" pitchFamily="2" charset="0"/>
                <a:cs typeface="ArhialkhanMJ" pitchFamily="2" charset="0"/>
              </a:rPr>
              <a:t>`|</a:t>
            </a:r>
          </a:p>
          <a:p>
            <a:pPr algn="just"/>
            <a:r>
              <a:rPr lang="en-US" sz="2400" b="1" dirty="0" smtClean="0">
                <a:solidFill>
                  <a:srgbClr val="C00000"/>
                </a:solidFill>
                <a:latin typeface="ArhialkhanMJ" pitchFamily="2" charset="0"/>
                <a:cs typeface="ArhialkhanMJ" pitchFamily="2" charset="0"/>
              </a:rPr>
              <a:t>(1) </a:t>
            </a:r>
            <a:r>
              <a:rPr lang="en-US" sz="2400" b="1" dirty="0" smtClean="0">
                <a:solidFill>
                  <a:srgbClr val="002060"/>
                </a:solidFill>
                <a:latin typeface="+mn-lt"/>
                <a:cs typeface="ArhialkhanMJ" pitchFamily="2" charset="0"/>
              </a:rPr>
              <a:t>Code of Criminal Procedure, 1898 (Act No. V of 1898) </a:t>
            </a:r>
            <a:r>
              <a:rPr lang="en-US" sz="2400" b="1" dirty="0" smtClean="0">
                <a:solidFill>
                  <a:srgbClr val="002060"/>
                </a:solidFill>
                <a:latin typeface="ArhialkhanMJ" pitchFamily="2" charset="0"/>
                <a:cs typeface="ArhialkhanMJ" pitchFamily="2" charset="0"/>
              </a:rPr>
              <a:t>G </a:t>
            </a:r>
            <a:r>
              <a:rPr lang="en-US" sz="2400" b="1" dirty="0" err="1" smtClean="0">
                <a:solidFill>
                  <a:srgbClr val="002060"/>
                </a:solidFill>
                <a:latin typeface="ArhialkhanMJ" pitchFamily="2" charset="0"/>
                <a:cs typeface="ArhialkhanMJ" pitchFamily="2" charset="0"/>
              </a:rPr>
              <a:t>hvnv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wKQzB</a:t>
            </a:r>
            <a:r>
              <a:rPr lang="en-US" sz="2400" b="1" dirty="0" smtClean="0">
                <a:solidFill>
                  <a:srgbClr val="002060"/>
                </a:solidFill>
                <a:latin typeface="ArhialkhanMJ" pitchFamily="2" charset="0"/>
                <a:cs typeface="ArhialkhanMJ" pitchFamily="2" charset="0"/>
              </a:rPr>
              <a:t> _</a:t>
            </a:r>
            <a:r>
              <a:rPr lang="en-US" sz="2400" b="1" dirty="0" err="1" smtClean="0">
                <a:solidFill>
                  <a:srgbClr val="002060"/>
                </a:solidFill>
                <a:latin typeface="ArhialkhanMJ" pitchFamily="2" charset="0"/>
                <a:cs typeface="ArhialkhanMJ" pitchFamily="2" charset="0"/>
              </a:rPr>
              <a:t>vKzK</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bv</a:t>
            </a:r>
            <a:r>
              <a:rPr lang="en-US" sz="2400" b="1" dirty="0" smtClean="0">
                <a:solidFill>
                  <a:srgbClr val="002060"/>
                </a:solidFill>
                <a:latin typeface="ArhialkhanMJ" pitchFamily="2" charset="0"/>
                <a:cs typeface="ArhialkhanMJ" pitchFamily="2" charset="0"/>
              </a:rPr>
              <a:t> †Kb, </a:t>
            </a:r>
            <a:r>
              <a:rPr lang="en-US" sz="2400" b="1" dirty="0" err="1" smtClean="0">
                <a:solidFill>
                  <a:schemeClr val="bg1"/>
                </a:solidFill>
                <a:latin typeface="ArhialkhanMJ" pitchFamily="2" charset="0"/>
                <a:cs typeface="ArhialkhanMJ" pitchFamily="2" charset="0"/>
              </a:rPr>
              <a:t>Aciva</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msNU‡Ki</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Ea©ŸZb</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Kg©KZ©vi</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wjwLZ</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cÖwZ‡e`b</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e¨ZxZ</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Kv‡bv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Av`vjZ</a:t>
            </a:r>
            <a:r>
              <a:rPr lang="en-US" sz="2400" b="1" dirty="0" smtClean="0">
                <a:solidFill>
                  <a:srgbClr val="002060"/>
                </a:solidFill>
                <a:latin typeface="ArhialkhanMJ" pitchFamily="2" charset="0"/>
                <a:cs typeface="ArhialkhanMJ" pitchFamily="2" charset="0"/>
              </a:rPr>
              <a:t> GB </a:t>
            </a:r>
            <a:r>
              <a:rPr lang="en-US" sz="2400" b="1" dirty="0" err="1" smtClean="0">
                <a:solidFill>
                  <a:srgbClr val="002060"/>
                </a:solidFill>
                <a:latin typeface="ArhialkhanMJ" pitchFamily="2" charset="0"/>
                <a:cs typeface="ArhialkhanMJ" pitchFamily="2" charset="0"/>
              </a:rPr>
              <a:t>AvB‡bi</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Aaxb</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Kv‡bv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Aciva</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wePviv</a:t>
            </a:r>
            <a:r>
              <a:rPr lang="en-US" sz="2400" b="1" dirty="0" smtClean="0">
                <a:solidFill>
                  <a:srgbClr val="002060"/>
                </a:solidFill>
                <a:latin typeface="ArhialkhanMJ" pitchFamily="2" charset="0"/>
                <a:cs typeface="ArhialkhanMJ" pitchFamily="2" charset="0"/>
              </a:rPr>
              <a:t>‡_© </a:t>
            </a:r>
            <a:r>
              <a:rPr lang="en-US" sz="2400" b="1" dirty="0" err="1" smtClean="0">
                <a:solidFill>
                  <a:srgbClr val="002060"/>
                </a:solidFill>
                <a:latin typeface="ArhialkhanMJ" pitchFamily="2" charset="0"/>
                <a:cs typeface="ArhialkhanMJ" pitchFamily="2" charset="0"/>
              </a:rPr>
              <a:t>MÖnY</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Kwi‡e</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bv</a:t>
            </a:r>
            <a:r>
              <a:rPr lang="en-US" sz="2400" b="1" dirty="0" smtClean="0">
                <a:solidFill>
                  <a:srgbClr val="002060"/>
                </a:solidFill>
                <a:latin typeface="ArhialkhanMJ" pitchFamily="2" charset="0"/>
                <a:cs typeface="ArhialkhanMJ" pitchFamily="2" charset="0"/>
              </a:rPr>
              <a:t>| </a:t>
            </a:r>
          </a:p>
          <a:p>
            <a:pPr algn="just"/>
            <a:r>
              <a:rPr lang="en-US" sz="2400" b="1" dirty="0" smtClean="0">
                <a:solidFill>
                  <a:srgbClr val="002060"/>
                </a:solidFill>
                <a:latin typeface="ArhialkhanMJ" pitchFamily="2" charset="0"/>
                <a:cs typeface="ArhialkhanMJ" pitchFamily="2" charset="0"/>
              </a:rPr>
              <a:t>(2) GB </a:t>
            </a:r>
            <a:r>
              <a:rPr lang="en-US" sz="2400" b="1" dirty="0" err="1" smtClean="0">
                <a:solidFill>
                  <a:srgbClr val="002060"/>
                </a:solidFill>
                <a:latin typeface="ArhialkhanMJ" pitchFamily="2" charset="0"/>
                <a:cs typeface="ArhialkhanMJ" pitchFamily="2" charset="0"/>
              </a:rPr>
              <a:t>AvB‡bi</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Aaxb</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msNwUZ</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Aciv‡ai</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Z`šÍ</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wePvi</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Avwcj</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Ges</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mswkøó</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Ab¨vb</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wel‡q</a:t>
            </a:r>
            <a:r>
              <a:rPr lang="en-US" sz="2400" b="1" dirty="0" smtClean="0">
                <a:solidFill>
                  <a:srgbClr val="002060"/>
                </a:solidFill>
                <a:latin typeface="ArhialkhanMJ" pitchFamily="2" charset="0"/>
                <a:cs typeface="ArhialkhanMJ" pitchFamily="2" charset="0"/>
              </a:rPr>
              <a:t> </a:t>
            </a:r>
            <a:r>
              <a:rPr lang="en-US" sz="2400" b="1" dirty="0" smtClean="0">
                <a:solidFill>
                  <a:srgbClr val="002060"/>
                </a:solidFill>
                <a:latin typeface="+mn-lt"/>
                <a:cs typeface="ArhialkhanMJ" pitchFamily="2" charset="0"/>
              </a:rPr>
              <a:t>Code of Criminal Procedure, 1898 (Act No. V of 1898) </a:t>
            </a:r>
            <a:r>
              <a:rPr lang="en-US" sz="2400" b="1" dirty="0" err="1" smtClean="0">
                <a:solidFill>
                  <a:srgbClr val="002060"/>
                </a:solidFill>
                <a:latin typeface="ArhialkhanMJ" pitchFamily="2" charset="0"/>
                <a:cs typeface="ArhialkhanMJ" pitchFamily="2" charset="0"/>
              </a:rPr>
              <a:t>Gi</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weavbvewj</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cÖ‡hvR</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nB‡e</a:t>
            </a:r>
            <a:r>
              <a:rPr lang="en-US" sz="2400" b="1" dirty="0" smtClean="0">
                <a:solidFill>
                  <a:srgbClr val="002060"/>
                </a:solidFill>
                <a:latin typeface="ArhialkhanMJ" pitchFamily="2" charset="0"/>
                <a:cs typeface="ArhialkhanMJ" pitchFamily="2" charset="0"/>
              </a:rPr>
              <a:t>| </a:t>
            </a:r>
            <a:endPar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hialkhanMJ" pitchFamily="2" charset="0"/>
              <a:cs typeface="ArhialkhanMJ" pitchFamily="2" charset="0"/>
            </a:endParaRPr>
          </a:p>
          <a:p>
            <a:pPr algn="just"/>
            <a:r>
              <a:rPr lang="as-IN"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১১। সরল বিশ্বাসে কৃত কাজকর্ম রক্ষণ।– </a:t>
            </a:r>
            <a:endParaRPr lang="en-US"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as-IN"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এই আইনের অধীন সরল বিশ্বাসে কৃত কোনো কাজের ফলে কোনো ব্যক্তি ক্ষতিগ্রস্ত হইলে বা ক্ষতিগ্রস্ত হইবার সম্ভাবনা থাকিলে, তজ্জন্য ব্যাংকের কোনো কর্মকর্তা বা কর্মচারীরবিরুদ্ধে কোনো দেওয়ানি বা ফৌজদারি মামলা বা অন্য কোনো আইনগত কার্যক্রম গ্রহণ করা যাইবে</a:t>
            </a:r>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না</a:t>
            </a:r>
            <a:r>
              <a:rPr lang="as-IN"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না। </a:t>
            </a:r>
            <a:endPar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endParaRPr lang="en-US" sz="2000" b="1" dirty="0"/>
          </a:p>
        </p:txBody>
      </p:sp>
    </p:spTree>
  </p:cSld>
  <p:clrMapOvr>
    <a:masterClrMapping/>
  </p:clrMapOvr>
  <p:transition spd="slow">
    <p:strips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0"/>
          </p:nvPr>
        </p:nvSpPr>
        <p:spPr>
          <a:xfrm>
            <a:off x="0" y="0"/>
            <a:ext cx="9144000" cy="5143500"/>
          </a:xfrm>
        </p:spPr>
        <p:txBody>
          <a:bodyPr>
            <a:noAutofit/>
          </a:bodyPr>
          <a:lstStyle/>
          <a:p>
            <a:pPr algn="ctr"/>
            <a:r>
              <a:rPr lang="as-IN"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তফশিল </a:t>
            </a:r>
            <a:endParaRPr lang="en-US"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a:p>
            <a:pPr algn="ctr">
              <a:spcBef>
                <a:spcPts val="0"/>
              </a:spcBef>
            </a:pPr>
            <a:r>
              <a:rPr lang="as-IN"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[ধারা ২(১)(ড) এবং ৭ দ্রষ্টব্য]</a:t>
            </a:r>
          </a:p>
          <a:p>
            <a:pPr>
              <a:spcBef>
                <a:spcPts val="0"/>
              </a:spcBef>
            </a:pPr>
            <a:r>
              <a:rPr lang="as-IN"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গ্রাহকতথ্য প্রকাশের অনুমোদিত </a:t>
            </a:r>
            <a:endPar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endParaRPr>
          </a:p>
          <a:p>
            <a:pPr algn="just">
              <a:spcBef>
                <a:spcPts val="0"/>
              </a:spcBef>
              <a:buFont typeface="Wingdings" pitchFamily="2" charset="2"/>
              <a:buChar char="q"/>
            </a:pPr>
            <a:r>
              <a:rPr lang="en-US" sz="1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অনুমোদিত</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as-IN"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ক্ষেত্র</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গ্রাহক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মৃত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গ্রাহকের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মনোনীত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ব্যক্তি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মৃত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গ্রাহকের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সম্পত্তি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বিলিবণ্টনবিষয়ক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প্রশাসনিক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দপ্তর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মনোনীত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ব্যক্তি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দুদক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কাস্টমস</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মূসক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আয়কর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কর্তৃপক্ষ</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তদন্তে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নিমজ্জিত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পঞ্চম</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গ্রেডের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ঊর্ধ্বে</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কোনো</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সরকারি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কর্মকর্তা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বাংলাদেশ</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ক্রেডিট</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রেজিস্ট্রি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ক্রেডিট</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গেজেটে</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প্রকাশিত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সরকারি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ব্যক্তি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পরিষেবা</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প্রদানে</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চুক্তিবদ্ধ</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আইনজীবী</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পরামর্শক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উপদেষ্টা</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সেবা</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প্রদানকারী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তৃতীয়</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পক্ষ</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সংশ্লিষ্ট</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আদালত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বাংলাদেশের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বাইরে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নিবন্ধিত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ব্যাংকের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প্রধান</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কার্যালয়ের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নিয়ন্ত্রক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তদারকি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কর্তৃপক্ষ</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ইত্যাদি</a:t>
            </a:r>
            <a:r>
              <a:rPr lang="en-US" sz="1600" dirty="0" smtClean="0">
                <a:solidFill>
                  <a:schemeClr val="bg1"/>
                </a:solidFill>
                <a:latin typeface="Nikosh2" pitchFamily="2" charset="0"/>
                <a:cs typeface="Nikosh2" pitchFamily="2" charset="0"/>
              </a:rPr>
              <a:t> (ধারা-৭)। </a:t>
            </a:r>
            <a:r>
              <a:rPr lang="en-US" sz="1600" dirty="0" err="1" smtClean="0">
                <a:solidFill>
                  <a:schemeClr val="bg1"/>
                </a:solidFill>
                <a:latin typeface="Nikosh2" pitchFamily="2" charset="0"/>
                <a:cs typeface="Nikosh2" pitchFamily="2" charset="0"/>
              </a:rPr>
              <a:t>এত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বড়</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তালিকা</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কেউ</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বাদ</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যায়নি</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ব্যাংকের</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গোপনীয়তা</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বলে</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কিছু</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থাকছে</a:t>
            </a:r>
            <a:r>
              <a:rPr lang="en-US" sz="1600" dirty="0" smtClean="0">
                <a:solidFill>
                  <a:schemeClr val="bg1"/>
                </a:solidFill>
                <a:latin typeface="Nikosh2" pitchFamily="2" charset="0"/>
                <a:cs typeface="Nikosh2" pitchFamily="2" charset="0"/>
              </a:rPr>
              <a:t> </a:t>
            </a:r>
            <a:r>
              <a:rPr lang="en-US" sz="1600" dirty="0" err="1" smtClean="0">
                <a:solidFill>
                  <a:schemeClr val="bg1"/>
                </a:solidFill>
                <a:latin typeface="Nikosh2" pitchFamily="2" charset="0"/>
                <a:cs typeface="Nikosh2" pitchFamily="2" charset="0"/>
              </a:rPr>
              <a:t>কি</a:t>
            </a:r>
            <a:r>
              <a:rPr lang="en-US" sz="1600" dirty="0" smtClean="0">
                <a:solidFill>
                  <a:schemeClr val="bg1"/>
                </a:solidFill>
                <a:latin typeface="Nikosh2" pitchFamily="2" charset="0"/>
                <a:cs typeface="Nikosh2" pitchFamily="2" charset="0"/>
              </a:rPr>
              <a:t>?</a:t>
            </a:r>
            <a:endPar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endParaRPr>
          </a:p>
          <a:p>
            <a:pPr>
              <a:spcBef>
                <a:spcPts val="0"/>
              </a:spcBef>
              <a:buFont typeface="Wingdings" pitchFamily="2" charset="2"/>
              <a:buChar char="q"/>
            </a:pPr>
            <a:r>
              <a:rPr lang="as-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অনুমোদিত ব্যক্তি বা সংস্থা ও </a:t>
            </a:r>
            <a:endPar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pPr>
              <a:spcBef>
                <a:spcPts val="0"/>
              </a:spcBef>
              <a:buFont typeface="Wingdings" pitchFamily="2" charset="2"/>
              <a:buChar char="q"/>
            </a:pPr>
            <a:r>
              <a:rPr lang="as-IN"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শর্তাবলি</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en-US"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spd="slow">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47750"/>
          </a:xfrm>
        </p:spPr>
        <p:txBody>
          <a:bodyPr/>
          <a:lstStyle/>
          <a:p>
            <a:pPr algn="ctr"/>
            <a:r>
              <a:rPr lang="en-US" dirty="0" smtClean="0"/>
              <a:t> </a:t>
            </a:r>
            <a:r>
              <a:rPr lang="as-IN" dirty="0">
                <a:solidFill>
                  <a:schemeClr val="bg1"/>
                </a:solidFill>
                <a:latin typeface="Nikosh2" pitchFamily="2" charset="0"/>
                <a:cs typeface="Nikosh2" pitchFamily="2" charset="0"/>
              </a:rPr>
              <a:t>তফশিল </a:t>
            </a:r>
            <a:endParaRPr lang="as-IN" dirty="0">
              <a:solidFill>
                <a:schemeClr val="bg1"/>
              </a:solidFill>
              <a:latin typeface="Nikosh2" pitchFamily="2" charset="0"/>
              <a:ea typeface="+mn-ea"/>
              <a:cs typeface="Nikosh2" pitchFamily="2" charset="0"/>
            </a:endParaRPr>
          </a:p>
        </p:txBody>
      </p:sp>
      <p:sp>
        <p:nvSpPr>
          <p:cNvPr id="5" name="Content Placeholder 4"/>
          <p:cNvSpPr>
            <a:spLocks noGrp="1"/>
          </p:cNvSpPr>
          <p:nvPr>
            <p:ph idx="1"/>
          </p:nvPr>
        </p:nvSpPr>
        <p:spPr>
          <a:xfrm>
            <a:off x="935596" y="1095695"/>
            <a:ext cx="7272808" cy="576064"/>
          </a:xfrm>
        </p:spPr>
        <p:txBody>
          <a:bodyPr>
            <a:normAutofit lnSpcReduction="10000"/>
          </a:bodyPr>
          <a:lstStyle/>
          <a:p>
            <a:pPr algn="ctr">
              <a:spcBef>
                <a:spcPts val="0"/>
              </a:spcBef>
            </a:pPr>
            <a:r>
              <a:rPr lang="as-IN" sz="1600" dirty="0" smtClean="0">
                <a:solidFill>
                  <a:schemeClr val="bg1"/>
                </a:solidFill>
                <a:latin typeface="Nikosh2" pitchFamily="2" charset="0"/>
                <a:cs typeface="Nikosh2" pitchFamily="2" charset="0"/>
              </a:rPr>
              <a:t>[</a:t>
            </a:r>
            <a:r>
              <a:rPr lang="as-IN" sz="1600" dirty="0">
                <a:solidFill>
                  <a:schemeClr val="bg1"/>
                </a:solidFill>
                <a:latin typeface="Nikosh2" pitchFamily="2" charset="0"/>
                <a:cs typeface="Nikosh2" pitchFamily="2" charset="0"/>
              </a:rPr>
              <a:t>ধারা ২(১)(ড) এবং ৭ দ্রষ্টব্য]</a:t>
            </a:r>
          </a:p>
          <a:p>
            <a:pPr algn="ctr">
              <a:spcBef>
                <a:spcPts val="0"/>
              </a:spcBef>
            </a:pPr>
            <a:r>
              <a:rPr lang="as-IN" sz="1600" dirty="0">
                <a:solidFill>
                  <a:schemeClr val="bg1"/>
                </a:solidFill>
                <a:latin typeface="Nikosh2" pitchFamily="2" charset="0"/>
                <a:cs typeface="Nikosh2" pitchFamily="2" charset="0"/>
              </a:rPr>
              <a:t>গ্রাহকতথ্য প্রকাশের অনুমোদিত ক্ষেত্র, অনুমোদিত ব্যক্তি বা সংস্থা ও </a:t>
            </a:r>
            <a:r>
              <a:rPr lang="as-IN" sz="1600" dirty="0" smtClean="0">
                <a:solidFill>
                  <a:schemeClr val="bg1"/>
                </a:solidFill>
                <a:latin typeface="Nikosh2" pitchFamily="2" charset="0"/>
                <a:cs typeface="Nikosh2" pitchFamily="2" charset="0"/>
              </a:rPr>
              <a:t>শর্তাবলি</a:t>
            </a:r>
            <a:endParaRPr lang="en-US" sz="1600" dirty="0" smtClean="0">
              <a:solidFill>
                <a:schemeClr val="bg1"/>
              </a:solidFill>
              <a:latin typeface="Nikosh2" pitchFamily="2" charset="0"/>
              <a:cs typeface="Nikosh2" pitchFamily="2" charset="0"/>
            </a:endParaRPr>
          </a:p>
          <a:p>
            <a:pPr algn="ctr">
              <a:spcBef>
                <a:spcPts val="0"/>
              </a:spcBef>
            </a:pPr>
            <a:endParaRPr lang="as-IN" sz="1600" dirty="0">
              <a:solidFill>
                <a:schemeClr val="accent6">
                  <a:lumMod val="50000"/>
                </a:schemeClr>
              </a:solidFill>
              <a:latin typeface="Nikosh" panose="02000000000000000000" pitchFamily="2" charset="0"/>
              <a:cs typeface="Nikosh" panose="02000000000000000000" pitchFamily="2" charset="0"/>
            </a:endParaRPr>
          </a:p>
          <a:p>
            <a:pPr>
              <a:spcBef>
                <a:spcPts val="900"/>
              </a:spcBef>
            </a:pPr>
            <a:endParaRPr lang="as-IN" sz="2300" dirty="0">
              <a:solidFill>
                <a:schemeClr val="accent6">
                  <a:lumMod val="50000"/>
                </a:schemeClr>
              </a:solidFill>
              <a:latin typeface="Nikosh" panose="02000000000000000000" pitchFamily="2" charset="0"/>
              <a:cs typeface="Nikosh" panose="02000000000000000000" pitchFamily="2" charset="0"/>
            </a:endParaRPr>
          </a:p>
          <a:p>
            <a:pPr>
              <a:spcBef>
                <a:spcPts val="900"/>
              </a:spcBef>
            </a:pPr>
            <a:endParaRPr lang="en-US" sz="2000" dirty="0">
              <a:solidFill>
                <a:schemeClr val="accent6">
                  <a:lumMod val="50000"/>
                </a:schemeClr>
              </a:solidFill>
              <a:latin typeface="Nikosh" panose="02000000000000000000" pitchFamily="2" charset="0"/>
              <a:cs typeface="Nikosh" panose="02000000000000000000" pitchFamily="2" charset="0"/>
            </a:endParaRPr>
          </a:p>
        </p:txBody>
      </p:sp>
      <p:sp>
        <p:nvSpPr>
          <p:cNvPr id="7" name="Rectangle 1"/>
          <p:cNvSpPr>
            <a:spLocks noChangeArrowheads="1"/>
          </p:cNvSpPr>
          <p:nvPr/>
        </p:nvSpPr>
        <p:spPr bwMode="auto">
          <a:xfrm>
            <a:off x="4278313" y="-56435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 xmlns:p14="http://schemas.microsoft.com/office/powerpoint/2010/main" val="2799357970"/>
              </p:ext>
            </p:extLst>
          </p:nvPr>
        </p:nvGraphicFramePr>
        <p:xfrm>
          <a:off x="107504" y="1347613"/>
          <a:ext cx="9036495" cy="3852552"/>
        </p:xfrm>
        <a:graphic>
          <a:graphicData uri="http://schemas.openxmlformats.org/drawingml/2006/table">
            <a:tbl>
              <a:tblPr firstRow="1" firstCol="1" bandRow="1">
                <a:tableStyleId>{5C22544A-7EE6-4342-B048-85BDC9FD1C3A}</a:tableStyleId>
              </a:tblPr>
              <a:tblGrid>
                <a:gridCol w="3036346">
                  <a:extLst>
                    <a:ext uri="{9D8B030D-6E8A-4147-A177-3AD203B41FA5}">
                      <a16:colId xmlns="" xmlns:a16="http://schemas.microsoft.com/office/drawing/2014/main" val="214467275"/>
                    </a:ext>
                  </a:extLst>
                </a:gridCol>
                <a:gridCol w="2861266">
                  <a:extLst>
                    <a:ext uri="{9D8B030D-6E8A-4147-A177-3AD203B41FA5}">
                      <a16:colId xmlns="" xmlns:a16="http://schemas.microsoft.com/office/drawing/2014/main" val="3352780240"/>
                    </a:ext>
                  </a:extLst>
                </a:gridCol>
                <a:gridCol w="3138883">
                  <a:extLst>
                    <a:ext uri="{9D8B030D-6E8A-4147-A177-3AD203B41FA5}">
                      <a16:colId xmlns="" xmlns:a16="http://schemas.microsoft.com/office/drawing/2014/main" val="1311537511"/>
                    </a:ext>
                  </a:extLst>
                </a:gridCol>
              </a:tblGrid>
              <a:tr h="190519">
                <a:tc>
                  <a:txBody>
                    <a:bodyPr/>
                    <a:lstStyle/>
                    <a:p>
                      <a:pPr marL="91440" marR="0" algn="ctr">
                        <a:lnSpc>
                          <a:spcPct val="107000"/>
                        </a:lnSpc>
                        <a:spcBef>
                          <a:spcPts val="0"/>
                        </a:spcBef>
                        <a:spcAft>
                          <a:spcPts val="0"/>
                        </a:spcAft>
                      </a:pPr>
                      <a:r>
                        <a:rPr lang="en-US" sz="1100" b="1" dirty="0" err="1">
                          <a:solidFill>
                            <a:schemeClr val="bg1"/>
                          </a:solidFill>
                          <a:effectLst/>
                          <a:latin typeface="Nikosh2" pitchFamily="2" charset="0"/>
                          <a:cs typeface="Nikosh2" pitchFamily="2" charset="0"/>
                        </a:rPr>
                        <a:t>গ্রাহকতথ্য</a:t>
                      </a:r>
                      <a:r>
                        <a:rPr lang="en-US" sz="1100" b="1" dirty="0">
                          <a:solidFill>
                            <a:schemeClr val="bg1"/>
                          </a:solidFill>
                          <a:effectLst/>
                          <a:latin typeface="Nikosh2" pitchFamily="2" charset="0"/>
                          <a:cs typeface="Nikosh2" pitchFamily="2" charset="0"/>
                        </a:rPr>
                        <a:t> </a:t>
                      </a:r>
                      <a:r>
                        <a:rPr lang="en-US" sz="1100" b="1" dirty="0" err="1">
                          <a:solidFill>
                            <a:schemeClr val="bg1"/>
                          </a:solidFill>
                          <a:effectLst/>
                          <a:latin typeface="Nikosh2" pitchFamily="2" charset="0"/>
                          <a:cs typeface="Nikosh2" pitchFamily="2" charset="0"/>
                        </a:rPr>
                        <a:t>প্রকাশের</a:t>
                      </a:r>
                      <a:r>
                        <a:rPr lang="en-US" sz="1100" b="1" dirty="0">
                          <a:solidFill>
                            <a:schemeClr val="bg1"/>
                          </a:solidFill>
                          <a:effectLst/>
                          <a:latin typeface="Nikosh2" pitchFamily="2" charset="0"/>
                          <a:cs typeface="Nikosh2" pitchFamily="2" charset="0"/>
                        </a:rPr>
                        <a:t> </a:t>
                      </a:r>
                      <a:r>
                        <a:rPr lang="en-US" sz="1100" b="1" dirty="0" err="1">
                          <a:solidFill>
                            <a:schemeClr val="bg1"/>
                          </a:solidFill>
                          <a:effectLst/>
                          <a:latin typeface="Nikosh2" pitchFamily="2" charset="0"/>
                          <a:cs typeface="Nikosh2" pitchFamily="2" charset="0"/>
                        </a:rPr>
                        <a:t>অনুমোদিত</a:t>
                      </a:r>
                      <a:r>
                        <a:rPr lang="en-US" sz="1100" b="1" dirty="0">
                          <a:solidFill>
                            <a:schemeClr val="bg1"/>
                          </a:solidFill>
                          <a:effectLst/>
                          <a:latin typeface="Nikosh2" pitchFamily="2" charset="0"/>
                          <a:cs typeface="Nikosh2" pitchFamily="2" charset="0"/>
                        </a:rPr>
                        <a:t> </a:t>
                      </a:r>
                      <a:r>
                        <a:rPr lang="en-US" sz="1100" b="1" dirty="0" err="1">
                          <a:solidFill>
                            <a:srgbClr val="C00000"/>
                          </a:solidFill>
                          <a:effectLst/>
                          <a:latin typeface="Nikosh2" pitchFamily="2" charset="0"/>
                          <a:cs typeface="Nikosh2" pitchFamily="2" charset="0"/>
                        </a:rPr>
                        <a:t>ক্ষেত্রসমূহ</a:t>
                      </a:r>
                      <a:r>
                        <a:rPr lang="en-US" sz="1100" b="1" dirty="0">
                          <a:solidFill>
                            <a:schemeClr val="bg1"/>
                          </a:solidFill>
                          <a:effectLst/>
                          <a:latin typeface="Nikosh2" pitchFamily="2" charset="0"/>
                          <a:cs typeface="Nikosh2" pitchFamily="2" charset="0"/>
                        </a:rPr>
                        <a:t> </a:t>
                      </a:r>
                      <a:endParaRPr lang="en-US" sz="1100" b="1"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91440" marR="0" algn="ctr">
                        <a:lnSpc>
                          <a:spcPct val="107000"/>
                        </a:lnSpc>
                        <a:spcBef>
                          <a:spcPts val="0"/>
                        </a:spcBef>
                        <a:spcAft>
                          <a:spcPts val="0"/>
                        </a:spcAft>
                      </a:pPr>
                      <a:r>
                        <a:rPr lang="en-US" sz="1100" b="1" dirty="0" err="1">
                          <a:solidFill>
                            <a:schemeClr val="bg1"/>
                          </a:solidFill>
                          <a:effectLst/>
                          <a:latin typeface="Nikosh2" pitchFamily="2" charset="0"/>
                          <a:cs typeface="Nikosh2" pitchFamily="2" charset="0"/>
                        </a:rPr>
                        <a:t>গ্রাহকতথ্য</a:t>
                      </a:r>
                      <a:r>
                        <a:rPr lang="en-US" sz="1100" b="1" dirty="0">
                          <a:solidFill>
                            <a:schemeClr val="bg1"/>
                          </a:solidFill>
                          <a:effectLst/>
                          <a:latin typeface="Nikosh2" pitchFamily="2" charset="0"/>
                          <a:cs typeface="Nikosh2" pitchFamily="2" charset="0"/>
                        </a:rPr>
                        <a:t> </a:t>
                      </a:r>
                      <a:r>
                        <a:rPr lang="en-US" sz="1100" b="1" dirty="0" err="1">
                          <a:solidFill>
                            <a:schemeClr val="bg1"/>
                          </a:solidFill>
                          <a:effectLst/>
                          <a:latin typeface="Nikosh2" pitchFamily="2" charset="0"/>
                          <a:cs typeface="Nikosh2" pitchFamily="2" charset="0"/>
                        </a:rPr>
                        <a:t>প্রাপ্তির</a:t>
                      </a:r>
                      <a:r>
                        <a:rPr lang="en-US" sz="1100" b="1" dirty="0">
                          <a:solidFill>
                            <a:schemeClr val="bg1"/>
                          </a:solidFill>
                          <a:effectLst/>
                          <a:latin typeface="Nikosh2" pitchFamily="2" charset="0"/>
                          <a:cs typeface="Nikosh2" pitchFamily="2" charset="0"/>
                        </a:rPr>
                        <a:t> </a:t>
                      </a:r>
                      <a:r>
                        <a:rPr lang="en-US" sz="1100" b="1" dirty="0" err="1">
                          <a:solidFill>
                            <a:schemeClr val="bg1"/>
                          </a:solidFill>
                          <a:effectLst/>
                          <a:latin typeface="Nikosh2" pitchFamily="2" charset="0"/>
                          <a:cs typeface="Nikosh2" pitchFamily="2" charset="0"/>
                        </a:rPr>
                        <a:t>জন্য</a:t>
                      </a:r>
                      <a:r>
                        <a:rPr lang="en-US" sz="1100" b="1" dirty="0">
                          <a:solidFill>
                            <a:schemeClr val="bg1"/>
                          </a:solidFill>
                          <a:effectLst/>
                          <a:latin typeface="Nikosh2" pitchFamily="2" charset="0"/>
                          <a:cs typeface="Nikosh2" pitchFamily="2" charset="0"/>
                        </a:rPr>
                        <a:t> </a:t>
                      </a:r>
                      <a:r>
                        <a:rPr lang="en-US" sz="1100" b="1" dirty="0" err="1">
                          <a:solidFill>
                            <a:srgbClr val="C00000"/>
                          </a:solidFill>
                          <a:effectLst/>
                          <a:latin typeface="Nikosh2" pitchFamily="2" charset="0"/>
                          <a:cs typeface="Nikosh2" pitchFamily="2" charset="0"/>
                        </a:rPr>
                        <a:t>অনুমোদিত</a:t>
                      </a:r>
                      <a:r>
                        <a:rPr lang="en-US" sz="1100" b="1" dirty="0">
                          <a:solidFill>
                            <a:srgbClr val="C00000"/>
                          </a:solidFill>
                          <a:effectLst/>
                          <a:latin typeface="Nikosh2" pitchFamily="2" charset="0"/>
                          <a:cs typeface="Nikosh2" pitchFamily="2" charset="0"/>
                        </a:rPr>
                        <a:t> </a:t>
                      </a:r>
                      <a:r>
                        <a:rPr lang="en-US" sz="1100" b="1" dirty="0" err="1">
                          <a:solidFill>
                            <a:srgbClr val="C00000"/>
                          </a:solidFill>
                          <a:effectLst/>
                          <a:latin typeface="Nikosh2" pitchFamily="2" charset="0"/>
                          <a:cs typeface="Nikosh2" pitchFamily="2" charset="0"/>
                        </a:rPr>
                        <a:t>ব্যক্তি</a:t>
                      </a:r>
                      <a:r>
                        <a:rPr lang="en-US" sz="1100" b="1" dirty="0">
                          <a:solidFill>
                            <a:srgbClr val="C00000"/>
                          </a:solidFill>
                          <a:effectLst/>
                          <a:latin typeface="Nikosh2" pitchFamily="2" charset="0"/>
                          <a:cs typeface="Nikosh2" pitchFamily="2" charset="0"/>
                        </a:rPr>
                        <a:t> </a:t>
                      </a:r>
                      <a:r>
                        <a:rPr lang="en-US" sz="1100" b="1" dirty="0" err="1">
                          <a:solidFill>
                            <a:srgbClr val="C00000"/>
                          </a:solidFill>
                          <a:effectLst/>
                          <a:latin typeface="Nikosh2" pitchFamily="2" charset="0"/>
                          <a:cs typeface="Nikosh2" pitchFamily="2" charset="0"/>
                        </a:rPr>
                        <a:t>বা</a:t>
                      </a:r>
                      <a:r>
                        <a:rPr lang="en-US" sz="1100" b="1" dirty="0">
                          <a:solidFill>
                            <a:srgbClr val="C00000"/>
                          </a:solidFill>
                          <a:effectLst/>
                          <a:latin typeface="Nikosh2" pitchFamily="2" charset="0"/>
                          <a:cs typeface="Nikosh2" pitchFamily="2" charset="0"/>
                        </a:rPr>
                        <a:t> </a:t>
                      </a:r>
                      <a:r>
                        <a:rPr lang="en-US" sz="1100" b="1" dirty="0" err="1">
                          <a:solidFill>
                            <a:srgbClr val="C00000"/>
                          </a:solidFill>
                          <a:effectLst/>
                          <a:latin typeface="Nikosh2" pitchFamily="2" charset="0"/>
                          <a:cs typeface="Nikosh2" pitchFamily="2" charset="0"/>
                        </a:rPr>
                        <a:t>সংস্থা</a:t>
                      </a:r>
                      <a:endParaRPr lang="en-US" sz="1100" b="1" dirty="0">
                        <a:solidFill>
                          <a:srgbClr val="C00000"/>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91440" marR="0" algn="ctr">
                        <a:lnSpc>
                          <a:spcPct val="107000"/>
                        </a:lnSpc>
                        <a:spcBef>
                          <a:spcPts val="0"/>
                        </a:spcBef>
                        <a:spcAft>
                          <a:spcPts val="0"/>
                        </a:spcAft>
                      </a:pPr>
                      <a:r>
                        <a:rPr lang="en-US" sz="1100" b="1" dirty="0" err="1">
                          <a:solidFill>
                            <a:schemeClr val="bg1"/>
                          </a:solidFill>
                          <a:effectLst/>
                          <a:latin typeface="Nikosh2" pitchFamily="2" charset="0"/>
                          <a:cs typeface="Nikosh2" pitchFamily="2" charset="0"/>
                        </a:rPr>
                        <a:t>গ্রাহকতথ্য</a:t>
                      </a:r>
                      <a:r>
                        <a:rPr lang="en-US" sz="1100" b="1" dirty="0">
                          <a:solidFill>
                            <a:schemeClr val="bg1"/>
                          </a:solidFill>
                          <a:effectLst/>
                          <a:latin typeface="Nikosh2" pitchFamily="2" charset="0"/>
                          <a:cs typeface="Nikosh2" pitchFamily="2" charset="0"/>
                        </a:rPr>
                        <a:t> </a:t>
                      </a:r>
                      <a:r>
                        <a:rPr lang="en-US" sz="1100" b="1" dirty="0" err="1">
                          <a:solidFill>
                            <a:schemeClr val="bg1"/>
                          </a:solidFill>
                          <a:effectLst/>
                          <a:latin typeface="Nikosh2" pitchFamily="2" charset="0"/>
                          <a:cs typeface="Nikosh2" pitchFamily="2" charset="0"/>
                        </a:rPr>
                        <a:t>প্রকাশের</a:t>
                      </a:r>
                      <a:r>
                        <a:rPr lang="en-US" sz="1100" b="1" dirty="0">
                          <a:solidFill>
                            <a:schemeClr val="bg1"/>
                          </a:solidFill>
                          <a:effectLst/>
                          <a:latin typeface="Nikosh2" pitchFamily="2" charset="0"/>
                          <a:cs typeface="Nikosh2" pitchFamily="2" charset="0"/>
                        </a:rPr>
                        <a:t> </a:t>
                      </a:r>
                      <a:r>
                        <a:rPr lang="en-US" sz="1100" b="1" dirty="0" err="1">
                          <a:solidFill>
                            <a:srgbClr val="C00000"/>
                          </a:solidFill>
                          <a:effectLst/>
                          <a:latin typeface="Nikosh2" pitchFamily="2" charset="0"/>
                          <a:cs typeface="Nikosh2" pitchFamily="2" charset="0"/>
                        </a:rPr>
                        <a:t>শর্তাবলি</a:t>
                      </a:r>
                      <a:r>
                        <a:rPr lang="en-US" sz="1100" b="1" dirty="0">
                          <a:solidFill>
                            <a:srgbClr val="C00000"/>
                          </a:solidFill>
                          <a:effectLst/>
                          <a:latin typeface="Nikosh2" pitchFamily="2" charset="0"/>
                          <a:cs typeface="Nikosh2" pitchFamily="2" charset="0"/>
                        </a:rPr>
                        <a:t> </a:t>
                      </a:r>
                      <a:endParaRPr lang="en-US" sz="1100" b="1" dirty="0">
                        <a:solidFill>
                          <a:srgbClr val="C00000"/>
                        </a:solidFill>
                        <a:effectLst/>
                        <a:latin typeface="Nikosh2" pitchFamily="2" charset="0"/>
                        <a:ea typeface="Calibri" panose="020F0502020204030204" pitchFamily="34" charset="0"/>
                        <a:cs typeface="Nikosh2" pitchFamily="2" charset="0"/>
                      </a:endParaRPr>
                    </a:p>
                  </a:txBody>
                  <a:tcPr marL="31615" marR="31615" marT="0" marB="0">
                    <a:noFill/>
                  </a:tcPr>
                </a:tc>
                <a:extLst>
                  <a:ext uri="{0D108BD9-81ED-4DB2-BD59-A6C34878D82A}">
                    <a16:rowId xmlns="" xmlns:a16="http://schemas.microsoft.com/office/drawing/2014/main" val="3471924983"/>
                  </a:ext>
                </a:extLst>
              </a:tr>
              <a:tr h="183927">
                <a:tc>
                  <a:txBody>
                    <a:bodyPr/>
                    <a:lstStyle/>
                    <a:p>
                      <a:pPr marL="91440" marR="0" algn="ctr">
                        <a:lnSpc>
                          <a:spcPct val="107000"/>
                        </a:lnSpc>
                        <a:spcBef>
                          <a:spcPts val="0"/>
                        </a:spcBef>
                        <a:spcAft>
                          <a:spcPts val="0"/>
                        </a:spcAft>
                      </a:pPr>
                      <a:r>
                        <a:rPr lang="en-US" sz="1100" b="1" dirty="0">
                          <a:solidFill>
                            <a:schemeClr val="bg1"/>
                          </a:solidFill>
                          <a:effectLst/>
                          <a:latin typeface="Nikosh2" pitchFamily="2" charset="0"/>
                          <a:cs typeface="Nikosh2" pitchFamily="2" charset="0"/>
                        </a:rPr>
                        <a:t>(১)</a:t>
                      </a:r>
                      <a:endParaRPr lang="en-US" sz="1100" b="1"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91440" marR="0" algn="ctr">
                        <a:lnSpc>
                          <a:spcPct val="107000"/>
                        </a:lnSpc>
                        <a:spcBef>
                          <a:spcPts val="0"/>
                        </a:spcBef>
                        <a:spcAft>
                          <a:spcPts val="0"/>
                        </a:spcAft>
                      </a:pPr>
                      <a:r>
                        <a:rPr lang="en-US" sz="1100" b="1">
                          <a:solidFill>
                            <a:schemeClr val="bg1"/>
                          </a:solidFill>
                          <a:effectLst/>
                          <a:latin typeface="Nikosh2" pitchFamily="2" charset="0"/>
                          <a:cs typeface="Nikosh2" pitchFamily="2" charset="0"/>
                        </a:rPr>
                        <a:t>(২)</a:t>
                      </a:r>
                      <a:endParaRPr lang="en-US" sz="1100" b="1">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91440" marR="0" algn="ctr">
                        <a:lnSpc>
                          <a:spcPct val="107000"/>
                        </a:lnSpc>
                        <a:spcBef>
                          <a:spcPts val="0"/>
                        </a:spcBef>
                        <a:spcAft>
                          <a:spcPts val="0"/>
                        </a:spcAft>
                      </a:pPr>
                      <a:r>
                        <a:rPr lang="en-US" sz="1100" b="1" dirty="0">
                          <a:solidFill>
                            <a:schemeClr val="bg1"/>
                          </a:solidFill>
                          <a:effectLst/>
                          <a:latin typeface="Nikosh2" pitchFamily="2" charset="0"/>
                          <a:cs typeface="Nikosh2" pitchFamily="2" charset="0"/>
                        </a:rPr>
                        <a:t>(৩)</a:t>
                      </a:r>
                      <a:endParaRPr lang="en-US" sz="1100" b="1"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extLst>
                  <a:ext uri="{0D108BD9-81ED-4DB2-BD59-A6C34878D82A}">
                    <a16:rowId xmlns="" xmlns:a16="http://schemas.microsoft.com/office/drawing/2014/main" val="656984258"/>
                  </a:ext>
                </a:extLst>
              </a:tr>
              <a:tr h="557868">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১। </a:t>
                      </a:r>
                      <a:r>
                        <a:rPr lang="en-US" sz="1100" b="0" dirty="0" err="1">
                          <a:solidFill>
                            <a:schemeClr val="bg1"/>
                          </a:solidFill>
                          <a:effectLst/>
                          <a:latin typeface="Nikosh2" pitchFamily="2" charset="0"/>
                          <a:cs typeface="Nikosh2" pitchFamily="2" charset="0"/>
                        </a:rPr>
                        <a:t>গ্রাহক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অথবা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মৃত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হইলে</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তাহার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মনোনীত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ব্যক্তিগণ</a:t>
                      </a:r>
                      <a:r>
                        <a:rPr lang="en-US" sz="1100" b="0" dirty="0">
                          <a:solidFill>
                            <a:schemeClr val="bg1"/>
                          </a:solidFill>
                          <a:effectLst/>
                          <a:latin typeface="Nikosh2" pitchFamily="2" charset="0"/>
                          <a:cs typeface="Nikosh2" pitchFamily="2" charset="0"/>
                        </a:rPr>
                        <a:t> (Nominee/s) </a:t>
                      </a:r>
                      <a:r>
                        <a:rPr lang="en-US" sz="1100" b="0" dirty="0" err="1">
                          <a:solidFill>
                            <a:schemeClr val="bg1"/>
                          </a:solidFill>
                          <a:effectLst/>
                          <a:latin typeface="Nikosh2" pitchFamily="2" charset="0"/>
                          <a:cs typeface="Nikosh2" pitchFamily="2" charset="0"/>
                        </a:rPr>
                        <a:t>কর্তৃক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লিখিত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আদেশ</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দ্বারা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অনুমোদিত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68580" marR="0" algn="just">
                        <a:lnSpc>
                          <a:spcPct val="107000"/>
                        </a:lnSpc>
                        <a:spcBef>
                          <a:spcPts val="0"/>
                        </a:spcBef>
                        <a:spcAft>
                          <a:spcPts val="0"/>
                        </a:spcAft>
                      </a:pPr>
                      <a:r>
                        <a:rPr lang="en-US" sz="1100" b="0" dirty="0" err="1">
                          <a:solidFill>
                            <a:schemeClr val="bg1"/>
                          </a:solidFill>
                          <a:effectLst/>
                          <a:latin typeface="Nikosh2" pitchFamily="2" charset="0"/>
                          <a:cs typeface="Nikosh2" pitchFamily="2" charset="0"/>
                        </a:rPr>
                        <a:t>গ্রাহক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অথবা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মৃত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হইলে</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তাহার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মনোনীত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ব্যক্তিগণ</a:t>
                      </a:r>
                      <a:r>
                        <a:rPr lang="en-US" sz="1100" b="0" dirty="0">
                          <a:solidFill>
                            <a:schemeClr val="bg1"/>
                          </a:solidFill>
                          <a:effectLst/>
                          <a:latin typeface="Nikosh2" pitchFamily="2" charset="0"/>
                          <a:cs typeface="Nikosh2" pitchFamily="2" charset="0"/>
                        </a:rPr>
                        <a:t> (Nominee’s) </a:t>
                      </a:r>
                      <a:r>
                        <a:rPr lang="en-US" sz="1100" b="0" dirty="0" err="1">
                          <a:solidFill>
                            <a:schemeClr val="bg1"/>
                          </a:solidFill>
                          <a:effectLst/>
                          <a:latin typeface="Nikosh2" pitchFamily="2" charset="0"/>
                          <a:cs typeface="Nikosh2" pitchFamily="2" charset="0"/>
                        </a:rPr>
                        <a:t>কর্তৃক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লিখিত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আদেশ</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দ্বারা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অনুমোদিত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73025"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 </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extLst>
                  <a:ext uri="{0D108BD9-81ED-4DB2-BD59-A6C34878D82A}">
                    <a16:rowId xmlns="" xmlns:a16="http://schemas.microsoft.com/office/drawing/2014/main" val="1542511086"/>
                  </a:ext>
                </a:extLst>
              </a:tr>
              <a:tr h="381036">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২। </a:t>
                      </a:r>
                      <a:r>
                        <a:rPr lang="en-US" sz="1100" b="0" dirty="0" err="1">
                          <a:solidFill>
                            <a:schemeClr val="bg1"/>
                          </a:solidFill>
                          <a:effectLst/>
                          <a:latin typeface="Nikosh2" pitchFamily="2" charset="0"/>
                          <a:cs typeface="Nikosh2" pitchFamily="2" charset="0"/>
                        </a:rPr>
                        <a:t>মৃত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সম্পত্তি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বিলিবণ্টন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বিষয়ে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সংশ্লিষ্ট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প্রশাসনিক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দপ্তরে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আবেদন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নিষ্পত্তির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লক্ষ্যে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আবশ্যকীয়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68580" marR="0" algn="just">
                        <a:lnSpc>
                          <a:spcPct val="107000"/>
                        </a:lnSpc>
                        <a:spcBef>
                          <a:spcPts val="0"/>
                        </a:spcBef>
                        <a:spcAft>
                          <a:spcPts val="0"/>
                        </a:spcAft>
                      </a:pPr>
                      <a:r>
                        <a:rPr lang="en-US" sz="1100" b="0" dirty="0" err="1">
                          <a:solidFill>
                            <a:schemeClr val="bg1"/>
                          </a:solidFill>
                          <a:effectLst/>
                          <a:latin typeface="Nikosh2" pitchFamily="2" charset="0"/>
                          <a:cs typeface="Nikosh2" pitchFamily="2" charset="0"/>
                        </a:rPr>
                        <a:t>সংশ্লিষ্ট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প্রশাসনিক</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দপ্তরের</a:t>
                      </a:r>
                      <a:r>
                        <a:rPr lang="en-US" sz="1100" b="0" baseline="0" dirty="0" smtClean="0">
                          <a:solidFill>
                            <a:schemeClr val="bg1"/>
                          </a:solidFill>
                          <a:effectLst/>
                          <a:latin typeface="Nikosh2" pitchFamily="2" charset="0"/>
                          <a:cs typeface="Nikosh2" pitchFamily="2" charset="0"/>
                        </a:rPr>
                        <a:t> </a:t>
                      </a:r>
                      <a:r>
                        <a:rPr lang="en-US" sz="1100" b="0" baseline="0" dirty="0" err="1" smtClean="0">
                          <a:solidFill>
                            <a:schemeClr val="bg1"/>
                          </a:solidFill>
                          <a:effectLst/>
                          <a:latin typeface="Nikosh2" pitchFamily="2" charset="0"/>
                          <a:cs typeface="Nikosh2" pitchFamily="2" charset="0"/>
                        </a:rPr>
                        <a:t>এতদবিষয়ে</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দায়িত্বপ্রাপ্ত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কর্মকর্তা</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 </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extLst>
                  <a:ext uri="{0D108BD9-81ED-4DB2-BD59-A6C34878D82A}">
                    <a16:rowId xmlns="" xmlns:a16="http://schemas.microsoft.com/office/drawing/2014/main" val="2417363175"/>
                  </a:ext>
                </a:extLst>
              </a:tr>
              <a:tr h="979718">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৩। </a:t>
                      </a:r>
                      <a:r>
                        <a:rPr lang="en-US" sz="1100" b="0" dirty="0" err="1">
                          <a:solidFill>
                            <a:schemeClr val="bg1"/>
                          </a:solidFill>
                          <a:effectLst/>
                          <a:latin typeface="Nikosh2" pitchFamily="2" charset="0"/>
                          <a:cs typeface="Nikosh2" pitchFamily="2" charset="0"/>
                        </a:rPr>
                        <a:t>নিম্নলিখিত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কার্যক্রম</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নিষ্পত্তির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লক্ষ্যে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প্রকাশ</a:t>
                      </a:r>
                      <a:r>
                        <a:rPr lang="en-US" sz="1100" b="0" dirty="0" smtClean="0">
                          <a:solidFill>
                            <a:schemeClr val="bg1"/>
                          </a:solidFill>
                          <a:effectLst/>
                          <a:latin typeface="Nikosh2" pitchFamily="2" charset="0"/>
                          <a:cs typeface="Nikosh2" pitchFamily="2" charset="0"/>
                        </a:rPr>
                        <a:t>-</a:t>
                      </a:r>
                    </a:p>
                    <a:p>
                      <a:pPr marL="68580" marR="0" algn="just">
                        <a:lnSpc>
                          <a:spcPct val="107000"/>
                        </a:lnSpc>
                        <a:spcBef>
                          <a:spcPts val="0"/>
                        </a:spcBef>
                        <a:spcAft>
                          <a:spcPts val="0"/>
                        </a:spcAft>
                      </a:pPr>
                      <a:r>
                        <a:rPr lang="en-US" sz="1100" b="0" dirty="0" smtClean="0">
                          <a:solidFill>
                            <a:schemeClr val="bg1"/>
                          </a:solidFill>
                          <a:effectLst/>
                          <a:latin typeface="Nikosh2" pitchFamily="2" charset="0"/>
                          <a:cs typeface="Nikosh2" pitchFamily="2" charset="0"/>
                        </a:rPr>
                        <a:t>(</a:t>
                      </a:r>
                      <a:r>
                        <a:rPr lang="en-US" sz="1100" b="0" dirty="0">
                          <a:solidFill>
                            <a:schemeClr val="bg1"/>
                          </a:solidFill>
                          <a:effectLst/>
                          <a:latin typeface="Nikosh2" pitchFamily="2" charset="0"/>
                          <a:cs typeface="Nikosh2" pitchFamily="2" charset="0"/>
                        </a:rPr>
                        <a:t>ক) </a:t>
                      </a:r>
                      <a:r>
                        <a:rPr lang="en-US" sz="1100" b="0" dirty="0" err="1">
                          <a:solidFill>
                            <a:schemeClr val="bg1"/>
                          </a:solidFill>
                          <a:effectLst/>
                          <a:latin typeface="Nikosh2" pitchFamily="2" charset="0"/>
                          <a:cs typeface="Nikosh2" pitchFamily="2" charset="0"/>
                        </a:rPr>
                        <a:t>গ্রাহক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একক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হইলে</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উক্ত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দেউলিয়াত্ব</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অথবা</a:t>
                      </a:r>
                      <a:endParaRPr lang="en-US" sz="1100" b="0" dirty="0">
                        <a:solidFill>
                          <a:schemeClr val="bg1"/>
                        </a:solidFill>
                        <a:effectLst/>
                        <a:latin typeface="Nikosh2" pitchFamily="2" charset="0"/>
                        <a:cs typeface="Nikosh2" pitchFamily="2" charset="0"/>
                      </a:endParaRPr>
                    </a:p>
                    <a:p>
                      <a:pPr marL="68580" marR="0" algn="just">
                        <a:lnSpc>
                          <a:spcPct val="107000"/>
                        </a:lnSpc>
                        <a:spcBef>
                          <a:spcPts val="0"/>
                        </a:spcBef>
                        <a:spcAft>
                          <a:spcPts val="0"/>
                        </a:spcAft>
                      </a:pPr>
                      <a:r>
                        <a:rPr lang="en-US" sz="1100" b="0" dirty="0" smtClean="0">
                          <a:solidFill>
                            <a:schemeClr val="bg1"/>
                          </a:solidFill>
                          <a:effectLst/>
                          <a:latin typeface="Nikosh2" pitchFamily="2" charset="0"/>
                          <a:cs typeface="Nikosh2" pitchFamily="2" charset="0"/>
                        </a:rPr>
                        <a:t>(খ</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কোম্পানী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হইলে</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উক্ত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কোম্পানীর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দেউলিয়াত্ব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অবসায়ন</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68580" marR="0" algn="just">
                        <a:lnSpc>
                          <a:spcPct val="107000"/>
                        </a:lnSpc>
                        <a:spcBef>
                          <a:spcPts val="0"/>
                        </a:spcBef>
                        <a:spcAft>
                          <a:spcPts val="0"/>
                        </a:spcAft>
                      </a:pPr>
                      <a:r>
                        <a:rPr lang="en-US" sz="1100" b="0" dirty="0" err="1">
                          <a:solidFill>
                            <a:schemeClr val="bg1"/>
                          </a:solidFill>
                          <a:effectLst/>
                          <a:latin typeface="Nikosh2" pitchFamily="2" charset="0"/>
                          <a:cs typeface="Nikosh2" pitchFamily="2" charset="0"/>
                        </a:rPr>
                        <a:t>কলাম</a:t>
                      </a:r>
                      <a:r>
                        <a:rPr lang="en-US" sz="1100" b="0" dirty="0">
                          <a:solidFill>
                            <a:schemeClr val="bg1"/>
                          </a:solidFill>
                          <a:effectLst/>
                          <a:latin typeface="Nikosh2" pitchFamily="2" charset="0"/>
                          <a:cs typeface="Nikosh2" pitchFamily="2" charset="0"/>
                        </a:rPr>
                        <a:t> (১) এ </a:t>
                      </a:r>
                      <a:r>
                        <a:rPr lang="en-US" sz="1100" b="0" dirty="0" err="1">
                          <a:solidFill>
                            <a:schemeClr val="bg1"/>
                          </a:solidFill>
                          <a:effectLst/>
                          <a:latin typeface="Nikosh2" pitchFamily="2" charset="0"/>
                          <a:cs typeface="Nikosh2" pitchFamily="2" charset="0"/>
                        </a:rPr>
                        <a:t>উল্লিখিত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উদ্দেশ্য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পূরণকল্পে</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যেই</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সকল</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ব্যবহার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প্রয়োজন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মনে</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করে</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সেই</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সকল</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ব্যক্তি</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 </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extLst>
                  <a:ext uri="{0D108BD9-81ED-4DB2-BD59-A6C34878D82A}">
                    <a16:rowId xmlns="" xmlns:a16="http://schemas.microsoft.com/office/drawing/2014/main" val="1369102829"/>
                  </a:ext>
                </a:extLst>
              </a:tr>
              <a:tr h="1305750">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৪। </a:t>
                      </a:r>
                      <a:r>
                        <a:rPr lang="en-US" sz="1100" b="0" dirty="0" err="1">
                          <a:solidFill>
                            <a:schemeClr val="bg1"/>
                          </a:solidFill>
                          <a:effectLst/>
                          <a:latin typeface="Nikosh2" pitchFamily="2" charset="0"/>
                          <a:cs typeface="Nikosh2" pitchFamily="2" charset="0"/>
                        </a:rPr>
                        <a:t>নিম্নলিখিত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কারণে</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আবশ্যক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হইলে</a:t>
                      </a:r>
                      <a:r>
                        <a:rPr lang="en-US" sz="1100" b="0" dirty="0">
                          <a:solidFill>
                            <a:schemeClr val="bg1"/>
                          </a:solidFill>
                          <a:effectLst/>
                          <a:latin typeface="Nikosh2" pitchFamily="2" charset="0"/>
                          <a:cs typeface="Nikosh2" pitchFamily="2" charset="0"/>
                        </a:rPr>
                        <a:t>-</a:t>
                      </a:r>
                    </a:p>
                    <a:p>
                      <a:pPr marL="68580" marR="0" algn="just">
                        <a:lnSpc>
                          <a:spcPct val="107000"/>
                        </a:lnSpc>
                        <a:spcBef>
                          <a:spcPts val="0"/>
                        </a:spcBef>
                        <a:spcAft>
                          <a:spcPts val="0"/>
                        </a:spcAft>
                      </a:pPr>
                      <a:r>
                        <a:rPr lang="en-US" sz="1100" b="0" dirty="0" smtClean="0">
                          <a:solidFill>
                            <a:schemeClr val="bg1"/>
                          </a:solidFill>
                          <a:effectLst/>
                          <a:latin typeface="Nikosh2" pitchFamily="2" charset="0"/>
                          <a:cs typeface="Nikosh2" pitchFamily="2" charset="0"/>
                        </a:rPr>
                        <a:t>(</a:t>
                      </a:r>
                      <a:r>
                        <a:rPr lang="en-US" sz="1100" b="0" dirty="0">
                          <a:solidFill>
                            <a:schemeClr val="bg1"/>
                          </a:solidFill>
                          <a:effectLst/>
                          <a:latin typeface="Nikosh2" pitchFamily="2" charset="0"/>
                          <a:cs typeface="Nikosh2" pitchFamily="2" charset="0"/>
                        </a:rPr>
                        <a:t>ক) </a:t>
                      </a:r>
                      <a:r>
                        <a:rPr lang="en-US" sz="1100" b="0" dirty="0" err="1">
                          <a:solidFill>
                            <a:schemeClr val="bg1"/>
                          </a:solidFill>
                          <a:effectLst/>
                          <a:latin typeface="Nikosh2" pitchFamily="2" charset="0"/>
                          <a:cs typeface="Nikosh2" pitchFamily="2" charset="0"/>
                        </a:rPr>
                        <a:t>কোনো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সংঘটিত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অপরাধের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অনুসন্ধান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তদন্ত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বিচারের</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উদ্দেশ্যে</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প্রয়োজনীয়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সরবরাহের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জন্য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কোনো</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আইনের</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সুনির্দিষ্ট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বিধান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অনুসারে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প্রদত্ত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লিখিত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আদেশ</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অনুরোধ</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পরিপালনার্থে</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অথবা</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285750" marR="0" indent="-22860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(ক) </a:t>
                      </a:r>
                      <a:r>
                        <a:rPr lang="en-US" sz="1050" b="0" dirty="0" err="1">
                          <a:solidFill>
                            <a:schemeClr val="bg1"/>
                          </a:solidFill>
                          <a:effectLst/>
                          <a:latin typeface="Nikosh2" pitchFamily="2" charset="0"/>
                          <a:cs typeface="Nikosh2" pitchFamily="2" charset="0"/>
                        </a:rPr>
                        <a:t>কোনো</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সংশ্লিষ্ট</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আদালত</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বা</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তৎকর্তৃক</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অনুমোদিত</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কোনো</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ব্যক্তি</a:t>
                      </a:r>
                      <a:r>
                        <a:rPr lang="en-US" sz="1050" b="0" dirty="0">
                          <a:solidFill>
                            <a:schemeClr val="bg1"/>
                          </a:solidFill>
                          <a:effectLst/>
                          <a:latin typeface="Nikosh2" pitchFamily="2" charset="0"/>
                          <a:cs typeface="Nikosh2" pitchFamily="2" charset="0"/>
                        </a:rPr>
                        <a:t>;</a:t>
                      </a:r>
                    </a:p>
                    <a:p>
                      <a:pPr marL="68580" marR="0" algn="just">
                        <a:lnSpc>
                          <a:spcPct val="107000"/>
                        </a:lnSpc>
                        <a:spcBef>
                          <a:spcPts val="0"/>
                        </a:spcBef>
                        <a:spcAft>
                          <a:spcPts val="0"/>
                        </a:spcAft>
                      </a:pPr>
                      <a:r>
                        <a:rPr lang="en-US" sz="1100" b="0" dirty="0" smtClean="0">
                          <a:solidFill>
                            <a:schemeClr val="bg1"/>
                          </a:solidFill>
                          <a:effectLst/>
                          <a:latin typeface="Nikosh2" pitchFamily="2" charset="0"/>
                          <a:cs typeface="Nikosh2" pitchFamily="2" charset="0"/>
                        </a:rPr>
                        <a:t>(</a:t>
                      </a:r>
                      <a:r>
                        <a:rPr lang="en-US" sz="1100" b="0" dirty="0">
                          <a:solidFill>
                            <a:schemeClr val="bg1"/>
                          </a:solidFill>
                          <a:effectLst/>
                          <a:latin typeface="Nikosh2" pitchFamily="2" charset="0"/>
                          <a:cs typeface="Nikosh2" pitchFamily="2" charset="0"/>
                        </a:rPr>
                        <a:t>খ)  </a:t>
                      </a:r>
                      <a:r>
                        <a:rPr lang="en-US" sz="1100" b="0" dirty="0" err="1" smtClean="0">
                          <a:solidFill>
                            <a:schemeClr val="bg1"/>
                          </a:solidFill>
                          <a:effectLst/>
                          <a:latin typeface="Nikosh2" pitchFamily="2" charset="0"/>
                          <a:cs typeface="Nikosh2" pitchFamily="2" charset="0"/>
                        </a:rPr>
                        <a:t>কোনো</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আইন</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প্রয়োগকারী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সংস্থার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কর্মকর্তা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কোনো</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সরকারি</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কর্তৃপক্ষের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কর্মকর্তা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যিনি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অধীন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অনুসন্ধান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তদন্ত</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মামলা</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পরিচালনার</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জন্য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ক্ষমতাপ্রাপ্ত</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tc>
                  <a:txBody>
                    <a:bodyPr/>
                    <a:lstStyle/>
                    <a:p>
                      <a:pPr marL="68580" marR="0" algn="just">
                        <a:lnSpc>
                          <a:spcPct val="107000"/>
                        </a:lnSpc>
                        <a:spcBef>
                          <a:spcPts val="0"/>
                        </a:spcBef>
                        <a:spcAft>
                          <a:spcPts val="0"/>
                        </a:spcAft>
                      </a:pPr>
                      <a:r>
                        <a:rPr lang="en-US" sz="1050" b="0" dirty="0" err="1">
                          <a:solidFill>
                            <a:schemeClr val="bg1"/>
                          </a:solidFill>
                          <a:effectLst/>
                          <a:latin typeface="Nikosh2" pitchFamily="2" charset="0"/>
                          <a:cs typeface="Nikosh2" pitchFamily="2" charset="0"/>
                        </a:rPr>
                        <a:t>কলাম</a:t>
                      </a:r>
                      <a:r>
                        <a:rPr lang="en-US" sz="1050" b="0" dirty="0">
                          <a:solidFill>
                            <a:schemeClr val="bg1"/>
                          </a:solidFill>
                          <a:effectLst/>
                          <a:latin typeface="Nikosh2" pitchFamily="2" charset="0"/>
                          <a:cs typeface="Nikosh2" pitchFamily="2" charset="0"/>
                        </a:rPr>
                        <a:t> (২) </a:t>
                      </a:r>
                      <a:r>
                        <a:rPr lang="en-US" sz="1050" b="0" dirty="0" err="1">
                          <a:solidFill>
                            <a:schemeClr val="bg1"/>
                          </a:solidFill>
                          <a:effectLst/>
                          <a:latin typeface="Nikosh2" pitchFamily="2" charset="0"/>
                          <a:cs typeface="Nikosh2" pitchFamily="2" charset="0"/>
                        </a:rPr>
                        <a:t>এর</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অনুচ্ছেদ</a:t>
                      </a:r>
                      <a:r>
                        <a:rPr lang="en-US" sz="1050" b="0" dirty="0">
                          <a:solidFill>
                            <a:schemeClr val="bg1"/>
                          </a:solidFill>
                          <a:effectLst/>
                          <a:latin typeface="Nikosh2" pitchFamily="2" charset="0"/>
                          <a:cs typeface="Nikosh2" pitchFamily="2" charset="0"/>
                        </a:rPr>
                        <a:t> (খ) এ </a:t>
                      </a:r>
                      <a:r>
                        <a:rPr lang="en-US" sz="1050" b="0" dirty="0" err="1">
                          <a:solidFill>
                            <a:schemeClr val="bg1"/>
                          </a:solidFill>
                          <a:effectLst/>
                          <a:latin typeface="Nikosh2" pitchFamily="2" charset="0"/>
                          <a:cs typeface="Nikosh2" pitchFamily="2" charset="0"/>
                        </a:rPr>
                        <a:t>উল্লিখিত</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কর্মকর্তাকে</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গ্রাহকতথ্য</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সরবরাহের</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ক্ষেত্রে</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নিম্নলিখিত</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শর্তাবলি</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অনুসরণ</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করিতে</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হইবে</a:t>
                      </a:r>
                      <a:r>
                        <a:rPr lang="en-US" sz="1050" b="0" dirty="0">
                          <a:solidFill>
                            <a:schemeClr val="bg1"/>
                          </a:solidFill>
                          <a:effectLst/>
                          <a:latin typeface="Nikosh2" pitchFamily="2" charset="0"/>
                          <a:cs typeface="Nikosh2" pitchFamily="2" charset="0"/>
                        </a:rPr>
                        <a:t>, </a:t>
                      </a:r>
                      <a:r>
                        <a:rPr lang="en-US" sz="1050" b="0" dirty="0" err="1">
                          <a:solidFill>
                            <a:schemeClr val="bg1"/>
                          </a:solidFill>
                          <a:effectLst/>
                          <a:latin typeface="Nikosh2" pitchFamily="2" charset="0"/>
                          <a:cs typeface="Nikosh2" pitchFamily="2" charset="0"/>
                        </a:rPr>
                        <a:t>যথা</a:t>
                      </a:r>
                      <a:r>
                        <a:rPr lang="en-US" sz="1050" b="0" dirty="0">
                          <a:solidFill>
                            <a:schemeClr val="bg1"/>
                          </a:solidFill>
                          <a:effectLst/>
                          <a:latin typeface="Nikosh2" pitchFamily="2" charset="0"/>
                          <a:cs typeface="Nikosh2" pitchFamily="2" charset="0"/>
                        </a:rPr>
                        <a:t>:-</a:t>
                      </a:r>
                      <a:r>
                        <a:rPr lang="en-US" sz="1100" b="0" dirty="0">
                          <a:solidFill>
                            <a:schemeClr val="bg1"/>
                          </a:solidFill>
                          <a:effectLst/>
                          <a:latin typeface="Nikosh2" pitchFamily="2" charset="0"/>
                          <a:cs typeface="Nikosh2" pitchFamily="2" charset="0"/>
                        </a:rPr>
                        <a:t>	</a:t>
                      </a:r>
                    </a:p>
                    <a:p>
                      <a:pPr marL="285750" marR="0" indent="-21717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(ক) </a:t>
                      </a:r>
                      <a:r>
                        <a:rPr lang="en-US" sz="1100" b="0" dirty="0" err="1">
                          <a:solidFill>
                            <a:schemeClr val="bg1"/>
                          </a:solidFill>
                          <a:effectLst/>
                          <a:latin typeface="Nikosh2" pitchFamily="2" charset="0"/>
                          <a:cs typeface="Nikosh2" pitchFamily="2" charset="0"/>
                        </a:rPr>
                        <a:t>দুর্নীতি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দমন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কমিশন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২০০৪ (২০০৪ </a:t>
                      </a:r>
                      <a:r>
                        <a:rPr lang="en-US" sz="1100" b="0" dirty="0" err="1">
                          <a:solidFill>
                            <a:schemeClr val="bg1"/>
                          </a:solidFill>
                          <a:effectLst/>
                          <a:latin typeface="Nikosh2" pitchFamily="2" charset="0"/>
                          <a:cs typeface="Nikosh2" pitchFamily="2" charset="0"/>
                        </a:rPr>
                        <a:t>সনের</a:t>
                      </a:r>
                      <a:r>
                        <a:rPr lang="en-US" sz="1100" b="0" dirty="0">
                          <a:solidFill>
                            <a:schemeClr val="bg1"/>
                          </a:solidFill>
                          <a:effectLst/>
                          <a:latin typeface="Nikosh2" pitchFamily="2" charset="0"/>
                          <a:cs typeface="Nikosh2" pitchFamily="2" charset="0"/>
                        </a:rPr>
                        <a:t> ৫ </a:t>
                      </a:r>
                      <a:r>
                        <a:rPr lang="en-US" sz="1100" b="0" dirty="0" err="1">
                          <a:solidFill>
                            <a:schemeClr val="bg1"/>
                          </a:solidFill>
                          <a:effectLst/>
                          <a:latin typeface="Nikosh2" pitchFamily="2" charset="0"/>
                          <a:cs typeface="Nikosh2" pitchFamily="2" charset="0"/>
                        </a:rPr>
                        <a:t>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এর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বিধান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পরিপালনার্থে</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কমিশনের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দায়িত্বপ্রাপ্ত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অনুসন্ধানকারী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তদন্তকারী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কর্মকর্তার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লিখিত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অনুরোধ</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থাকিতে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হইবে</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31615" marR="31615" marT="0" marB="0">
                    <a:noFill/>
                  </a:tcPr>
                </a:tc>
                <a:extLst>
                  <a:ext uri="{0D108BD9-81ED-4DB2-BD59-A6C34878D82A}">
                    <a16:rowId xmlns="" xmlns:a16="http://schemas.microsoft.com/office/drawing/2014/main" val="889866832"/>
                  </a:ext>
                </a:extLst>
              </a:tr>
            </a:tbl>
          </a:graphicData>
        </a:graphic>
      </p:graphicFrame>
    </p:spTree>
    <p:extLst>
      <p:ext uri="{BB962C8B-B14F-4D97-AF65-F5344CB8AC3E}">
        <p14:creationId xmlns="" xmlns:p14="http://schemas.microsoft.com/office/powerpoint/2010/main" val="4265542596"/>
      </p:ext>
    </p:extLst>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971550"/>
          </a:xfrm>
        </p:spPr>
        <p:txBody>
          <a:bodyPr/>
          <a:lstStyle/>
          <a:p>
            <a:pPr algn="ctr"/>
            <a:r>
              <a:rPr lang="as-IN"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ব্যাংকার</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’স </a:t>
            </a:r>
            <a:r>
              <a:rPr lang="en-US"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বুক</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এভিডেন্স</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অ্যাক্ট</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১৮৯১ </a:t>
            </a:r>
            <a:r>
              <a:rPr lang="en-US"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কেন</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প্রণয়ন</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হলো</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en-U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endParaRPr lang="as-IN"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a:p>
            <a:endParaRPr lang="en-US" dirty="0"/>
          </a:p>
        </p:txBody>
      </p:sp>
      <p:sp>
        <p:nvSpPr>
          <p:cNvPr id="4" name="Content Placeholder 3"/>
          <p:cNvSpPr>
            <a:spLocks noGrp="1"/>
          </p:cNvSpPr>
          <p:nvPr>
            <p:ph idx="10"/>
          </p:nvPr>
        </p:nvSpPr>
        <p:spPr>
          <a:xfrm>
            <a:off x="0" y="895350"/>
            <a:ext cx="9144000" cy="4248149"/>
          </a:xfrm>
        </p:spPr>
        <p:txBody>
          <a:bodyPr/>
          <a:lstStyle/>
          <a:p>
            <a:pPr algn="just">
              <a:buFont typeface="Wingdings" pitchFamily="2" charset="2"/>
              <a:buChar char="Ø"/>
            </a:pPr>
            <a:r>
              <a:rPr lang="en-US" sz="1800" dirty="0" smtClean="0">
                <a:solidFill>
                  <a:srgbClr val="FF0000"/>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ইন্ডিয়ান</a:t>
            </a:r>
            <a:r>
              <a:rPr lang="en-US" sz="1600" b="1" dirty="0" smtClean="0">
                <a:solidFill>
                  <a:srgbClr val="FF0000"/>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এভিডেন্স</a:t>
            </a:r>
            <a:r>
              <a:rPr lang="en-US" sz="1600" b="1" dirty="0" smtClean="0">
                <a:solidFill>
                  <a:srgbClr val="FF0000"/>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অ্যাক্ট</a:t>
            </a:r>
            <a:r>
              <a:rPr lang="en-US" sz="1600" b="1" dirty="0" smtClean="0">
                <a:solidFill>
                  <a:srgbClr val="FF0000"/>
                </a:solidFill>
                <a:latin typeface="Nikosh2" pitchFamily="2" charset="0"/>
                <a:cs typeface="Nikosh2" pitchFamily="2" charset="0"/>
              </a:rPr>
              <a:t>, ১৮৭২এ </a:t>
            </a:r>
            <a:r>
              <a:rPr lang="en-US" sz="1600" b="1" dirty="0" err="1" smtClean="0">
                <a:solidFill>
                  <a:srgbClr val="FF0000"/>
                </a:solidFill>
                <a:latin typeface="Nikosh2" pitchFamily="2" charset="0"/>
                <a:cs typeface="Nikosh2" pitchFamily="2" charset="0"/>
              </a:rPr>
              <a:t>বলা</a:t>
            </a:r>
            <a:r>
              <a:rPr lang="en-US" sz="1600" b="1" dirty="0" smtClean="0">
                <a:solidFill>
                  <a:srgbClr val="FF0000"/>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হয়েছে</a:t>
            </a:r>
            <a:r>
              <a:rPr lang="en-US" sz="1600" b="1" dirty="0" smtClean="0">
                <a:solidFill>
                  <a:srgbClr val="FF0000"/>
                </a:solidFill>
                <a:latin typeface="Nikosh2" pitchFamily="2" charset="0"/>
                <a:cs typeface="Nikosh2" pitchFamily="2" charset="0"/>
              </a:rPr>
              <a:t>,</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প্রমাণের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জন্য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মূল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লেজার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বহি</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মূল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সাক্ষ্য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আদালতে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লেজার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বহি</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এক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রেজিস্টার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বহি</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যেখানে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যথার্থ</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নিয়মমাফিক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গ্রাহকের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হিসাবহিসাবায়ন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লিপিবদ্ধ</a:t>
            </a:r>
            <a:r>
              <a:rPr lang="en-US" sz="1600" b="1" dirty="0" smtClean="0">
                <a:solidFill>
                  <a:schemeClr val="bg1"/>
                </a:solidFill>
                <a:latin typeface="Nikosh2" pitchFamily="2" charset="0"/>
                <a:cs typeface="Nikosh2" pitchFamily="2" charset="0"/>
              </a:rPr>
              <a:t> ও </a:t>
            </a:r>
            <a:r>
              <a:rPr lang="en-US" sz="1600" b="1" dirty="0" err="1" smtClean="0">
                <a:solidFill>
                  <a:schemeClr val="bg1"/>
                </a:solidFill>
                <a:latin typeface="Nikosh2" pitchFamily="2" charset="0"/>
                <a:cs typeface="Nikosh2" pitchFamily="2" charset="0"/>
              </a:rPr>
              <a:t>সংরক্ষণ</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থাকে</a:t>
            </a:r>
            <a:r>
              <a:rPr lang="en-US" sz="1600" b="1" dirty="0" smtClean="0">
                <a:solidFill>
                  <a:schemeClr val="bg1"/>
                </a:solidFill>
                <a:latin typeface="Nikosh2" pitchFamily="2" charset="0"/>
                <a:cs typeface="Nikosh2" pitchFamily="2" charset="0"/>
              </a:rPr>
              <a:t>। এ </a:t>
            </a:r>
            <a:r>
              <a:rPr lang="en-US" sz="1600" b="1" dirty="0" err="1" smtClean="0">
                <a:solidFill>
                  <a:schemeClr val="bg1"/>
                </a:solidFill>
                <a:latin typeface="Nikosh2" pitchFamily="2" charset="0"/>
                <a:cs typeface="Nikosh2" pitchFamily="2" charset="0"/>
              </a:rPr>
              <a:t>বহি</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যথেষ্ট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নিরাপত্তার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সঙ্গে</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রাখা</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নির্ধারিত</a:t>
            </a:r>
            <a:r>
              <a:rPr lang="en-US" sz="1600" b="1" dirty="0" smtClean="0">
                <a:solidFill>
                  <a:schemeClr val="bg1"/>
                </a:solidFill>
                <a:latin typeface="Nikosh2" pitchFamily="2" charset="0"/>
                <a:cs typeface="Nikosh2" pitchFamily="2" charset="0"/>
              </a:rPr>
              <a:t> ও </a:t>
            </a:r>
            <a:r>
              <a:rPr lang="en-US" sz="1600" b="1" dirty="0" err="1" smtClean="0">
                <a:solidFill>
                  <a:schemeClr val="bg1"/>
                </a:solidFill>
                <a:latin typeface="Nikosh2" pitchFamily="2" charset="0"/>
                <a:cs typeface="Nikosh2" pitchFamily="2" charset="0"/>
              </a:rPr>
              <a:t>ক্ষমতাপ্রাপ্ত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ব্যক্তিরা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ছাড়া</a:t>
            </a:r>
            <a:r>
              <a:rPr lang="en-US" sz="1600" b="1" dirty="0" smtClean="0">
                <a:solidFill>
                  <a:schemeClr val="bg1"/>
                </a:solidFill>
                <a:latin typeface="Nikosh2" pitchFamily="2" charset="0"/>
                <a:cs typeface="Nikosh2" pitchFamily="2" charset="0"/>
              </a:rPr>
              <a:t> এ </a:t>
            </a:r>
            <a:r>
              <a:rPr lang="en-US" sz="1600" b="1" dirty="0" err="1" smtClean="0">
                <a:solidFill>
                  <a:schemeClr val="bg1"/>
                </a:solidFill>
                <a:latin typeface="Nikosh2" pitchFamily="2" charset="0"/>
                <a:cs typeface="Nikosh2" pitchFamily="2" charset="0"/>
              </a:rPr>
              <a:t>বহির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কর্তন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সংযোজন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যায়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a:t>
            </a:r>
            <a:r>
              <a:rPr lang="en-US" sz="1600" b="1" dirty="0" smtClean="0">
                <a:solidFill>
                  <a:schemeClr val="bg1"/>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ওই</a:t>
            </a:r>
            <a:r>
              <a:rPr lang="en-US" sz="1600" b="1" dirty="0" smtClean="0">
                <a:solidFill>
                  <a:srgbClr val="FF0000"/>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সময়ে</a:t>
            </a:r>
            <a:r>
              <a:rPr lang="en-US" sz="1600" b="1" dirty="0" smtClean="0">
                <a:solidFill>
                  <a:srgbClr val="FF0000"/>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ইন্ডিয়ান</a:t>
            </a:r>
            <a:r>
              <a:rPr lang="en-US" sz="1600" b="1" dirty="0" smtClean="0">
                <a:solidFill>
                  <a:srgbClr val="FF0000"/>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এভিডেন্স</a:t>
            </a:r>
            <a:r>
              <a:rPr lang="en-US" sz="1600" b="1" dirty="0" smtClean="0">
                <a:solidFill>
                  <a:srgbClr val="FF0000"/>
                </a:solidFill>
                <a:latin typeface="Nikosh2" pitchFamily="2" charset="0"/>
                <a:cs typeface="Nikosh2" pitchFamily="2" charset="0"/>
              </a:rPr>
              <a:t> </a:t>
            </a:r>
            <a:r>
              <a:rPr lang="en-US" sz="1600" b="1" dirty="0" err="1" smtClean="0">
                <a:solidFill>
                  <a:srgbClr val="FF0000"/>
                </a:solidFill>
                <a:latin typeface="Nikosh2" pitchFamily="2" charset="0"/>
                <a:cs typeface="Nikosh2" pitchFamily="2" charset="0"/>
              </a:rPr>
              <a:t>অ্যাক্ট</a:t>
            </a:r>
            <a:r>
              <a:rPr lang="en-US" sz="1600" b="1" dirty="0" smtClean="0">
                <a:solidFill>
                  <a:srgbClr val="FF0000"/>
                </a:solidFill>
                <a:latin typeface="Nikosh2" pitchFamily="2" charset="0"/>
                <a:cs typeface="Nikosh2" pitchFamily="2" charset="0"/>
              </a:rPr>
              <a:t>, ১৮৭২এর </a:t>
            </a:r>
            <a:r>
              <a:rPr lang="en-US" sz="1600" b="1" dirty="0" err="1" smtClean="0">
                <a:solidFill>
                  <a:srgbClr val="FF0000"/>
                </a:solidFill>
                <a:latin typeface="Nikosh2" pitchFamily="2" charset="0"/>
                <a:cs typeface="Nikosh2" pitchFamily="2" charset="0"/>
              </a:rPr>
              <a:t>কারণে</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বিচারকের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সামনে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সাক্ষ্যপ্রমাণের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জন্য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এত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বড়</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বড়</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লেজার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বহি</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দ্বারা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নিরাপত্তাবেষ্টনীযুক্ত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আদালতে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যেদিন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লেজার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বহি</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আদালতে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সেদিন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ব্যাংকগুলোয়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গ্রাহকসেবা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প্রদান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বন্ধ</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থাকত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প্রয়োজনের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সময়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গ্রাহক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টাকা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পেতেন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চাহিবামাত্র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গ্রাহকের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নিজস্ব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টাকা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পাওয়ার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কারণে</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গ্রাহকদের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মধ্যে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অসন্তুষ্টি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দেখা</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দেয়</a:t>
            </a:r>
            <a:r>
              <a:rPr lang="en-US" sz="1600" b="1" dirty="0" smtClean="0">
                <a:solidFill>
                  <a:schemeClr val="bg1"/>
                </a:solidFill>
                <a:latin typeface="Nikosh2" pitchFamily="2" charset="0"/>
                <a:cs typeface="Nikosh2" pitchFamily="2" charset="0"/>
              </a:rPr>
              <a:t>। </a:t>
            </a:r>
            <a:r>
              <a:rPr lang="en-US" sz="1600" b="1" u="sng" dirty="0" smtClean="0">
                <a:solidFill>
                  <a:srgbClr val="7030A0"/>
                </a:solidFill>
                <a:latin typeface="Nikosh2" pitchFamily="2" charset="0"/>
                <a:cs typeface="Nikosh2" pitchFamily="2" charset="0"/>
              </a:rPr>
              <a:t>এ </a:t>
            </a:r>
            <a:r>
              <a:rPr lang="en-US" sz="1600" b="1" u="sng" dirty="0" err="1" smtClean="0">
                <a:solidFill>
                  <a:srgbClr val="7030A0"/>
                </a:solidFill>
                <a:latin typeface="Nikosh2" pitchFamily="2" charset="0"/>
                <a:cs typeface="Nikosh2" pitchFamily="2" charset="0"/>
              </a:rPr>
              <a:t>সমস্যা</a:t>
            </a:r>
            <a:r>
              <a:rPr lang="en-US" sz="1600" b="1" u="sng" dirty="0" smtClean="0">
                <a:solidFill>
                  <a:srgbClr val="7030A0"/>
                </a:solidFill>
                <a:latin typeface="Nikosh2" pitchFamily="2" charset="0"/>
                <a:cs typeface="Nikosh2" pitchFamily="2" charset="0"/>
              </a:rPr>
              <a:t> </a:t>
            </a:r>
            <a:r>
              <a:rPr lang="en-US" sz="1600" b="1" u="sng" dirty="0" err="1" smtClean="0">
                <a:solidFill>
                  <a:srgbClr val="7030A0"/>
                </a:solidFill>
                <a:latin typeface="Nikosh2" pitchFamily="2" charset="0"/>
                <a:cs typeface="Nikosh2" pitchFamily="2" charset="0"/>
              </a:rPr>
              <a:t>দূরীকরণের</a:t>
            </a:r>
            <a:r>
              <a:rPr lang="en-US" sz="1600" b="1" u="sng" dirty="0" smtClean="0">
                <a:solidFill>
                  <a:srgbClr val="7030A0"/>
                </a:solidFill>
                <a:latin typeface="Nikosh2" pitchFamily="2" charset="0"/>
                <a:cs typeface="Nikosh2" pitchFamily="2" charset="0"/>
              </a:rPr>
              <a:t> </a:t>
            </a:r>
            <a:r>
              <a:rPr lang="en-US" sz="1600" b="1" u="sng" dirty="0" err="1" smtClean="0">
                <a:solidFill>
                  <a:srgbClr val="7030A0"/>
                </a:solidFill>
                <a:latin typeface="Nikosh2" pitchFamily="2" charset="0"/>
                <a:cs typeface="Nikosh2" pitchFamily="2" charset="0"/>
              </a:rPr>
              <a:t>জন্য</a:t>
            </a:r>
            <a:r>
              <a:rPr lang="en-US" sz="1600" b="1" u="sng" dirty="0" smtClean="0">
                <a:solidFill>
                  <a:srgbClr val="7030A0"/>
                </a:solidFill>
                <a:latin typeface="Nikosh2" pitchFamily="2" charset="0"/>
                <a:cs typeface="Nikosh2" pitchFamily="2" charset="0"/>
              </a:rPr>
              <a:t> ১৮৯১ </a:t>
            </a:r>
            <a:r>
              <a:rPr lang="en-US" sz="1600" b="1" u="sng" dirty="0" err="1" smtClean="0">
                <a:solidFill>
                  <a:srgbClr val="7030A0"/>
                </a:solidFill>
                <a:latin typeface="Nikosh2" pitchFamily="2" charset="0"/>
                <a:cs typeface="Nikosh2" pitchFamily="2" charset="0"/>
              </a:rPr>
              <a:t>সালে</a:t>
            </a:r>
            <a:r>
              <a:rPr lang="en-US" sz="1600" b="1" u="sng" dirty="0" smtClean="0">
                <a:solidFill>
                  <a:srgbClr val="7030A0"/>
                </a:solidFill>
                <a:latin typeface="Nikosh2" pitchFamily="2" charset="0"/>
                <a:cs typeface="Nikosh2" pitchFamily="2" charset="0"/>
              </a:rPr>
              <a:t> </a:t>
            </a:r>
            <a:r>
              <a:rPr lang="en-US" sz="1600" b="1" u="sng" dirty="0" err="1" smtClean="0">
                <a:solidFill>
                  <a:srgbClr val="7030A0"/>
                </a:solidFill>
                <a:latin typeface="Nikosh2" pitchFamily="2" charset="0"/>
                <a:cs typeface="Nikosh2" pitchFamily="2" charset="0"/>
              </a:rPr>
              <a:t>ব্যাংকার্স</a:t>
            </a:r>
            <a:r>
              <a:rPr lang="en-US" sz="1600" b="1" u="sng" dirty="0" smtClean="0">
                <a:solidFill>
                  <a:srgbClr val="7030A0"/>
                </a:solidFill>
                <a:latin typeface="Nikosh2" pitchFamily="2" charset="0"/>
                <a:cs typeface="Nikosh2" pitchFamily="2" charset="0"/>
              </a:rPr>
              <a:t> </a:t>
            </a:r>
            <a:r>
              <a:rPr lang="en-US" sz="1600" b="1" u="sng" dirty="0" err="1" smtClean="0">
                <a:solidFill>
                  <a:srgbClr val="7030A0"/>
                </a:solidFill>
                <a:latin typeface="Nikosh2" pitchFamily="2" charset="0"/>
                <a:cs typeface="Nikosh2" pitchFamily="2" charset="0"/>
              </a:rPr>
              <a:t>বুক</a:t>
            </a:r>
            <a:r>
              <a:rPr lang="en-US" sz="1600" b="1" u="sng" dirty="0" smtClean="0">
                <a:solidFill>
                  <a:srgbClr val="7030A0"/>
                </a:solidFill>
                <a:latin typeface="Nikosh2" pitchFamily="2" charset="0"/>
                <a:cs typeface="Nikosh2" pitchFamily="2" charset="0"/>
              </a:rPr>
              <a:t> </a:t>
            </a:r>
            <a:r>
              <a:rPr lang="en-US" sz="1600" b="1" u="sng" dirty="0" err="1" smtClean="0">
                <a:solidFill>
                  <a:srgbClr val="7030A0"/>
                </a:solidFill>
                <a:latin typeface="Nikosh2" pitchFamily="2" charset="0"/>
                <a:cs typeface="Nikosh2" pitchFamily="2" charset="0"/>
              </a:rPr>
              <a:t>এভিডেন্স</a:t>
            </a:r>
            <a:r>
              <a:rPr lang="en-US" sz="1600" b="1" u="sng" dirty="0" smtClean="0">
                <a:solidFill>
                  <a:srgbClr val="7030A0"/>
                </a:solidFill>
                <a:latin typeface="Nikosh2" pitchFamily="2" charset="0"/>
                <a:cs typeface="Nikosh2" pitchFamily="2" charset="0"/>
              </a:rPr>
              <a:t> </a:t>
            </a:r>
            <a:r>
              <a:rPr lang="en-US" sz="1600" b="1" u="sng" dirty="0" err="1" smtClean="0">
                <a:solidFill>
                  <a:srgbClr val="7030A0"/>
                </a:solidFill>
                <a:latin typeface="Nikosh2" pitchFamily="2" charset="0"/>
                <a:cs typeface="Nikosh2" pitchFamily="2" charset="0"/>
              </a:rPr>
              <a:t>অ্যাক্ট</a:t>
            </a:r>
            <a:r>
              <a:rPr lang="en-US" sz="1600" b="1" u="sng" dirty="0" smtClean="0">
                <a:solidFill>
                  <a:srgbClr val="7030A0"/>
                </a:solidFill>
                <a:latin typeface="Nikosh2" pitchFamily="2" charset="0"/>
                <a:cs typeface="Nikosh2" pitchFamily="2" charset="0"/>
              </a:rPr>
              <a:t> </a:t>
            </a:r>
            <a:r>
              <a:rPr lang="en-US" sz="1600" b="1" u="sng" dirty="0" err="1" smtClean="0">
                <a:solidFill>
                  <a:srgbClr val="7030A0"/>
                </a:solidFill>
                <a:latin typeface="Nikosh2" pitchFamily="2" charset="0"/>
                <a:cs typeface="Nikosh2" pitchFamily="2" charset="0"/>
              </a:rPr>
              <a:t>পাস</a:t>
            </a:r>
            <a:r>
              <a:rPr lang="en-US" sz="1600" b="1" u="sng" dirty="0" smtClean="0">
                <a:solidFill>
                  <a:srgbClr val="7030A0"/>
                </a:solidFill>
                <a:latin typeface="Nikosh2" pitchFamily="2" charset="0"/>
                <a:cs typeface="Nikosh2" pitchFamily="2" charset="0"/>
              </a:rPr>
              <a:t> </a:t>
            </a:r>
            <a:r>
              <a:rPr lang="en-US" sz="1600" b="1" u="sng" dirty="0" err="1" smtClean="0">
                <a:solidFill>
                  <a:srgbClr val="7030A0"/>
                </a:solidFill>
                <a:latin typeface="Nikosh2" pitchFamily="2" charset="0"/>
                <a:cs typeface="Nikosh2" pitchFamily="2" charset="0"/>
              </a:rPr>
              <a:t>হয়</a:t>
            </a:r>
            <a:r>
              <a:rPr lang="en-US" sz="1600" b="1" u="sng" dirty="0" smtClean="0">
                <a:solidFill>
                  <a:srgbClr val="7030A0"/>
                </a:solidFill>
                <a:latin typeface="Nikosh2" pitchFamily="2" charset="0"/>
                <a:cs typeface="Nikosh2" pitchFamily="2" charset="0"/>
              </a:rPr>
              <a:t>। </a:t>
            </a:r>
          </a:p>
          <a:p>
            <a:pPr algn="just"/>
            <a:r>
              <a:rPr lang="en-US" sz="1600" b="1" dirty="0" smtClean="0">
                <a:solidFill>
                  <a:schemeClr val="bg1"/>
                </a:solidFill>
                <a:latin typeface="Nikosh2" pitchFamily="2" charset="0"/>
                <a:cs typeface="Nikosh2" pitchFamily="2" charset="0"/>
              </a:rPr>
              <a:t>এ </a:t>
            </a:r>
            <a:r>
              <a:rPr lang="en-US" sz="1600" b="1" dirty="0" err="1" smtClean="0">
                <a:solidFill>
                  <a:schemeClr val="bg1"/>
                </a:solidFill>
                <a:latin typeface="Nikosh2" pitchFamily="2" charset="0"/>
                <a:cs typeface="Nikosh2" pitchFamily="2" charset="0"/>
              </a:rPr>
              <a:t>নতুন</a:t>
            </a:r>
            <a:r>
              <a:rPr lang="en-US" sz="1600" b="1" dirty="0" smtClean="0">
                <a:solidFill>
                  <a:schemeClr val="bg1"/>
                </a:solidFill>
                <a:latin typeface="Nikosh2" pitchFamily="2" charset="0"/>
                <a:cs typeface="Nikosh2" pitchFamily="2" charset="0"/>
              </a:rPr>
              <a:t>/</a:t>
            </a:r>
            <a:r>
              <a:rPr lang="en-US" sz="1600" b="1" dirty="0" err="1" smtClean="0">
                <a:solidFill>
                  <a:schemeClr val="bg1"/>
                </a:solidFill>
                <a:latin typeface="Nikosh2" pitchFamily="2" charset="0"/>
                <a:cs typeface="Nikosh2" pitchFamily="2" charset="0"/>
              </a:rPr>
              <a:t>অতিরিক্ত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আইনে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প্রদানের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জন্য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লেজার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বহি</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আদালতে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আনতে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বিচার্য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আদালত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দেখতে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চাইলে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ম্যানেজার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প্রধান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হিসাবরক্ষক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সত্যায়িত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অনুলিপি</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আদালতে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দাখিল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বিচারকাজ</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পরিচালনা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পারবেন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নিশ্চিত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হওয়ার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জন্য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আদালত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তলব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করলে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ম্যানেজার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প্রধান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হিসাবরক্ষক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এই</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বলে</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ঘোষণা</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দেবেন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দাখিলকৃত</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ছাড়া</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ওই</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হিসাবধারীর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আর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কোনো</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হিসাব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পাওয়া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যায়নি</a:t>
            </a:r>
            <a:r>
              <a:rPr lang="en-US" sz="1600" b="1" dirty="0" smtClean="0">
                <a:solidFill>
                  <a:schemeClr val="bg1"/>
                </a:solidFill>
                <a:latin typeface="Nikosh2" pitchFamily="2" charset="0"/>
                <a:cs typeface="Nikosh2" pitchFamily="2" charset="0"/>
              </a:rPr>
              <a:t>। </a:t>
            </a:r>
          </a:p>
          <a:p>
            <a:pPr algn="just"/>
            <a:r>
              <a:rPr lang="en-US" sz="1600" b="1" dirty="0" err="1" smtClean="0">
                <a:solidFill>
                  <a:schemeClr val="bg1"/>
                </a:solidFill>
                <a:latin typeface="Nikosh2" pitchFamily="2" charset="0"/>
                <a:cs typeface="Nikosh2" pitchFamily="2" charset="0"/>
              </a:rPr>
              <a:t>অতএব</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ব্যাংকারদের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সুযোগসুবিধার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জন্য</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ব্যাংকার্স</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বুক</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এভিডেন্স</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অ্যাক্ট</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পাস</a:t>
            </a:r>
            <a:r>
              <a:rPr lang="en-US" sz="1600" b="1" dirty="0" smtClean="0">
                <a:solidFill>
                  <a:schemeClr val="bg1"/>
                </a:solidFill>
                <a:latin typeface="Nikosh2" pitchFamily="2" charset="0"/>
                <a:cs typeface="Nikosh2" pitchFamily="2" charset="0"/>
              </a:rPr>
              <a:t> ও </a:t>
            </a:r>
            <a:r>
              <a:rPr lang="en-US" sz="1600" b="1" dirty="0" err="1" smtClean="0">
                <a:solidFill>
                  <a:schemeClr val="bg1"/>
                </a:solidFill>
                <a:latin typeface="Nikosh2" pitchFamily="2" charset="0"/>
                <a:cs typeface="Nikosh2" pitchFamily="2" charset="0"/>
              </a:rPr>
              <a:t>কার্যকর</a:t>
            </a:r>
            <a:r>
              <a:rPr lang="en-US" sz="1600" b="1" dirty="0" smtClean="0">
                <a:solidFill>
                  <a:schemeClr val="bg1"/>
                </a:solidFill>
                <a:latin typeface="Nikosh2" pitchFamily="2" charset="0"/>
                <a:cs typeface="Nikosh2" pitchFamily="2" charset="0"/>
              </a:rPr>
              <a:t> </a:t>
            </a:r>
            <a:r>
              <a:rPr lang="en-US" sz="1600" b="1" dirty="0" err="1" smtClean="0">
                <a:solidFill>
                  <a:schemeClr val="bg1"/>
                </a:solidFill>
                <a:latin typeface="Nikosh2" pitchFamily="2" charset="0"/>
                <a:cs typeface="Nikosh2" pitchFamily="2" charset="0"/>
              </a:rPr>
              <a:t>হয়</a:t>
            </a:r>
            <a:r>
              <a:rPr lang="en-US" sz="1600" b="1" dirty="0" smtClean="0">
                <a:solidFill>
                  <a:schemeClr val="bg1"/>
                </a:solidFill>
                <a:latin typeface="Nikosh2" pitchFamily="2" charset="0"/>
                <a:cs typeface="Nikosh2" pitchFamily="2" charset="0"/>
              </a:rPr>
              <a:t>।</a:t>
            </a:r>
          </a:p>
          <a:p>
            <a:endParaRPr lang="en-US" b="1" dirty="0"/>
          </a:p>
        </p:txBody>
      </p:sp>
    </p:spTree>
  </p:cSld>
  <p:clrMapOvr>
    <a:masterClrMapping/>
  </p:clrMapOvr>
  <p:transition spd="slow">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Nikosh2" pitchFamily="2" charset="0"/>
                <a:cs typeface="Nikosh2" pitchFamily="2" charset="0"/>
              </a:rPr>
              <a:t> </a:t>
            </a:r>
            <a:r>
              <a:rPr lang="as-IN" dirty="0">
                <a:solidFill>
                  <a:schemeClr val="bg1"/>
                </a:solidFill>
                <a:latin typeface="Nikosh2" pitchFamily="2" charset="0"/>
                <a:cs typeface="Nikosh2" pitchFamily="2" charset="0"/>
              </a:rPr>
              <a:t>তফশিল </a:t>
            </a:r>
            <a:endParaRPr lang="as-IN" dirty="0">
              <a:solidFill>
                <a:schemeClr val="bg1"/>
              </a:solidFill>
              <a:latin typeface="Nikosh2" pitchFamily="2" charset="0"/>
              <a:ea typeface="+mn-ea"/>
              <a:cs typeface="Nikosh2" pitchFamily="2" charset="0"/>
            </a:endParaRPr>
          </a:p>
        </p:txBody>
      </p:sp>
      <p:sp>
        <p:nvSpPr>
          <p:cNvPr id="5" name="Content Placeholder 4"/>
          <p:cNvSpPr>
            <a:spLocks noGrp="1"/>
          </p:cNvSpPr>
          <p:nvPr>
            <p:ph idx="1"/>
          </p:nvPr>
        </p:nvSpPr>
        <p:spPr>
          <a:xfrm>
            <a:off x="935596" y="1018345"/>
            <a:ext cx="7272808" cy="576064"/>
          </a:xfrm>
        </p:spPr>
        <p:txBody>
          <a:bodyPr>
            <a:normAutofit lnSpcReduction="10000"/>
          </a:bodyPr>
          <a:lstStyle/>
          <a:p>
            <a:pPr algn="ctr">
              <a:spcBef>
                <a:spcPts val="0"/>
              </a:spcBef>
            </a:pPr>
            <a:r>
              <a:rPr lang="as-IN" sz="1600" dirty="0" smtClean="0">
                <a:solidFill>
                  <a:schemeClr val="bg1"/>
                </a:solidFill>
                <a:latin typeface="Nikosh2" pitchFamily="2" charset="0"/>
                <a:cs typeface="Nikosh2" pitchFamily="2" charset="0"/>
              </a:rPr>
              <a:t>[</a:t>
            </a:r>
            <a:r>
              <a:rPr lang="as-IN" sz="1600" dirty="0">
                <a:solidFill>
                  <a:schemeClr val="bg1"/>
                </a:solidFill>
                <a:latin typeface="Nikosh2" pitchFamily="2" charset="0"/>
                <a:cs typeface="Nikosh2" pitchFamily="2" charset="0"/>
              </a:rPr>
              <a:t>ধারা ২(১)(ড) এবং ৭ দ্রষ্টব্য]</a:t>
            </a:r>
          </a:p>
          <a:p>
            <a:pPr algn="ctr">
              <a:spcBef>
                <a:spcPts val="0"/>
              </a:spcBef>
            </a:pPr>
            <a:r>
              <a:rPr lang="as-IN" sz="1600" dirty="0">
                <a:solidFill>
                  <a:schemeClr val="bg1"/>
                </a:solidFill>
                <a:latin typeface="Nikosh2" pitchFamily="2" charset="0"/>
                <a:cs typeface="Nikosh2" pitchFamily="2" charset="0"/>
              </a:rPr>
              <a:t>গ্রাহকতথ্য প্রকাশের অনুমোদিত ক্ষেত্র, অনুমোদিত ব্যক্তি বা সংস্থা ও </a:t>
            </a:r>
            <a:r>
              <a:rPr lang="as-IN" sz="1600" dirty="0" smtClean="0">
                <a:solidFill>
                  <a:schemeClr val="bg1"/>
                </a:solidFill>
                <a:latin typeface="Nikosh2" pitchFamily="2" charset="0"/>
                <a:cs typeface="Nikosh2" pitchFamily="2" charset="0"/>
              </a:rPr>
              <a:t>শর্তাবলি</a:t>
            </a:r>
            <a:endParaRPr lang="en-US" sz="1600" dirty="0" smtClean="0">
              <a:solidFill>
                <a:schemeClr val="bg1"/>
              </a:solidFill>
              <a:latin typeface="Nikosh2" pitchFamily="2" charset="0"/>
              <a:cs typeface="Nikosh2" pitchFamily="2" charset="0"/>
            </a:endParaRPr>
          </a:p>
          <a:p>
            <a:pPr algn="ctr">
              <a:spcBef>
                <a:spcPts val="0"/>
              </a:spcBef>
            </a:pPr>
            <a:endParaRPr lang="as-IN" sz="1600" dirty="0">
              <a:solidFill>
                <a:schemeClr val="accent6">
                  <a:lumMod val="50000"/>
                </a:schemeClr>
              </a:solidFill>
              <a:latin typeface="Nikosh" panose="02000000000000000000" pitchFamily="2" charset="0"/>
              <a:cs typeface="Nikosh" panose="02000000000000000000" pitchFamily="2" charset="0"/>
            </a:endParaRPr>
          </a:p>
          <a:p>
            <a:pPr>
              <a:spcBef>
                <a:spcPts val="900"/>
              </a:spcBef>
            </a:pPr>
            <a:endParaRPr lang="as-IN" sz="2300" dirty="0">
              <a:solidFill>
                <a:schemeClr val="accent6">
                  <a:lumMod val="50000"/>
                </a:schemeClr>
              </a:solidFill>
              <a:latin typeface="Nikosh" panose="02000000000000000000" pitchFamily="2" charset="0"/>
              <a:cs typeface="Nikosh" panose="02000000000000000000" pitchFamily="2" charset="0"/>
            </a:endParaRPr>
          </a:p>
          <a:p>
            <a:pPr>
              <a:spcBef>
                <a:spcPts val="900"/>
              </a:spcBef>
            </a:pPr>
            <a:endParaRPr lang="en-US" sz="2000" dirty="0">
              <a:solidFill>
                <a:schemeClr val="accent6">
                  <a:lumMod val="50000"/>
                </a:schemeClr>
              </a:solidFill>
              <a:latin typeface="Nikosh" panose="02000000000000000000" pitchFamily="2" charset="0"/>
              <a:cs typeface="Nikosh" panose="02000000000000000000" pitchFamily="2" charset="0"/>
            </a:endParaRPr>
          </a:p>
        </p:txBody>
      </p:sp>
      <p:sp>
        <p:nvSpPr>
          <p:cNvPr id="7" name="Rectangle 1"/>
          <p:cNvSpPr>
            <a:spLocks noChangeArrowheads="1"/>
          </p:cNvSpPr>
          <p:nvPr/>
        </p:nvSpPr>
        <p:spPr bwMode="auto">
          <a:xfrm>
            <a:off x="4278313" y="-56435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 xmlns:p14="http://schemas.microsoft.com/office/powerpoint/2010/main" val="3546234340"/>
              </p:ext>
            </p:extLst>
          </p:nvPr>
        </p:nvGraphicFramePr>
        <p:xfrm>
          <a:off x="0" y="1277673"/>
          <a:ext cx="9143999" cy="4069911"/>
        </p:xfrm>
        <a:graphic>
          <a:graphicData uri="http://schemas.openxmlformats.org/drawingml/2006/table">
            <a:tbl>
              <a:tblPr firstRow="1" firstCol="1" bandRow="1">
                <a:tableStyleId>{5C22544A-7EE6-4342-B048-85BDC9FD1C3A}</a:tableStyleId>
              </a:tblPr>
              <a:tblGrid>
                <a:gridCol w="3099745">
                  <a:extLst>
                    <a:ext uri="{9D8B030D-6E8A-4147-A177-3AD203B41FA5}">
                      <a16:colId xmlns="" xmlns:a16="http://schemas.microsoft.com/office/drawing/2014/main" val="4286074237"/>
                    </a:ext>
                  </a:extLst>
                </a:gridCol>
                <a:gridCol w="2297710">
                  <a:extLst>
                    <a:ext uri="{9D8B030D-6E8A-4147-A177-3AD203B41FA5}">
                      <a16:colId xmlns="" xmlns:a16="http://schemas.microsoft.com/office/drawing/2014/main" val="3517795272"/>
                    </a:ext>
                  </a:extLst>
                </a:gridCol>
                <a:gridCol w="3746544">
                  <a:extLst>
                    <a:ext uri="{9D8B030D-6E8A-4147-A177-3AD203B41FA5}">
                      <a16:colId xmlns="" xmlns:a16="http://schemas.microsoft.com/office/drawing/2014/main" val="3228738627"/>
                    </a:ext>
                  </a:extLst>
                </a:gridCol>
              </a:tblGrid>
              <a:tr h="240594">
                <a:tc>
                  <a:txBody>
                    <a:bodyPr/>
                    <a:lstStyle/>
                    <a:p>
                      <a:pPr marL="91440" marR="0" algn="ctr">
                        <a:lnSpc>
                          <a:spcPct val="107000"/>
                        </a:lnSpc>
                        <a:spcBef>
                          <a:spcPts val="0"/>
                        </a:spcBef>
                        <a:spcAft>
                          <a:spcPts val="0"/>
                        </a:spcAft>
                      </a:pPr>
                      <a:r>
                        <a:rPr lang="en-US" sz="1600" dirty="0" err="1">
                          <a:solidFill>
                            <a:schemeClr val="bg1"/>
                          </a:solidFill>
                          <a:effectLst/>
                          <a:latin typeface="Nikosh2" pitchFamily="2" charset="0"/>
                          <a:cs typeface="Nikosh2" pitchFamily="2" charset="0"/>
                        </a:rPr>
                        <a:t>গ্রাহকতথ্য</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প্রকাশের</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অনুমোদিত</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ক্ষেত্রসমূহ</a:t>
                      </a:r>
                      <a:r>
                        <a:rPr lang="en-US" sz="1600" dirty="0">
                          <a:solidFill>
                            <a:schemeClr val="bg1"/>
                          </a:solidFill>
                          <a:effectLst/>
                          <a:latin typeface="Nikosh2" pitchFamily="2" charset="0"/>
                          <a:cs typeface="Nikosh2" pitchFamily="2" charset="0"/>
                        </a:rPr>
                        <a:t> </a:t>
                      </a:r>
                      <a:endParaRPr lang="en-US" sz="1600" dirty="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tc>
                  <a:txBody>
                    <a:bodyPr/>
                    <a:lstStyle/>
                    <a:p>
                      <a:pPr marL="91440" marR="0" algn="ctr">
                        <a:lnSpc>
                          <a:spcPct val="107000"/>
                        </a:lnSpc>
                        <a:spcBef>
                          <a:spcPts val="0"/>
                        </a:spcBef>
                        <a:spcAft>
                          <a:spcPts val="0"/>
                        </a:spcAft>
                      </a:pPr>
                      <a:r>
                        <a:rPr lang="en-US" sz="1600" dirty="0" err="1">
                          <a:solidFill>
                            <a:schemeClr val="bg1"/>
                          </a:solidFill>
                          <a:effectLst/>
                          <a:latin typeface="Nikosh2" pitchFamily="2" charset="0"/>
                          <a:cs typeface="Nikosh2" pitchFamily="2" charset="0"/>
                        </a:rPr>
                        <a:t>গ্রাহকতথ্য</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প্রাপ্তির</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জন্য</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অনুমোদিত</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ব্যক্তি</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বা</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সংস্থা</a:t>
                      </a:r>
                      <a:endParaRPr lang="en-US" sz="1600" dirty="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tc>
                  <a:txBody>
                    <a:bodyPr/>
                    <a:lstStyle/>
                    <a:p>
                      <a:pPr marL="91440" marR="0" algn="ctr">
                        <a:lnSpc>
                          <a:spcPct val="107000"/>
                        </a:lnSpc>
                        <a:spcBef>
                          <a:spcPts val="0"/>
                        </a:spcBef>
                        <a:spcAft>
                          <a:spcPts val="0"/>
                        </a:spcAft>
                      </a:pPr>
                      <a:r>
                        <a:rPr lang="en-US" sz="1600" dirty="0" err="1">
                          <a:solidFill>
                            <a:schemeClr val="bg1"/>
                          </a:solidFill>
                          <a:effectLst/>
                          <a:latin typeface="Nikosh2" pitchFamily="2" charset="0"/>
                          <a:cs typeface="Nikosh2" pitchFamily="2" charset="0"/>
                        </a:rPr>
                        <a:t>গ্রাহকতথ্য</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প্রকাশের</a:t>
                      </a:r>
                      <a:r>
                        <a:rPr lang="en-US" sz="1600" dirty="0">
                          <a:solidFill>
                            <a:schemeClr val="bg1"/>
                          </a:solidFill>
                          <a:effectLst/>
                          <a:latin typeface="Nikosh2" pitchFamily="2" charset="0"/>
                          <a:cs typeface="Nikosh2" pitchFamily="2" charset="0"/>
                        </a:rPr>
                        <a:t> </a:t>
                      </a:r>
                      <a:r>
                        <a:rPr lang="en-US" sz="1600" dirty="0" err="1">
                          <a:solidFill>
                            <a:schemeClr val="bg1"/>
                          </a:solidFill>
                          <a:effectLst/>
                          <a:latin typeface="Nikosh2" pitchFamily="2" charset="0"/>
                          <a:cs typeface="Nikosh2" pitchFamily="2" charset="0"/>
                        </a:rPr>
                        <a:t>শর্তাবলি</a:t>
                      </a:r>
                      <a:r>
                        <a:rPr lang="en-US" sz="1600" dirty="0">
                          <a:solidFill>
                            <a:schemeClr val="bg1"/>
                          </a:solidFill>
                          <a:effectLst/>
                          <a:latin typeface="Nikosh2" pitchFamily="2" charset="0"/>
                          <a:cs typeface="Nikosh2" pitchFamily="2" charset="0"/>
                        </a:rPr>
                        <a:t> </a:t>
                      </a:r>
                      <a:endParaRPr lang="en-US" sz="1600" dirty="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extLst>
                  <a:ext uri="{0D108BD9-81ED-4DB2-BD59-A6C34878D82A}">
                    <a16:rowId xmlns="" xmlns:a16="http://schemas.microsoft.com/office/drawing/2014/main" val="1809878616"/>
                  </a:ext>
                </a:extLst>
              </a:tr>
              <a:tr h="0">
                <a:tc>
                  <a:txBody>
                    <a:bodyPr/>
                    <a:lstStyle/>
                    <a:p>
                      <a:pPr marL="91440" marR="0" algn="ctr">
                        <a:lnSpc>
                          <a:spcPct val="107000"/>
                        </a:lnSpc>
                        <a:spcBef>
                          <a:spcPts val="0"/>
                        </a:spcBef>
                        <a:spcAft>
                          <a:spcPts val="0"/>
                        </a:spcAft>
                      </a:pPr>
                      <a:r>
                        <a:rPr lang="en-US" sz="1100" dirty="0">
                          <a:solidFill>
                            <a:schemeClr val="bg1"/>
                          </a:solidFill>
                          <a:effectLst/>
                          <a:latin typeface="Nikosh2" pitchFamily="2" charset="0"/>
                          <a:cs typeface="Nikosh2" pitchFamily="2" charset="0"/>
                        </a:rPr>
                        <a:t>(১)</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(২)</a:t>
                      </a:r>
                      <a:endParaRPr lang="en-US" sz="110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(৩)</a:t>
                      </a:r>
                      <a:endParaRPr lang="en-US" sz="110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extLst>
                  <a:ext uri="{0D108BD9-81ED-4DB2-BD59-A6C34878D82A}">
                    <a16:rowId xmlns="" xmlns:a16="http://schemas.microsoft.com/office/drawing/2014/main" val="2514078739"/>
                  </a:ext>
                </a:extLst>
              </a:tr>
              <a:tr h="3368680">
                <a:tc>
                  <a:txBody>
                    <a:bodyPr/>
                    <a:lstStyle/>
                    <a:p>
                      <a:pPr marL="403225" marR="0" indent="-17145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 </a:t>
                      </a:r>
                      <a:r>
                        <a:rPr lang="en-US" sz="1600" b="0" dirty="0">
                          <a:solidFill>
                            <a:schemeClr val="bg1"/>
                          </a:solidFill>
                          <a:effectLst/>
                          <a:latin typeface="Nikosh2" pitchFamily="2" charset="0"/>
                          <a:cs typeface="Nikosh2" pitchFamily="2" charset="0"/>
                        </a:rPr>
                        <a:t>(খ) </a:t>
                      </a:r>
                      <a:r>
                        <a:rPr lang="en-US" sz="1600" b="0" dirty="0" err="1">
                          <a:solidFill>
                            <a:schemeClr val="bg1"/>
                          </a:solidFill>
                          <a:effectLst/>
                          <a:latin typeface="Nikosh2" pitchFamily="2" charset="0"/>
                          <a:cs typeface="Nikosh2" pitchFamily="2" charset="0"/>
                        </a:rPr>
                        <a:t>কোনো</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সংঘটিত</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অপরাধ</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বিষয়ে</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কোনো</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আইনের</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অধীন</a:t>
                      </a:r>
                      <a:r>
                        <a:rPr lang="en-US" sz="1600" b="0" dirty="0">
                          <a:solidFill>
                            <a:schemeClr val="bg1"/>
                          </a:solidFill>
                          <a:effectLst/>
                          <a:latin typeface="Nikosh2" pitchFamily="2" charset="0"/>
                          <a:cs typeface="Nikosh2" pitchFamily="2" charset="0"/>
                        </a:rPr>
                        <a:t> </a:t>
                      </a:r>
                      <a:r>
                        <a:rPr lang="en-US" sz="1600" b="0" dirty="0" smtClean="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যথাযথ</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কর্তৃপক্ষের</a:t>
                      </a:r>
                      <a:r>
                        <a:rPr lang="en-US" sz="1600" b="0" dirty="0">
                          <a:solidFill>
                            <a:schemeClr val="bg1"/>
                          </a:solidFill>
                          <a:effectLst/>
                          <a:latin typeface="Nikosh2" pitchFamily="2" charset="0"/>
                          <a:cs typeface="Nikosh2" pitchFamily="2" charset="0"/>
                        </a:rPr>
                        <a:t> </a:t>
                      </a:r>
                      <a:r>
                        <a:rPr lang="en-US" sz="1600" b="0" dirty="0" err="1" smtClean="0">
                          <a:solidFill>
                            <a:schemeClr val="bg1"/>
                          </a:solidFill>
                          <a:effectLst/>
                          <a:latin typeface="Nikosh2" pitchFamily="2" charset="0"/>
                          <a:cs typeface="Nikosh2" pitchFamily="2" charset="0"/>
                        </a:rPr>
                        <a:t>নিকট</a:t>
                      </a:r>
                      <a:r>
                        <a:rPr lang="en-US" sz="1600" b="0" dirty="0" smtClean="0">
                          <a:solidFill>
                            <a:schemeClr val="bg1"/>
                          </a:solidFill>
                          <a:effectLst/>
                          <a:latin typeface="Nikosh2" pitchFamily="2" charset="0"/>
                          <a:cs typeface="Nikosh2" pitchFamily="2" charset="0"/>
                        </a:rPr>
                        <a:t> </a:t>
                      </a:r>
                      <a:r>
                        <a:rPr lang="en-US" sz="1600" b="0" dirty="0" err="1" smtClean="0">
                          <a:solidFill>
                            <a:schemeClr val="bg1"/>
                          </a:solidFill>
                          <a:effectLst/>
                          <a:latin typeface="Nikosh2" pitchFamily="2" charset="0"/>
                          <a:cs typeface="Nikosh2" pitchFamily="2" charset="0"/>
                        </a:rPr>
                        <a:t>এতদসংক্রান্ত</a:t>
                      </a:r>
                      <a:r>
                        <a:rPr lang="en-US" sz="1600" b="0" dirty="0" smtClean="0">
                          <a:solidFill>
                            <a:schemeClr val="bg1"/>
                          </a:solidFill>
                          <a:effectLst/>
                          <a:latin typeface="Nikosh2" pitchFamily="2" charset="0"/>
                          <a:cs typeface="Nikosh2" pitchFamily="2" charset="0"/>
                        </a:rPr>
                        <a:t> </a:t>
                      </a:r>
                      <a:r>
                        <a:rPr lang="en-US" sz="1600" b="0" dirty="0" err="1" smtClean="0">
                          <a:solidFill>
                            <a:schemeClr val="bg1"/>
                          </a:solidFill>
                          <a:effectLst/>
                          <a:latin typeface="Nikosh2" pitchFamily="2" charset="0"/>
                          <a:cs typeface="Nikosh2" pitchFamily="2" charset="0"/>
                        </a:rPr>
                        <a:t>লিখিত</a:t>
                      </a:r>
                      <a:r>
                        <a:rPr lang="en-US" sz="1600" b="0" dirty="0" smtClean="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অভিযোগ</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দায়ের</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বা</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প্রতিবেদন</a:t>
                      </a:r>
                      <a:r>
                        <a:rPr lang="en-US" sz="1600" b="0" dirty="0">
                          <a:solidFill>
                            <a:schemeClr val="bg1"/>
                          </a:solidFill>
                          <a:effectLst/>
                          <a:latin typeface="Nikosh2" pitchFamily="2" charset="0"/>
                          <a:cs typeface="Nikosh2" pitchFamily="2" charset="0"/>
                        </a:rPr>
                        <a:t> </a:t>
                      </a:r>
                      <a:r>
                        <a:rPr lang="en-US" sz="1600" b="0" dirty="0" err="1">
                          <a:solidFill>
                            <a:schemeClr val="bg1"/>
                          </a:solidFill>
                          <a:effectLst/>
                          <a:latin typeface="Nikosh2" pitchFamily="2" charset="0"/>
                          <a:cs typeface="Nikosh2" pitchFamily="2" charset="0"/>
                        </a:rPr>
                        <a:t>দাখিলকরণার্থে</a:t>
                      </a:r>
                      <a:r>
                        <a:rPr lang="en-US" sz="1600" b="0" dirty="0">
                          <a:solidFill>
                            <a:schemeClr val="bg1"/>
                          </a:solidFill>
                          <a:effectLst/>
                          <a:latin typeface="Nikosh2" pitchFamily="2" charset="0"/>
                          <a:cs typeface="Nikosh2" pitchFamily="2" charset="0"/>
                        </a:rPr>
                        <a:t>।</a:t>
                      </a:r>
                      <a:endParaRPr lang="en-US" sz="1600" b="0" dirty="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tc>
                  <a:txBody>
                    <a:bodyPr/>
                    <a:lstStyle/>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tc>
                  <a:txBody>
                    <a:bodyPr/>
                    <a:lstStyle/>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 (খ) Customs Act, 1969 (Act No. IV of 1969) </a:t>
                      </a:r>
                      <a:r>
                        <a:rPr lang="en-US" sz="1100" dirty="0" err="1">
                          <a:solidFill>
                            <a:schemeClr val="bg1"/>
                          </a:solidFill>
                          <a:effectLst/>
                          <a:latin typeface="Nikosh2" pitchFamily="2" charset="0"/>
                          <a:cs typeface="Nikosh2" pitchFamily="2" charset="0"/>
                        </a:rPr>
                        <a:t>এর</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বিধান</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পরিপালনার্থে</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জয়েন্ট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কমিশনার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অব</a:t>
                      </a:r>
                      <a:r>
                        <a:rPr lang="en-US" sz="1100" dirty="0">
                          <a:solidFill>
                            <a:schemeClr val="bg1"/>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কাস্টমস</a:t>
                      </a:r>
                      <a:r>
                        <a:rPr lang="en-US" sz="1100" b="1" dirty="0">
                          <a:solidFill>
                            <a:srgbClr val="FF0000"/>
                          </a:solidFill>
                          <a:effectLst/>
                          <a:latin typeface="Nikosh2" pitchFamily="2" charset="0"/>
                          <a:cs typeface="Nikosh2" pitchFamily="2" charset="0"/>
                        </a:rPr>
                        <a:t> (Joint </a:t>
                      </a:r>
                      <a:r>
                        <a:rPr lang="en-US" sz="1100" b="1" dirty="0" smtClean="0">
                          <a:solidFill>
                            <a:srgbClr val="FF0000"/>
                          </a:solidFill>
                          <a:effectLst/>
                          <a:latin typeface="Nikosh2" pitchFamily="2" charset="0"/>
                          <a:cs typeface="Nikosh2" pitchFamily="2" charset="0"/>
                        </a:rPr>
                        <a:t>     Commissioner </a:t>
                      </a:r>
                      <a:r>
                        <a:rPr lang="en-US" sz="1100" b="1" dirty="0">
                          <a:solidFill>
                            <a:srgbClr val="FF0000"/>
                          </a:solidFill>
                          <a:effectLst/>
                          <a:latin typeface="Nikosh2" pitchFamily="2" charset="0"/>
                          <a:cs typeface="Nikosh2" pitchFamily="2" charset="0"/>
                        </a:rPr>
                        <a:t>of Customs) </a:t>
                      </a:r>
                      <a:r>
                        <a:rPr lang="en-US" sz="1100" b="1" dirty="0" err="1">
                          <a:solidFill>
                            <a:srgbClr val="FF0000"/>
                          </a:solidFill>
                          <a:effectLst/>
                          <a:latin typeface="Nikosh2" pitchFamily="2" charset="0"/>
                          <a:cs typeface="Nikosh2" pitchFamily="2" charset="0"/>
                        </a:rPr>
                        <a:t>বা</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সমমর্যাদার</a:t>
                      </a:r>
                      <a:r>
                        <a:rPr lang="en-US" sz="1100" b="1" dirty="0">
                          <a:solidFill>
                            <a:srgbClr val="FF0000"/>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কর্মকর্তার</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নিম্নে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নহেন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এমন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কর্মকর্তার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লিখিত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অনুরোধ</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থাকিতে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হইবে</a:t>
                      </a:r>
                      <a:r>
                        <a:rPr lang="en-US" sz="1100" dirty="0">
                          <a:solidFill>
                            <a:schemeClr val="bg1"/>
                          </a:solidFill>
                          <a:effectLst/>
                          <a:latin typeface="Nikosh2" pitchFamily="2" charset="0"/>
                          <a:cs typeface="Nikosh2" pitchFamily="2" charset="0"/>
                        </a:rPr>
                        <a:t>;</a:t>
                      </a:r>
                    </a:p>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(গ) </a:t>
                      </a:r>
                      <a:r>
                        <a:rPr lang="en-US" sz="1100" dirty="0" err="1">
                          <a:solidFill>
                            <a:schemeClr val="bg1"/>
                          </a:solidFill>
                          <a:effectLst/>
                          <a:latin typeface="Nikosh2" pitchFamily="2" charset="0"/>
                          <a:cs typeface="Nikosh2" pitchFamily="2" charset="0"/>
                        </a:rPr>
                        <a:t>মূল্য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সংযোজন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a:t>
                      </a:r>
                      <a:r>
                        <a:rPr lang="en-US" sz="1100" dirty="0">
                          <a:solidFill>
                            <a:schemeClr val="bg1"/>
                          </a:solidFill>
                          <a:effectLst/>
                          <a:latin typeface="Nikosh2" pitchFamily="2" charset="0"/>
                          <a:cs typeface="Nikosh2" pitchFamily="2" charset="0"/>
                        </a:rPr>
                        <a:t> ও </a:t>
                      </a:r>
                      <a:r>
                        <a:rPr lang="en-US" sz="1100" dirty="0" err="1">
                          <a:solidFill>
                            <a:schemeClr val="bg1"/>
                          </a:solidFill>
                          <a:effectLst/>
                          <a:latin typeface="Nikosh2" pitchFamily="2" charset="0"/>
                          <a:cs typeface="Nikosh2" pitchFamily="2" charset="0"/>
                        </a:rPr>
                        <a:t>সম্পূরক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শুল্ক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আইন</a:t>
                      </a:r>
                      <a:r>
                        <a:rPr lang="en-US" sz="1100" dirty="0">
                          <a:solidFill>
                            <a:schemeClr val="bg1"/>
                          </a:solidFill>
                          <a:effectLst/>
                          <a:latin typeface="Nikosh2" pitchFamily="2" charset="0"/>
                          <a:cs typeface="Nikosh2" pitchFamily="2" charset="0"/>
                        </a:rPr>
                        <a:t>, ২০১২ (২০১২ </a:t>
                      </a:r>
                      <a:r>
                        <a:rPr lang="en-US" sz="1100" dirty="0" err="1">
                          <a:solidFill>
                            <a:schemeClr val="bg1"/>
                          </a:solidFill>
                          <a:effectLst/>
                          <a:latin typeface="Nikosh2" pitchFamily="2" charset="0"/>
                          <a:cs typeface="Nikosh2" pitchFamily="2" charset="0"/>
                        </a:rPr>
                        <a:t>সনের</a:t>
                      </a:r>
                      <a:r>
                        <a:rPr lang="en-US" sz="1100" dirty="0">
                          <a:solidFill>
                            <a:schemeClr val="bg1"/>
                          </a:solidFill>
                          <a:effectLst/>
                          <a:latin typeface="Nikosh2" pitchFamily="2" charset="0"/>
                          <a:cs typeface="Nikosh2" pitchFamily="2" charset="0"/>
                        </a:rPr>
                        <a:t> ৪৭ </a:t>
                      </a:r>
                      <a:r>
                        <a:rPr lang="en-US" sz="1100" dirty="0" err="1" smtClean="0">
                          <a:solidFill>
                            <a:schemeClr val="bg1"/>
                          </a:solidFill>
                          <a:effectLst/>
                          <a:latin typeface="Nikosh2" pitchFamily="2" charset="0"/>
                          <a:cs typeface="Nikosh2" pitchFamily="2" charset="0"/>
                        </a:rPr>
                        <a:t>নং</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আইন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সংশ্লিষ্ট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সময়ে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বলব</a:t>
                      </a:r>
                      <a:r>
                        <a:rPr lang="en-US" sz="1100" dirty="0">
                          <a:solidFill>
                            <a:schemeClr val="bg1"/>
                          </a:solidFill>
                          <a:effectLst/>
                          <a:latin typeface="Nikosh2" pitchFamily="2" charset="0"/>
                          <a:cs typeface="Nikosh2" pitchFamily="2" charset="0"/>
                        </a:rPr>
                        <a:t>ৎ </a:t>
                      </a:r>
                      <a:r>
                        <a:rPr lang="en-US" sz="1100" dirty="0" err="1">
                          <a:solidFill>
                            <a:schemeClr val="bg1"/>
                          </a:solidFill>
                          <a:effectLst/>
                          <a:latin typeface="Nikosh2" pitchFamily="2" charset="0"/>
                          <a:cs typeface="Nikosh2" pitchFamily="2" charset="0"/>
                        </a:rPr>
                        <a:t>মূল্য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সংযোজন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আইনের</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অধীন</a:t>
                      </a:r>
                      <a:r>
                        <a:rPr lang="en-US" sz="1100" baseline="0" dirty="0">
                          <a:solidFill>
                            <a:schemeClr val="bg1"/>
                          </a:solidFill>
                          <a:effectLst/>
                          <a:latin typeface="Nikosh2" pitchFamily="2" charset="0"/>
                          <a:cs typeface="Nikosh2" pitchFamily="2" charset="0"/>
                        </a:rPr>
                        <a:t> </a:t>
                      </a:r>
                      <a:r>
                        <a:rPr lang="en-US" sz="1100" b="1" dirty="0" err="1" smtClean="0">
                          <a:solidFill>
                            <a:srgbClr val="FF0000"/>
                          </a:solidFill>
                          <a:effectLst/>
                          <a:latin typeface="Nikosh2" pitchFamily="2" charset="0"/>
                          <a:cs typeface="Nikosh2" pitchFamily="2" charset="0"/>
                        </a:rPr>
                        <a:t>সহকারী</a:t>
                      </a:r>
                      <a:r>
                        <a:rPr lang="en-US" sz="1100" b="1" dirty="0" smtClean="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কমিশনার</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বা</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সহকারী</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পরিচালক</a:t>
                      </a:r>
                      <a:r>
                        <a:rPr lang="en-US" sz="1100" b="1" dirty="0">
                          <a:solidFill>
                            <a:srgbClr val="FF0000"/>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পদমর্যাদার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নিম্নে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নহেন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এমন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মূল্য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সংযোজন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কর্মকর্তার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লিখিত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অনুরোধ</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থাকিতে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হইবে</a:t>
                      </a:r>
                      <a:r>
                        <a:rPr lang="en-US" sz="1100" dirty="0">
                          <a:solidFill>
                            <a:schemeClr val="bg1"/>
                          </a:solidFill>
                          <a:effectLst/>
                          <a:latin typeface="Nikosh2" pitchFamily="2" charset="0"/>
                          <a:cs typeface="Nikosh2" pitchFamily="2" charset="0"/>
                        </a:rPr>
                        <a:t>;	</a:t>
                      </a:r>
                    </a:p>
                    <a:p>
                      <a:pPr marL="339725" marR="0" indent="-28575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(ঘ) Income-tax Ordinance, 1984 (Ordinance No. XXXVI of 1984) </a:t>
                      </a:r>
                      <a:r>
                        <a:rPr lang="en-US" sz="1100" dirty="0" err="1">
                          <a:solidFill>
                            <a:schemeClr val="bg1"/>
                          </a:solidFill>
                          <a:effectLst/>
                          <a:latin typeface="Nikosh2" pitchFamily="2" charset="0"/>
                          <a:cs typeface="Nikosh2" pitchFamily="2" charset="0"/>
                        </a:rPr>
                        <a:t>এর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বিধান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পরিপালনার্থে</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উক্ত</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অধ্যাদেশের</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ধারা</a:t>
                      </a:r>
                      <a:r>
                        <a:rPr lang="en-US" sz="1100" dirty="0" smtClean="0">
                          <a:solidFill>
                            <a:schemeClr val="bg1"/>
                          </a:solidFill>
                          <a:effectLst/>
                          <a:latin typeface="Nikosh2" pitchFamily="2" charset="0"/>
                          <a:cs typeface="Nikosh2" pitchFamily="2" charset="0"/>
                        </a:rPr>
                        <a:t> </a:t>
                      </a:r>
                      <a:r>
                        <a:rPr lang="en-US" sz="1100" dirty="0">
                          <a:solidFill>
                            <a:schemeClr val="bg1"/>
                          </a:solidFill>
                          <a:effectLst/>
                          <a:latin typeface="Nikosh2" pitchFamily="2" charset="0"/>
                          <a:cs typeface="Nikosh2" pitchFamily="2" charset="0"/>
                        </a:rPr>
                        <a:t>৩ </a:t>
                      </a:r>
                      <a:r>
                        <a:rPr lang="en-US" sz="1100" dirty="0" err="1">
                          <a:solidFill>
                            <a:schemeClr val="bg1"/>
                          </a:solidFill>
                          <a:effectLst/>
                          <a:latin typeface="Nikosh2" pitchFamily="2" charset="0"/>
                          <a:cs typeface="Nikosh2" pitchFamily="2" charset="0"/>
                        </a:rPr>
                        <a:t>এর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দফা</a:t>
                      </a:r>
                      <a:r>
                        <a:rPr lang="en-US" sz="1100" dirty="0">
                          <a:solidFill>
                            <a:schemeClr val="bg1"/>
                          </a:solidFill>
                          <a:effectLst/>
                          <a:latin typeface="Nikosh2" pitchFamily="2" charset="0"/>
                          <a:cs typeface="Nikosh2" pitchFamily="2" charset="0"/>
                        </a:rPr>
                        <a:t> </a:t>
                      </a:r>
                      <a:r>
                        <a:rPr lang="en-US" sz="1100" b="1" dirty="0">
                          <a:solidFill>
                            <a:srgbClr val="FF0000"/>
                          </a:solidFill>
                          <a:effectLst/>
                          <a:latin typeface="Nikosh2" pitchFamily="2" charset="0"/>
                          <a:cs typeface="Nikosh2" pitchFamily="2" charset="0"/>
                        </a:rPr>
                        <a:t>(১) </a:t>
                      </a:r>
                      <a:r>
                        <a:rPr lang="en-US" sz="1100" b="1" dirty="0" err="1">
                          <a:solidFill>
                            <a:srgbClr val="FF0000"/>
                          </a:solidFill>
                          <a:effectLst/>
                          <a:latin typeface="Nikosh2" pitchFamily="2" charset="0"/>
                          <a:cs typeface="Nikosh2" pitchFamily="2" charset="0"/>
                        </a:rPr>
                        <a:t>হইতে</a:t>
                      </a:r>
                      <a:r>
                        <a:rPr lang="en-US" sz="1100" b="1" dirty="0">
                          <a:solidFill>
                            <a:srgbClr val="FF0000"/>
                          </a:solidFill>
                          <a:effectLst/>
                          <a:latin typeface="Nikosh2" pitchFamily="2" charset="0"/>
                          <a:cs typeface="Nikosh2" pitchFamily="2" charset="0"/>
                        </a:rPr>
                        <a:t> (৮) </a:t>
                      </a:r>
                      <a:r>
                        <a:rPr lang="en-US" sz="1100" b="1" dirty="0" err="1">
                          <a:solidFill>
                            <a:srgbClr val="FF0000"/>
                          </a:solidFill>
                          <a:effectLst/>
                          <a:latin typeface="Nikosh2" pitchFamily="2" charset="0"/>
                          <a:cs typeface="Nikosh2" pitchFamily="2" charset="0"/>
                        </a:rPr>
                        <a:t>পর্যন্ত</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উল্লিখিত</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কোনো</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আয়কর</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কর্তৃপক্ষের</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লিখিত</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অনুরোধ</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থাকিতে</a:t>
                      </a:r>
                      <a:r>
                        <a:rPr lang="en-US" sz="1100" b="1" dirty="0">
                          <a:solidFill>
                            <a:srgbClr val="FF0000"/>
                          </a:solidFill>
                          <a:effectLst/>
                          <a:latin typeface="Nikosh2" pitchFamily="2" charset="0"/>
                          <a:cs typeface="Nikosh2" pitchFamily="2" charset="0"/>
                        </a:rPr>
                        <a:t> </a:t>
                      </a:r>
                      <a:r>
                        <a:rPr lang="en-US" sz="1100" b="1" dirty="0" err="1">
                          <a:solidFill>
                            <a:srgbClr val="FF0000"/>
                          </a:solidFill>
                          <a:effectLst/>
                          <a:latin typeface="Nikosh2" pitchFamily="2" charset="0"/>
                          <a:cs typeface="Nikosh2" pitchFamily="2" charset="0"/>
                        </a:rPr>
                        <a:t>হইবে</a:t>
                      </a:r>
                      <a:r>
                        <a:rPr lang="en-US" sz="1100" b="1" dirty="0">
                          <a:solidFill>
                            <a:srgbClr val="FF0000"/>
                          </a:solidFill>
                          <a:effectLst/>
                          <a:latin typeface="Nikosh2" pitchFamily="2" charset="0"/>
                          <a:cs typeface="Nikosh2" pitchFamily="2" charset="0"/>
                        </a:rPr>
                        <a:t>;</a:t>
                      </a:r>
                    </a:p>
                    <a:p>
                      <a:pPr marL="225425" marR="0" indent="-17145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(ঙ) </a:t>
                      </a:r>
                      <a:r>
                        <a:rPr lang="en-US" sz="1100" dirty="0" err="1">
                          <a:solidFill>
                            <a:schemeClr val="bg1"/>
                          </a:solidFill>
                          <a:effectLst/>
                          <a:latin typeface="Nikosh2" pitchFamily="2" charset="0"/>
                          <a:cs typeface="Nikosh2" pitchFamily="2" charset="0"/>
                        </a:rPr>
                        <a:t>অন্যান্য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ক্ষেত্রে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গ্রহণকারী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প্রতিষ্ঠান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সংস্থা-প্রধানের</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অনুমোদনক্রমে</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জাতীয়</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বেতন</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স্কেলের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পঞ্চম</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গ্রেডের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নিম্নে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নহেন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এমন</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কর্মকর্তার</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লিখিত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অনুরোধ</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থাকিতে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হইবে</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31612" marR="31612" marT="0" marB="0">
                    <a:noFill/>
                  </a:tcPr>
                </a:tc>
                <a:extLst>
                  <a:ext uri="{0D108BD9-81ED-4DB2-BD59-A6C34878D82A}">
                    <a16:rowId xmlns="" xmlns:a16="http://schemas.microsoft.com/office/drawing/2014/main" val="46003068"/>
                  </a:ext>
                </a:extLst>
              </a:tr>
            </a:tbl>
          </a:graphicData>
        </a:graphic>
      </p:graphicFrame>
    </p:spTree>
    <p:extLst>
      <p:ext uri="{BB962C8B-B14F-4D97-AF65-F5344CB8AC3E}">
        <p14:creationId xmlns="" xmlns:p14="http://schemas.microsoft.com/office/powerpoint/2010/main" val="3406799717"/>
      </p:ext>
    </p:extLst>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 </a:t>
            </a:r>
            <a:r>
              <a:rPr lang="as-IN" dirty="0">
                <a:solidFill>
                  <a:schemeClr val="bg1"/>
                </a:solidFill>
                <a:latin typeface="Nikosh2" pitchFamily="2" charset="0"/>
                <a:cs typeface="Nikosh2" pitchFamily="2" charset="0"/>
              </a:rPr>
              <a:t>তফশিল </a:t>
            </a:r>
            <a:endParaRPr lang="as-IN" dirty="0">
              <a:solidFill>
                <a:schemeClr val="bg1"/>
              </a:solidFill>
              <a:latin typeface="Nikosh2" pitchFamily="2" charset="0"/>
              <a:ea typeface="+mn-ea"/>
              <a:cs typeface="Nikosh2" pitchFamily="2" charset="0"/>
            </a:endParaRPr>
          </a:p>
        </p:txBody>
      </p:sp>
      <p:sp>
        <p:nvSpPr>
          <p:cNvPr id="5" name="Content Placeholder 4"/>
          <p:cNvSpPr>
            <a:spLocks noGrp="1"/>
          </p:cNvSpPr>
          <p:nvPr>
            <p:ph idx="1"/>
          </p:nvPr>
        </p:nvSpPr>
        <p:spPr>
          <a:xfrm>
            <a:off x="0" y="0"/>
            <a:ext cx="9144000" cy="1006996"/>
          </a:xfrm>
        </p:spPr>
        <p:txBody>
          <a:bodyPr>
            <a:normAutofit lnSpcReduction="10000"/>
          </a:bodyPr>
          <a:lstStyle/>
          <a:p>
            <a:pPr algn="ctr">
              <a:spcBef>
                <a:spcPts val="0"/>
              </a:spcBef>
            </a:pPr>
            <a:endParaRPr lang="en-US" sz="1600" dirty="0" smtClean="0">
              <a:solidFill>
                <a:schemeClr val="bg1"/>
              </a:solidFill>
              <a:latin typeface="Nikosh2" pitchFamily="2" charset="0"/>
              <a:cs typeface="Nikosh2" pitchFamily="2" charset="0"/>
            </a:endParaRPr>
          </a:p>
          <a:p>
            <a:pPr algn="ctr">
              <a:spcBef>
                <a:spcPts val="0"/>
              </a:spcBef>
            </a:pPr>
            <a:endParaRPr lang="en-US" sz="1600" dirty="0" smtClean="0">
              <a:solidFill>
                <a:schemeClr val="bg1"/>
              </a:solidFill>
              <a:latin typeface="Nikosh2" pitchFamily="2" charset="0"/>
              <a:cs typeface="Nikosh2" pitchFamily="2" charset="0"/>
            </a:endParaRPr>
          </a:p>
          <a:p>
            <a:pPr algn="ctr">
              <a:spcBef>
                <a:spcPts val="0"/>
              </a:spcBef>
            </a:pPr>
            <a:endParaRPr lang="en-US" sz="1600" dirty="0" smtClean="0">
              <a:solidFill>
                <a:schemeClr val="bg1"/>
              </a:solidFill>
              <a:latin typeface="Nikosh2" pitchFamily="2" charset="0"/>
              <a:cs typeface="Nikosh2" pitchFamily="2" charset="0"/>
            </a:endParaRPr>
          </a:p>
          <a:p>
            <a:pPr algn="ctr">
              <a:spcBef>
                <a:spcPts val="0"/>
              </a:spcBef>
            </a:pPr>
            <a:endParaRPr lang="en-US" sz="1600" dirty="0" smtClean="0">
              <a:solidFill>
                <a:schemeClr val="bg1"/>
              </a:solidFill>
              <a:latin typeface="Nikosh2" pitchFamily="2" charset="0"/>
              <a:cs typeface="Nikosh2" pitchFamily="2" charset="0"/>
            </a:endParaRPr>
          </a:p>
          <a:p>
            <a:pPr algn="ctr">
              <a:spcBef>
                <a:spcPts val="0"/>
              </a:spcBef>
            </a:pPr>
            <a:endParaRPr lang="en-US" sz="1600" dirty="0" smtClean="0">
              <a:solidFill>
                <a:schemeClr val="bg1"/>
              </a:solidFill>
              <a:latin typeface="Nikosh2" pitchFamily="2" charset="0"/>
              <a:cs typeface="Nikosh2" pitchFamily="2" charset="0"/>
            </a:endParaRPr>
          </a:p>
          <a:p>
            <a:pPr algn="ctr">
              <a:spcBef>
                <a:spcPts val="0"/>
              </a:spcBef>
            </a:pPr>
            <a:endParaRPr lang="en-US" sz="1600" dirty="0" smtClean="0">
              <a:solidFill>
                <a:schemeClr val="bg1"/>
              </a:solidFill>
              <a:latin typeface="Nikosh2" pitchFamily="2" charset="0"/>
              <a:cs typeface="Nikosh2" pitchFamily="2" charset="0"/>
            </a:endParaRPr>
          </a:p>
          <a:p>
            <a:pPr algn="ctr">
              <a:spcBef>
                <a:spcPts val="0"/>
              </a:spcBef>
            </a:pPr>
            <a:endParaRPr lang="en-US" sz="1600" dirty="0" smtClean="0">
              <a:solidFill>
                <a:schemeClr val="bg1"/>
              </a:solidFill>
              <a:latin typeface="Nikosh2" pitchFamily="2" charset="0"/>
              <a:cs typeface="Nikosh2" pitchFamily="2" charset="0"/>
            </a:endParaRPr>
          </a:p>
          <a:p>
            <a:pPr algn="ctr">
              <a:spcBef>
                <a:spcPts val="0"/>
              </a:spcBef>
            </a:pPr>
            <a:endParaRPr lang="en-US" sz="1600" dirty="0" smtClean="0">
              <a:solidFill>
                <a:schemeClr val="bg1"/>
              </a:solidFill>
              <a:latin typeface="Nikosh2" pitchFamily="2" charset="0"/>
              <a:cs typeface="Nikosh2" pitchFamily="2" charset="0"/>
            </a:endParaRPr>
          </a:p>
          <a:p>
            <a:pPr algn="ctr">
              <a:spcBef>
                <a:spcPts val="0"/>
              </a:spcBef>
            </a:pPr>
            <a:r>
              <a:rPr lang="as-IN" sz="1600" dirty="0" smtClean="0">
                <a:solidFill>
                  <a:schemeClr val="bg1"/>
                </a:solidFill>
                <a:latin typeface="Nikosh2" pitchFamily="2" charset="0"/>
                <a:cs typeface="Nikosh2" pitchFamily="2" charset="0"/>
              </a:rPr>
              <a:t>[</a:t>
            </a:r>
            <a:r>
              <a:rPr lang="as-IN" sz="1600" dirty="0">
                <a:solidFill>
                  <a:schemeClr val="bg1"/>
                </a:solidFill>
                <a:latin typeface="Nikosh2" pitchFamily="2" charset="0"/>
                <a:cs typeface="Nikosh2" pitchFamily="2" charset="0"/>
              </a:rPr>
              <a:t>ধারা ২(১)(ড) এবং ৭ দ্রষ্টব্য]</a:t>
            </a:r>
          </a:p>
          <a:p>
            <a:pPr algn="ctr">
              <a:spcBef>
                <a:spcPts val="0"/>
              </a:spcBef>
            </a:pPr>
            <a:r>
              <a:rPr lang="as-IN" sz="1600" dirty="0">
                <a:solidFill>
                  <a:schemeClr val="bg1"/>
                </a:solidFill>
                <a:latin typeface="Nikosh2" pitchFamily="2" charset="0"/>
                <a:cs typeface="Nikosh2" pitchFamily="2" charset="0"/>
              </a:rPr>
              <a:t>গ্রাহকতথ্য প্রকাশের অনুমোদিত ক্ষেত্র, অনুমোদিত ব্যক্তি বা সংস্থা ও </a:t>
            </a:r>
            <a:r>
              <a:rPr lang="as-IN" sz="1600" dirty="0" smtClean="0">
                <a:solidFill>
                  <a:schemeClr val="bg1"/>
                </a:solidFill>
                <a:latin typeface="Nikosh2" pitchFamily="2" charset="0"/>
                <a:cs typeface="Nikosh2" pitchFamily="2" charset="0"/>
              </a:rPr>
              <a:t>শর্তাবলি</a:t>
            </a:r>
            <a:endParaRPr lang="en-US" sz="1600" dirty="0" smtClean="0">
              <a:solidFill>
                <a:schemeClr val="bg1"/>
              </a:solidFill>
              <a:latin typeface="Nikosh2" pitchFamily="2" charset="0"/>
              <a:cs typeface="Nikosh2" pitchFamily="2" charset="0"/>
            </a:endParaRPr>
          </a:p>
          <a:p>
            <a:pPr algn="ctr">
              <a:spcBef>
                <a:spcPts val="0"/>
              </a:spcBef>
            </a:pPr>
            <a:endParaRPr lang="as-IN" sz="1600" dirty="0">
              <a:solidFill>
                <a:schemeClr val="accent6">
                  <a:lumMod val="50000"/>
                </a:schemeClr>
              </a:solidFill>
              <a:latin typeface="Nikosh" panose="02000000000000000000" pitchFamily="2" charset="0"/>
              <a:cs typeface="Nikosh" panose="02000000000000000000" pitchFamily="2" charset="0"/>
            </a:endParaRPr>
          </a:p>
          <a:p>
            <a:pPr>
              <a:spcBef>
                <a:spcPts val="900"/>
              </a:spcBef>
            </a:pPr>
            <a:endParaRPr lang="as-IN" sz="2300" dirty="0">
              <a:solidFill>
                <a:schemeClr val="accent6">
                  <a:lumMod val="50000"/>
                </a:schemeClr>
              </a:solidFill>
              <a:latin typeface="Nikosh" panose="02000000000000000000" pitchFamily="2" charset="0"/>
              <a:cs typeface="Nikosh" panose="02000000000000000000" pitchFamily="2" charset="0"/>
            </a:endParaRPr>
          </a:p>
          <a:p>
            <a:pPr>
              <a:spcBef>
                <a:spcPts val="900"/>
              </a:spcBef>
            </a:pPr>
            <a:endParaRPr lang="en-US" sz="2000" dirty="0">
              <a:solidFill>
                <a:schemeClr val="accent6">
                  <a:lumMod val="50000"/>
                </a:schemeClr>
              </a:solidFill>
              <a:latin typeface="Nikosh" panose="02000000000000000000" pitchFamily="2" charset="0"/>
              <a:cs typeface="Nikosh" panose="02000000000000000000" pitchFamily="2" charset="0"/>
            </a:endParaRPr>
          </a:p>
        </p:txBody>
      </p:sp>
      <p:sp>
        <p:nvSpPr>
          <p:cNvPr id="7" name="Rectangle 1"/>
          <p:cNvSpPr>
            <a:spLocks noChangeArrowheads="1"/>
          </p:cNvSpPr>
          <p:nvPr/>
        </p:nvSpPr>
        <p:spPr bwMode="auto">
          <a:xfrm>
            <a:off x="4278313" y="-56435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p:cNvGraphicFramePr>
            <a:graphicFrameLocks noGrp="1"/>
          </p:cNvGraphicFramePr>
          <p:nvPr>
            <p:extLst>
              <p:ext uri="{D42A27DB-BD31-4B8C-83A1-F6EECF244321}">
                <p14:modId xmlns="" xmlns:p14="http://schemas.microsoft.com/office/powerpoint/2010/main" val="1045168243"/>
              </p:ext>
            </p:extLst>
          </p:nvPr>
        </p:nvGraphicFramePr>
        <p:xfrm>
          <a:off x="0" y="1054922"/>
          <a:ext cx="9144000" cy="4125915"/>
        </p:xfrm>
        <a:graphic>
          <a:graphicData uri="http://schemas.openxmlformats.org/drawingml/2006/table">
            <a:tbl>
              <a:tblPr firstRow="1" firstCol="1" bandRow="1">
                <a:tableStyleId>{5C22544A-7EE6-4342-B048-85BDC9FD1C3A}</a:tableStyleId>
              </a:tblPr>
              <a:tblGrid>
                <a:gridCol w="3099746">
                  <a:extLst>
                    <a:ext uri="{9D8B030D-6E8A-4147-A177-3AD203B41FA5}">
                      <a16:colId xmlns="" xmlns:a16="http://schemas.microsoft.com/office/drawing/2014/main" val="612647727"/>
                    </a:ext>
                  </a:extLst>
                </a:gridCol>
                <a:gridCol w="2985099">
                  <a:extLst>
                    <a:ext uri="{9D8B030D-6E8A-4147-A177-3AD203B41FA5}">
                      <a16:colId xmlns="" xmlns:a16="http://schemas.microsoft.com/office/drawing/2014/main" val="250782510"/>
                    </a:ext>
                  </a:extLst>
                </a:gridCol>
                <a:gridCol w="3059155">
                  <a:extLst>
                    <a:ext uri="{9D8B030D-6E8A-4147-A177-3AD203B41FA5}">
                      <a16:colId xmlns="" xmlns:a16="http://schemas.microsoft.com/office/drawing/2014/main" val="1182905575"/>
                    </a:ext>
                  </a:extLst>
                </a:gridCol>
              </a:tblGrid>
              <a:tr h="176341">
                <a:tc>
                  <a:txBody>
                    <a:bodyPr/>
                    <a:lstStyle/>
                    <a:p>
                      <a:pPr marL="91440" marR="0" algn="ctr">
                        <a:lnSpc>
                          <a:spcPct val="107000"/>
                        </a:lnSpc>
                        <a:spcBef>
                          <a:spcPts val="0"/>
                        </a:spcBef>
                        <a:spcAft>
                          <a:spcPts val="0"/>
                        </a:spcAft>
                      </a:pPr>
                      <a:r>
                        <a:rPr lang="en-US" sz="1100" dirty="0" err="1">
                          <a:solidFill>
                            <a:schemeClr val="bg1"/>
                          </a:solidFill>
                          <a:effectLst/>
                          <a:latin typeface="Nikosh2" pitchFamily="2" charset="0"/>
                          <a:cs typeface="Nikosh2" pitchFamily="2" charset="0"/>
                        </a:rPr>
                        <a:t>গ্রাহকতথ্য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অনুমোদিত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ক্ষেত্রসমূহ</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গ্রাহকতথ্য প্রাপ্তির জন্য অনুমোদিত ব্যক্তি বা সংস্থা</a:t>
                      </a:r>
                      <a:endParaRPr lang="en-US" sz="110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গ্রাহকতথ্য প্রকাশের শর্তাবলি </a:t>
                      </a:r>
                      <a:endParaRPr lang="en-US" sz="110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extLst>
                  <a:ext uri="{0D108BD9-81ED-4DB2-BD59-A6C34878D82A}">
                    <a16:rowId xmlns="" xmlns:a16="http://schemas.microsoft.com/office/drawing/2014/main" val="3090739928"/>
                  </a:ext>
                </a:extLst>
              </a:tr>
              <a:tr h="88171">
                <a:tc>
                  <a:txBody>
                    <a:bodyPr/>
                    <a:lstStyle/>
                    <a:p>
                      <a:pPr marL="91440" marR="0" algn="ctr">
                        <a:lnSpc>
                          <a:spcPct val="107000"/>
                        </a:lnSpc>
                        <a:spcBef>
                          <a:spcPts val="0"/>
                        </a:spcBef>
                        <a:spcAft>
                          <a:spcPts val="0"/>
                        </a:spcAft>
                      </a:pPr>
                      <a:r>
                        <a:rPr lang="en-US" sz="1100" dirty="0">
                          <a:solidFill>
                            <a:schemeClr val="bg1"/>
                          </a:solidFill>
                          <a:effectLst/>
                          <a:latin typeface="Nikosh2" pitchFamily="2" charset="0"/>
                          <a:cs typeface="Nikosh2" pitchFamily="2" charset="0"/>
                        </a:rPr>
                        <a:t>(১)</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(২)</a:t>
                      </a:r>
                      <a:endParaRPr lang="en-US" sz="110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(৩)</a:t>
                      </a:r>
                      <a:endParaRPr lang="en-US" sz="110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extLst>
                  <a:ext uri="{0D108BD9-81ED-4DB2-BD59-A6C34878D82A}">
                    <a16:rowId xmlns="" xmlns:a16="http://schemas.microsoft.com/office/drawing/2014/main" val="2607644508"/>
                  </a:ext>
                </a:extLst>
              </a:tr>
              <a:tr h="881706">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৫। </a:t>
                      </a:r>
                      <a:r>
                        <a:rPr lang="en-US" sz="1100" b="0" dirty="0" err="1">
                          <a:solidFill>
                            <a:schemeClr val="bg1"/>
                          </a:solidFill>
                          <a:effectLst/>
                          <a:latin typeface="Nikosh2" pitchFamily="2" charset="0"/>
                          <a:cs typeface="Nikosh2" pitchFamily="2" charset="0"/>
                        </a:rPr>
                        <a:t>এই</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Bangladesh Bank Order, 1972 (President’s Order No. 127 of 1972), </a:t>
                      </a:r>
                      <a:r>
                        <a:rPr lang="en-US" sz="1100" b="0" dirty="0" err="1">
                          <a:solidFill>
                            <a:schemeClr val="bg1"/>
                          </a:solidFill>
                          <a:effectLst/>
                          <a:latin typeface="Nikosh2" pitchFamily="2" charset="0"/>
                          <a:cs typeface="Nikosh2" pitchFamily="2" charset="0"/>
                        </a:rPr>
                        <a:t>ব্যাংক</a:t>
                      </a:r>
                      <a:r>
                        <a:rPr lang="en-US" sz="1100" b="0" dirty="0">
                          <a:solidFill>
                            <a:schemeClr val="bg1"/>
                          </a:solidFill>
                          <a:effectLst/>
                          <a:latin typeface="Nikosh2" pitchFamily="2" charset="0"/>
                          <a:cs typeface="Nikosh2" pitchFamily="2" charset="0"/>
                        </a:rPr>
                        <a:t> </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আমানত</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বীমা</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২০০০ (২০০০ </a:t>
                      </a:r>
                      <a:r>
                        <a:rPr lang="en-US" sz="1100" b="0" dirty="0" err="1">
                          <a:solidFill>
                            <a:schemeClr val="bg1"/>
                          </a:solidFill>
                          <a:effectLst/>
                          <a:latin typeface="Nikosh2" pitchFamily="2" charset="0"/>
                          <a:cs typeface="Nikosh2" pitchFamily="2" charset="0"/>
                        </a:rPr>
                        <a:t>সনের</a:t>
                      </a:r>
                      <a:r>
                        <a:rPr lang="en-US" sz="1100" b="0" dirty="0">
                          <a:solidFill>
                            <a:schemeClr val="bg1"/>
                          </a:solidFill>
                          <a:effectLst/>
                          <a:latin typeface="Nikosh2" pitchFamily="2" charset="0"/>
                          <a:cs typeface="Nikosh2" pitchFamily="2" charset="0"/>
                        </a:rPr>
                        <a:t> ১৮ </a:t>
                      </a:r>
                      <a:r>
                        <a:rPr lang="en-US" sz="1100" b="0" dirty="0" err="1">
                          <a:solidFill>
                            <a:schemeClr val="bg1"/>
                          </a:solidFill>
                          <a:effectLst/>
                          <a:latin typeface="Nikosh2" pitchFamily="2" charset="0"/>
                          <a:cs typeface="Nikosh2" pitchFamily="2" charset="0"/>
                        </a:rPr>
                        <a:t>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ব্যাংক</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কোম্পানী</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(১৯৯১ </a:t>
                      </a:r>
                      <a:r>
                        <a:rPr lang="en-US" sz="1100" b="0" dirty="0" err="1">
                          <a:solidFill>
                            <a:schemeClr val="bg1"/>
                          </a:solidFill>
                          <a:effectLst/>
                          <a:latin typeface="Nikosh2" pitchFamily="2" charset="0"/>
                          <a:cs typeface="Nikosh2" pitchFamily="2" charset="0"/>
                        </a:rPr>
                        <a:t>সনের</a:t>
                      </a:r>
                      <a:r>
                        <a:rPr lang="en-US" sz="1100" b="0" dirty="0">
                          <a:solidFill>
                            <a:schemeClr val="bg1"/>
                          </a:solidFill>
                          <a:effectLst/>
                          <a:latin typeface="Nikosh2" pitchFamily="2" charset="0"/>
                          <a:cs typeface="Nikosh2" pitchFamily="2" charset="0"/>
                        </a:rPr>
                        <a:t> ১৪ </a:t>
                      </a:r>
                      <a:r>
                        <a:rPr lang="en-US" sz="1100" b="0" dirty="0" err="1">
                          <a:solidFill>
                            <a:schemeClr val="bg1"/>
                          </a:solidFill>
                          <a:effectLst/>
                          <a:latin typeface="Nikosh2" pitchFamily="2" charset="0"/>
                          <a:cs typeface="Nikosh2" pitchFamily="2" charset="0"/>
                        </a:rPr>
                        <a:t>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এর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বিধানসহ</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বলব</a:t>
                      </a:r>
                      <a:r>
                        <a:rPr lang="en-US" sz="1100" b="0" dirty="0">
                          <a:solidFill>
                            <a:schemeClr val="bg1"/>
                          </a:solidFill>
                          <a:effectLst/>
                          <a:latin typeface="Nikosh2" pitchFamily="2" charset="0"/>
                          <a:cs typeface="Nikosh2" pitchFamily="2" charset="0"/>
                        </a:rPr>
                        <a:t>ৎ </a:t>
                      </a:r>
                      <a:r>
                        <a:rPr lang="en-US" sz="1100" b="0" dirty="0" err="1" smtClean="0">
                          <a:solidFill>
                            <a:schemeClr val="bg1"/>
                          </a:solidFill>
                          <a:effectLst/>
                          <a:latin typeface="Nikosh2" pitchFamily="2" charset="0"/>
                          <a:cs typeface="Nikosh2" pitchFamily="2" charset="0"/>
                        </a:rPr>
                        <a:t>অন্য</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অনুযায়ী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বাংলাদেশ</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কর্তৃক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প্রদত্ত</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নির্দেশ</a:t>
                      </a:r>
                      <a:r>
                        <a:rPr lang="en-US" sz="1100" b="0" baseline="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পরিপালনার্থে</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	</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68580" marR="0" algn="just">
                        <a:lnSpc>
                          <a:spcPct val="107000"/>
                        </a:lnSpc>
                        <a:spcBef>
                          <a:spcPts val="0"/>
                        </a:spcBef>
                        <a:spcAft>
                          <a:spcPts val="0"/>
                        </a:spcAft>
                      </a:pPr>
                      <a:r>
                        <a:rPr lang="en-US" sz="1100" dirty="0" err="1">
                          <a:solidFill>
                            <a:schemeClr val="bg1"/>
                          </a:solidFill>
                          <a:effectLst/>
                          <a:latin typeface="Nikosh2" pitchFamily="2" charset="0"/>
                          <a:cs typeface="Nikosh2" pitchFamily="2" charset="0"/>
                        </a:rPr>
                        <a:t>বাংলাদেশ</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তৎকর্তৃক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অনুমোদিত</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বা</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নিযুক্ত</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ব্যক্তি</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68580" marR="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extLst>
                  <a:ext uri="{0D108BD9-81ED-4DB2-BD59-A6C34878D82A}">
                    <a16:rowId xmlns="" xmlns:a16="http://schemas.microsoft.com/office/drawing/2014/main" val="2845051214"/>
                  </a:ext>
                </a:extLst>
              </a:tr>
              <a:tr h="617194">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৬।  </a:t>
                      </a:r>
                      <a:r>
                        <a:rPr lang="en-US" sz="1100" b="0" dirty="0" err="1">
                          <a:solidFill>
                            <a:schemeClr val="bg1"/>
                          </a:solidFill>
                          <a:effectLst/>
                          <a:latin typeface="Nikosh2" pitchFamily="2" charset="0"/>
                          <a:cs typeface="Nikosh2" pitchFamily="2" charset="0"/>
                        </a:rPr>
                        <a:t>ব্যাংক-কোম্পানী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১৯৯১ (১৯৯১ </a:t>
                      </a:r>
                      <a:r>
                        <a:rPr lang="en-US" sz="1100" b="0" dirty="0" err="1">
                          <a:solidFill>
                            <a:schemeClr val="bg1"/>
                          </a:solidFill>
                          <a:effectLst/>
                          <a:latin typeface="Nikosh2" pitchFamily="2" charset="0"/>
                          <a:cs typeface="Nikosh2" pitchFamily="2" charset="0"/>
                        </a:rPr>
                        <a:t>সনের</a:t>
                      </a:r>
                      <a:r>
                        <a:rPr lang="en-US" sz="1100" b="0" dirty="0">
                          <a:solidFill>
                            <a:schemeClr val="bg1"/>
                          </a:solidFill>
                          <a:effectLst/>
                          <a:latin typeface="Nikosh2" pitchFamily="2" charset="0"/>
                          <a:cs typeface="Nikosh2" pitchFamily="2" charset="0"/>
                        </a:rPr>
                        <a:t> ১৪ </a:t>
                      </a:r>
                      <a:r>
                        <a:rPr lang="en-US" sz="1100" b="0" dirty="0" err="1">
                          <a:solidFill>
                            <a:schemeClr val="bg1"/>
                          </a:solidFill>
                          <a:effectLst/>
                          <a:latin typeface="Nikosh2" pitchFamily="2" charset="0"/>
                          <a:cs typeface="Nikosh2" pitchFamily="2" charset="0"/>
                        </a:rPr>
                        <a:t>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এর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ধারা</a:t>
                      </a:r>
                      <a:r>
                        <a:rPr lang="en-US" sz="1100" b="0" dirty="0">
                          <a:solidFill>
                            <a:schemeClr val="bg1"/>
                          </a:solidFill>
                          <a:effectLst/>
                          <a:latin typeface="Nikosh2" pitchFamily="2" charset="0"/>
                          <a:cs typeface="Nikosh2" pitchFamily="2" charset="0"/>
                        </a:rPr>
                        <a:t> </a:t>
                      </a:r>
                      <a:r>
                        <a:rPr lang="en-US" sz="1100" b="1" dirty="0">
                          <a:solidFill>
                            <a:srgbClr val="FF0000"/>
                          </a:solidFill>
                          <a:effectLst/>
                          <a:latin typeface="Nikosh2" pitchFamily="2" charset="0"/>
                          <a:cs typeface="Nikosh2" pitchFamily="2" charset="0"/>
                        </a:rPr>
                        <a:t>১১৯ </a:t>
                      </a:r>
                      <a:r>
                        <a:rPr lang="en-US" sz="1100" b="0" dirty="0" err="1">
                          <a:solidFill>
                            <a:schemeClr val="bg1"/>
                          </a:solidFill>
                          <a:effectLst/>
                          <a:latin typeface="Nikosh2" pitchFamily="2" charset="0"/>
                          <a:cs typeface="Nikosh2" pitchFamily="2" charset="0"/>
                        </a:rPr>
                        <a:t>অনুসারে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বিদ্যমান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সম্ভাব্য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বাণিজ্যিক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লেনদেনের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সহিত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সংশ্লিষ্ট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যোগ্যতা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মূল্যায়নে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ব্যবহার্য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	</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68580" marR="0" algn="just">
                        <a:lnSpc>
                          <a:spcPct val="107000"/>
                        </a:lnSpc>
                        <a:spcBef>
                          <a:spcPts val="0"/>
                        </a:spcBef>
                        <a:spcAft>
                          <a:spcPts val="0"/>
                        </a:spcAft>
                      </a:pPr>
                      <a:r>
                        <a:rPr lang="en-US" sz="1100" dirty="0" err="1">
                          <a:solidFill>
                            <a:schemeClr val="bg1"/>
                          </a:solidFill>
                          <a:effectLst/>
                          <a:latin typeface="Nikosh2" pitchFamily="2" charset="0"/>
                          <a:cs typeface="Nikosh2" pitchFamily="2" charset="0"/>
                        </a:rPr>
                        <a:t>বাংলাদেশে</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ব্যবসারত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ব্যাংক</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68580" marR="0" algn="just">
                        <a:lnSpc>
                          <a:spcPct val="107000"/>
                        </a:lnSpc>
                        <a:spcBef>
                          <a:spcPts val="0"/>
                        </a:spcBef>
                        <a:spcAft>
                          <a:spcPts val="0"/>
                        </a:spcAft>
                      </a:pPr>
                      <a:r>
                        <a:rPr lang="en-US" sz="1100" dirty="0" err="1">
                          <a:solidFill>
                            <a:schemeClr val="bg1"/>
                          </a:solidFill>
                          <a:effectLst/>
                          <a:latin typeface="Nikosh2" pitchFamily="2" charset="0"/>
                          <a:cs typeface="Nikosh2" pitchFamily="2" charset="0"/>
                        </a:rPr>
                        <a:t>কেবল</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ঋণমান</a:t>
                      </a:r>
                      <a:r>
                        <a:rPr lang="en-US" sz="1100" dirty="0">
                          <a:solidFill>
                            <a:schemeClr val="bg1"/>
                          </a:solidFill>
                          <a:effectLst/>
                          <a:latin typeface="Nikosh2" pitchFamily="2" charset="0"/>
                          <a:cs typeface="Nikosh2" pitchFamily="2" charset="0"/>
                        </a:rPr>
                        <a:t> ও </a:t>
                      </a:r>
                      <a:r>
                        <a:rPr lang="en-US" sz="1100" dirty="0" err="1">
                          <a:solidFill>
                            <a:schemeClr val="bg1"/>
                          </a:solidFill>
                          <a:effectLst/>
                          <a:latin typeface="Nikosh2" pitchFamily="2" charset="0"/>
                          <a:cs typeface="Nikosh2" pitchFamily="2" charset="0"/>
                        </a:rPr>
                        <a:t>সাধারণ</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প্রকৃতির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যাইবে</a:t>
                      </a:r>
                      <a:r>
                        <a:rPr lang="en-US" sz="1100" dirty="0">
                          <a:solidFill>
                            <a:schemeClr val="bg1"/>
                          </a:solidFill>
                          <a:effectLst/>
                          <a:latin typeface="Nikosh2" pitchFamily="2" charset="0"/>
                          <a:cs typeface="Nikosh2" pitchFamily="2" charset="0"/>
                        </a:rPr>
                        <a:t>:</a:t>
                      </a:r>
                    </a:p>
                    <a:p>
                      <a:pPr marL="68580" marR="0" algn="just">
                        <a:lnSpc>
                          <a:spcPct val="107000"/>
                        </a:lnSpc>
                        <a:spcBef>
                          <a:spcPts val="0"/>
                        </a:spcBef>
                        <a:spcAft>
                          <a:spcPts val="0"/>
                        </a:spcAft>
                      </a:pPr>
                      <a:r>
                        <a:rPr lang="en-US" sz="1100" dirty="0" err="1" smtClean="0">
                          <a:solidFill>
                            <a:schemeClr val="bg1"/>
                          </a:solidFill>
                          <a:effectLst/>
                          <a:latin typeface="Nikosh2" pitchFamily="2" charset="0"/>
                          <a:cs typeface="Nikosh2" pitchFamily="2" charset="0"/>
                        </a:rPr>
                        <a:t>তবে</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শর্ত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থাকে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হিসাব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লেনদেনের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বিবরণ</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যাইবে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extLst>
                  <a:ext uri="{0D108BD9-81ED-4DB2-BD59-A6C34878D82A}">
                    <a16:rowId xmlns="" xmlns:a16="http://schemas.microsoft.com/office/drawing/2014/main" val="3322781919"/>
                  </a:ext>
                </a:extLst>
              </a:tr>
              <a:tr h="1058047">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৭। </a:t>
                      </a:r>
                      <a:r>
                        <a:rPr lang="en-US" sz="1100" b="0" dirty="0" err="1">
                          <a:solidFill>
                            <a:schemeClr val="bg1"/>
                          </a:solidFill>
                          <a:effectLst/>
                          <a:latin typeface="Nikosh2" pitchFamily="2" charset="0"/>
                          <a:cs typeface="Nikosh2" pitchFamily="2" charset="0"/>
                        </a:rPr>
                        <a:t>কোনো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বলব</a:t>
                      </a:r>
                      <a:r>
                        <a:rPr lang="en-US" sz="1100" b="0" dirty="0">
                          <a:solidFill>
                            <a:schemeClr val="bg1"/>
                          </a:solidFill>
                          <a:effectLst/>
                          <a:latin typeface="Nikosh2" pitchFamily="2" charset="0"/>
                          <a:cs typeface="Nikosh2" pitchFamily="2" charset="0"/>
                        </a:rPr>
                        <a:t>ৎ </a:t>
                      </a:r>
                      <a:r>
                        <a:rPr lang="en-US" sz="1100" b="0" dirty="0" err="1">
                          <a:solidFill>
                            <a:schemeClr val="bg1"/>
                          </a:solidFill>
                          <a:effectLst/>
                          <a:latin typeface="Nikosh2" pitchFamily="2" charset="0"/>
                          <a:cs typeface="Nikosh2" pitchFamily="2" charset="0"/>
                        </a:rPr>
                        <a:t>আইনের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অধীন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স্থাপিত</a:t>
                      </a:r>
                      <a:r>
                        <a:rPr lang="en-US" sz="1100" b="0" dirty="0">
                          <a:solidFill>
                            <a:schemeClr val="bg1"/>
                          </a:solidFill>
                          <a:effectLst/>
                          <a:latin typeface="Nikosh2" pitchFamily="2" charset="0"/>
                          <a:cs typeface="Nikosh2" pitchFamily="2" charset="0"/>
                        </a:rPr>
                        <a:t>-</a:t>
                      </a:r>
                    </a:p>
                    <a:p>
                      <a:pPr marL="346075" marR="0" indent="-174625"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(ক) </a:t>
                      </a:r>
                      <a:r>
                        <a:rPr lang="en-US" sz="1100" b="0" dirty="0" err="1">
                          <a:solidFill>
                            <a:schemeClr val="bg1"/>
                          </a:solidFill>
                          <a:effectLst/>
                          <a:latin typeface="Nikosh2" pitchFamily="2" charset="0"/>
                          <a:cs typeface="Nikosh2" pitchFamily="2" charset="0"/>
                        </a:rPr>
                        <a:t>ক্রেডিট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রেজিস্ট্রি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ক্রেডিট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কর্তৃক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ঋণপ্রাপ্তির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যোগ্যতা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মূল্যায়নের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উদ্দেশ্যে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সংকলন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প্রক্রিয়াজাতকরণের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জন্য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a:t>
                      </a:r>
                    </a:p>
                    <a:p>
                      <a:pPr marL="346075" marR="0" indent="-17145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a:t>
                      </a:r>
                      <a:r>
                        <a:rPr lang="en-US" sz="1100" b="0" dirty="0" smtClean="0">
                          <a:solidFill>
                            <a:schemeClr val="bg1"/>
                          </a:solidFill>
                          <a:effectLst/>
                          <a:latin typeface="Nikosh2" pitchFamily="2" charset="0"/>
                          <a:cs typeface="Nikosh2" pitchFamily="2" charset="0"/>
                        </a:rPr>
                        <a:t>খ)</a:t>
                      </a:r>
                      <a:r>
                        <a:rPr lang="en-US" sz="1100" b="0" dirty="0" err="1" smtClean="0">
                          <a:solidFill>
                            <a:schemeClr val="bg1"/>
                          </a:solidFill>
                          <a:effectLst/>
                          <a:latin typeface="Nikosh2" pitchFamily="2" charset="0"/>
                          <a:cs typeface="Nikosh2" pitchFamily="2" charset="0"/>
                        </a:rPr>
                        <a:t>ক্রেডিট</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রেজিস্ট্রি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ক্রেডিট</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ব্যুরোর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অন্যান্য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সদস্যগণের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ব্যবহারের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জন্য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(ক) </a:t>
                      </a:r>
                      <a:r>
                        <a:rPr lang="en-US" sz="1100" dirty="0" err="1">
                          <a:solidFill>
                            <a:schemeClr val="bg1"/>
                          </a:solidFill>
                          <a:effectLst/>
                          <a:latin typeface="Nikosh2" pitchFamily="2" charset="0"/>
                          <a:cs typeface="Nikosh2" pitchFamily="2" charset="0"/>
                        </a:rPr>
                        <a:t>ক্রেডিট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রেজিস্ট্রি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ক্রেডিট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ব্যুরো</a:t>
                      </a:r>
                      <a:r>
                        <a:rPr lang="en-US" sz="1100" dirty="0">
                          <a:solidFill>
                            <a:schemeClr val="bg1"/>
                          </a:solidFill>
                          <a:effectLst/>
                          <a:latin typeface="Nikosh2" pitchFamily="2" charset="0"/>
                          <a:cs typeface="Nikosh2" pitchFamily="2" charset="0"/>
                        </a:rPr>
                        <a:t>;		</a:t>
                      </a:r>
                    </a:p>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(খ) </a:t>
                      </a:r>
                      <a:r>
                        <a:rPr lang="en-US" sz="1100" dirty="0" err="1">
                          <a:solidFill>
                            <a:schemeClr val="bg1"/>
                          </a:solidFill>
                          <a:effectLst/>
                          <a:latin typeface="Nikosh2" pitchFamily="2" charset="0"/>
                          <a:cs typeface="Nikosh2" pitchFamily="2" charset="0"/>
                        </a:rPr>
                        <a:t>ক্রেডিট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রেজিস্ট্রি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ক্রেডিট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ব্যুরোর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সদস্য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ব্যাংক</a:t>
                      </a:r>
                      <a:r>
                        <a:rPr lang="en-US" sz="1100" dirty="0">
                          <a:solidFill>
                            <a:schemeClr val="bg1"/>
                          </a:solidFill>
                          <a:effectLst/>
                          <a:latin typeface="Nikosh2" pitchFamily="2" charset="0"/>
                          <a:cs typeface="Nikosh2" pitchFamily="2" charset="0"/>
                        </a:rPr>
                        <a:t>;</a:t>
                      </a:r>
                    </a:p>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(গ) </a:t>
                      </a:r>
                      <a:r>
                        <a:rPr lang="en-US" sz="1100" dirty="0" err="1">
                          <a:solidFill>
                            <a:schemeClr val="bg1"/>
                          </a:solidFill>
                          <a:effectLst/>
                          <a:latin typeface="Nikosh2" pitchFamily="2" charset="0"/>
                          <a:cs typeface="Nikosh2" pitchFamily="2" charset="0"/>
                        </a:rPr>
                        <a:t>সরকার</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কর্তৃক</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সরকারি</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গেজেটে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প্রজ্ঞাপন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দ্বারা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অনুমোদিত</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কোনো</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ব্যক্তিশ্রেণি</a:t>
                      </a:r>
                      <a:r>
                        <a:rPr lang="en-US" sz="1100" dirty="0">
                          <a:solidFill>
                            <a:schemeClr val="bg1"/>
                          </a:solidFill>
                          <a:effectLst/>
                          <a:latin typeface="Nikosh2" pitchFamily="2" charset="0"/>
                          <a:cs typeface="Nikosh2" pitchFamily="2" charset="0"/>
                        </a:rPr>
                        <a:t>।</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(ক)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আমানতকারীর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আমানত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সংক্রান্ত</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তথ্য</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করা</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যাইবে</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a:t>
                      </a:r>
                      <a:r>
                        <a:rPr lang="en-US" sz="1100" dirty="0">
                          <a:solidFill>
                            <a:schemeClr val="bg1"/>
                          </a:solidFill>
                          <a:effectLst/>
                          <a:latin typeface="Nikosh2" pitchFamily="2" charset="0"/>
                          <a:cs typeface="Nikosh2" pitchFamily="2" charset="0"/>
                        </a:rPr>
                        <a:t>;	</a:t>
                      </a:r>
                    </a:p>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(খ) </a:t>
                      </a:r>
                      <a:r>
                        <a:rPr lang="en-US" sz="1100" dirty="0" err="1">
                          <a:solidFill>
                            <a:schemeClr val="bg1"/>
                          </a:solidFill>
                          <a:effectLst/>
                          <a:latin typeface="Nikosh2" pitchFamily="2" charset="0"/>
                          <a:cs typeface="Nikosh2" pitchFamily="2" charset="0"/>
                        </a:rPr>
                        <a:t>কলাম</a:t>
                      </a:r>
                      <a:r>
                        <a:rPr lang="en-US" sz="1100" dirty="0">
                          <a:solidFill>
                            <a:schemeClr val="bg1"/>
                          </a:solidFill>
                          <a:effectLst/>
                          <a:latin typeface="Nikosh2" pitchFamily="2" charset="0"/>
                          <a:cs typeface="Nikosh2" pitchFamily="2" charset="0"/>
                        </a:rPr>
                        <a:t> (২) </a:t>
                      </a:r>
                      <a:r>
                        <a:rPr lang="en-US" sz="1100" dirty="0" err="1">
                          <a:solidFill>
                            <a:schemeClr val="bg1"/>
                          </a:solidFill>
                          <a:effectLst/>
                          <a:latin typeface="Nikosh2" pitchFamily="2" charset="0"/>
                          <a:cs typeface="Nikosh2" pitchFamily="2" charset="0"/>
                        </a:rPr>
                        <a:t>এর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অনুচ্ছেদ</a:t>
                      </a:r>
                      <a:r>
                        <a:rPr lang="en-US" sz="1100" dirty="0">
                          <a:solidFill>
                            <a:schemeClr val="bg1"/>
                          </a:solidFill>
                          <a:effectLst/>
                          <a:latin typeface="Nikosh2" pitchFamily="2" charset="0"/>
                          <a:cs typeface="Nikosh2" pitchFamily="2" charset="0"/>
                        </a:rPr>
                        <a:t> (গ) </a:t>
                      </a:r>
                      <a:r>
                        <a:rPr lang="en-US" sz="1100" dirty="0" err="1">
                          <a:solidFill>
                            <a:schemeClr val="bg1"/>
                          </a:solidFill>
                          <a:effectLst/>
                          <a:latin typeface="Nikosh2" pitchFamily="2" charset="0"/>
                          <a:cs typeface="Nikosh2" pitchFamily="2" charset="0"/>
                        </a:rPr>
                        <a:t>অনুসারে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কেবল</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ক্রেডিট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রেজিস্ট্রি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ক্রেডিট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কর্তৃক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সংকলিত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প্রক্রিয়াজাতকৃত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যাইবে</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extLst>
                  <a:ext uri="{0D108BD9-81ED-4DB2-BD59-A6C34878D82A}">
                    <a16:rowId xmlns="" xmlns:a16="http://schemas.microsoft.com/office/drawing/2014/main" val="327610124"/>
                  </a:ext>
                </a:extLst>
              </a:tr>
              <a:tr h="440853">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৮।  </a:t>
                      </a:r>
                      <a:r>
                        <a:rPr lang="en-US" sz="1100" b="0" dirty="0" err="1">
                          <a:solidFill>
                            <a:schemeClr val="bg1"/>
                          </a:solidFill>
                          <a:effectLst/>
                          <a:latin typeface="Nikosh2" pitchFamily="2" charset="0"/>
                          <a:cs typeface="Nikosh2" pitchFamily="2" charset="0"/>
                        </a:rPr>
                        <a:t>পেশাদার</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আইনজীবী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পরামর্শক</a:t>
                      </a:r>
                      <a:r>
                        <a:rPr lang="en-US" sz="1100" b="0" dirty="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বা</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উপদেষ্টা</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হিসাবে</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দায়িত্ব</a:t>
                      </a:r>
                      <a:r>
                        <a:rPr lang="en-US" sz="1100" b="0" dirty="0">
                          <a:solidFill>
                            <a:schemeClr val="bg1"/>
                          </a:solidFill>
                          <a:effectLst/>
                          <a:latin typeface="Nikosh2" pitchFamily="2" charset="0"/>
                          <a:cs typeface="Nikosh2" pitchFamily="2" charset="0"/>
                        </a:rPr>
                        <a:t> </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সম্পাদনার্থে</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ব্যবহার্য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68580" marR="0" algn="just">
                        <a:lnSpc>
                          <a:spcPct val="107000"/>
                        </a:lnSpc>
                        <a:spcBef>
                          <a:spcPts val="0"/>
                        </a:spcBef>
                        <a:spcAft>
                          <a:spcPts val="0"/>
                        </a:spcAft>
                      </a:pPr>
                      <a:r>
                        <a:rPr lang="en-US" sz="1100" dirty="0" err="1">
                          <a:solidFill>
                            <a:schemeClr val="bg1"/>
                          </a:solidFill>
                          <a:effectLst/>
                          <a:latin typeface="Nikosh2" pitchFamily="2" charset="0"/>
                          <a:cs typeface="Nikosh2" pitchFamily="2" charset="0"/>
                        </a:rPr>
                        <a:t>ব্যাংককে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পরিষেবা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প্রদানের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জন্য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চুক্তিবদ্ধ</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আইনজীবী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পরামর্শক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উপদেষ্টা</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tc>
                  <a:txBody>
                    <a:bodyPr/>
                    <a:lstStyle/>
                    <a:p>
                      <a:pPr marL="68580" marR="0" algn="just">
                        <a:lnSpc>
                          <a:spcPct val="107000"/>
                        </a:lnSpc>
                        <a:spcBef>
                          <a:spcPts val="0"/>
                        </a:spcBef>
                        <a:spcAft>
                          <a:spcPts val="0"/>
                        </a:spcAft>
                      </a:pPr>
                      <a:r>
                        <a:rPr lang="en-US" sz="1100" dirty="0" err="1">
                          <a:solidFill>
                            <a:schemeClr val="bg1"/>
                          </a:solidFill>
                          <a:effectLst/>
                          <a:latin typeface="Nikosh2" pitchFamily="2" charset="0"/>
                          <a:cs typeface="Nikosh2" pitchFamily="2" charset="0"/>
                        </a:rPr>
                        <a:t>পেশাদার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আইনজীবী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পরামর্শক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উপদেষ্টার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নিকট</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দায়িত্ব</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সম্পাদনার্থে</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ব্যবহার্য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প্রাসঙ্গিক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ব্যতীত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যাইবে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a:t>
                      </a:r>
                      <a:r>
                        <a:rPr lang="en-US" sz="1100" dirty="0">
                          <a:solidFill>
                            <a:schemeClr val="bg1"/>
                          </a:solidFill>
                          <a:effectLst/>
                          <a:latin typeface="Nikosh2" pitchFamily="2" charset="0"/>
                          <a:cs typeface="Nikosh2" pitchFamily="2" charset="0"/>
                        </a:rPr>
                        <a:t>।</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6488" marR="26488" marT="0" marB="0">
                    <a:noFill/>
                  </a:tcPr>
                </a:tc>
                <a:extLst>
                  <a:ext uri="{0D108BD9-81ED-4DB2-BD59-A6C34878D82A}">
                    <a16:rowId xmlns="" xmlns:a16="http://schemas.microsoft.com/office/drawing/2014/main" val="650001134"/>
                  </a:ext>
                </a:extLst>
              </a:tr>
            </a:tbl>
          </a:graphicData>
        </a:graphic>
      </p:graphicFrame>
    </p:spTree>
    <p:extLst>
      <p:ext uri="{BB962C8B-B14F-4D97-AF65-F5344CB8AC3E}">
        <p14:creationId xmlns="" xmlns:p14="http://schemas.microsoft.com/office/powerpoint/2010/main" val="4104354973"/>
      </p:ext>
    </p:extLst>
  </p:cSld>
  <p:clrMapOvr>
    <a:masterClrMapping/>
  </p:clrMapOvr>
  <p:transition spd="slow">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 </a:t>
            </a:r>
            <a:r>
              <a:rPr lang="as-IN" dirty="0">
                <a:solidFill>
                  <a:schemeClr val="bg1"/>
                </a:solidFill>
                <a:latin typeface="Nikosh2" pitchFamily="2" charset="0"/>
                <a:cs typeface="Nikosh2" pitchFamily="2" charset="0"/>
              </a:rPr>
              <a:t>তফশিল </a:t>
            </a:r>
            <a:endParaRPr lang="as-IN" dirty="0">
              <a:solidFill>
                <a:schemeClr val="bg1"/>
              </a:solidFill>
              <a:latin typeface="Nikosh2" pitchFamily="2" charset="0"/>
              <a:ea typeface="+mn-ea"/>
              <a:cs typeface="Nikosh2" pitchFamily="2" charset="0"/>
            </a:endParaRPr>
          </a:p>
        </p:txBody>
      </p:sp>
      <p:sp>
        <p:nvSpPr>
          <p:cNvPr id="5" name="Content Placeholder 4"/>
          <p:cNvSpPr>
            <a:spLocks noGrp="1"/>
          </p:cNvSpPr>
          <p:nvPr>
            <p:ph idx="1"/>
          </p:nvPr>
        </p:nvSpPr>
        <p:spPr>
          <a:xfrm>
            <a:off x="0" y="971550"/>
            <a:ext cx="9144000" cy="816496"/>
          </a:xfrm>
        </p:spPr>
        <p:txBody>
          <a:bodyPr>
            <a:normAutofit lnSpcReduction="10000"/>
          </a:bodyPr>
          <a:lstStyle/>
          <a:p>
            <a:pPr algn="ctr">
              <a:spcBef>
                <a:spcPts val="0"/>
              </a:spcBef>
            </a:pPr>
            <a:r>
              <a:rPr lang="as-IN" sz="1600" dirty="0" smtClean="0">
                <a:solidFill>
                  <a:schemeClr val="accent6">
                    <a:lumMod val="50000"/>
                  </a:schemeClr>
                </a:solidFill>
                <a:latin typeface="Nikosh2" pitchFamily="2" charset="0"/>
                <a:cs typeface="Nikosh2" pitchFamily="2" charset="0"/>
              </a:rPr>
              <a:t>[</a:t>
            </a:r>
            <a:r>
              <a:rPr lang="as-IN" sz="1600" dirty="0">
                <a:solidFill>
                  <a:schemeClr val="bg1"/>
                </a:solidFill>
                <a:latin typeface="Nikosh2" pitchFamily="2" charset="0"/>
                <a:cs typeface="Nikosh2" pitchFamily="2" charset="0"/>
              </a:rPr>
              <a:t>ধারা ২(১)(ড) এবং ৭ দ্রষ্টব্য]</a:t>
            </a:r>
          </a:p>
          <a:p>
            <a:pPr algn="ctr">
              <a:spcBef>
                <a:spcPts val="0"/>
              </a:spcBef>
            </a:pPr>
            <a:r>
              <a:rPr lang="as-IN" sz="1600" dirty="0">
                <a:solidFill>
                  <a:schemeClr val="bg1"/>
                </a:solidFill>
                <a:latin typeface="Nikosh2" pitchFamily="2" charset="0"/>
                <a:cs typeface="Nikosh2" pitchFamily="2" charset="0"/>
              </a:rPr>
              <a:t>গ্রাহকতথ্য প্রকাশের অনুমোদিত ক্ষেত্র, অনুমোদিত ব্যক্তি বা সংস্থা ও </a:t>
            </a:r>
            <a:r>
              <a:rPr lang="as-IN" sz="1600" dirty="0" smtClean="0">
                <a:solidFill>
                  <a:schemeClr val="bg1"/>
                </a:solidFill>
                <a:latin typeface="Nikosh2" pitchFamily="2" charset="0"/>
                <a:cs typeface="Nikosh2" pitchFamily="2" charset="0"/>
              </a:rPr>
              <a:t>শর্তা</a:t>
            </a:r>
            <a:r>
              <a:rPr lang="as-IN" sz="1600" dirty="0" smtClean="0">
                <a:solidFill>
                  <a:schemeClr val="accent6">
                    <a:lumMod val="50000"/>
                  </a:schemeClr>
                </a:solidFill>
                <a:latin typeface="Nikosh2" pitchFamily="2" charset="0"/>
                <a:cs typeface="Nikosh2" pitchFamily="2" charset="0"/>
              </a:rPr>
              <a:t>বলি</a:t>
            </a:r>
            <a:endParaRPr lang="en-US" sz="1600" dirty="0" smtClean="0">
              <a:solidFill>
                <a:schemeClr val="accent6">
                  <a:lumMod val="50000"/>
                </a:schemeClr>
              </a:solidFill>
              <a:latin typeface="Nikosh2" pitchFamily="2" charset="0"/>
              <a:cs typeface="Nikosh2" pitchFamily="2" charset="0"/>
            </a:endParaRPr>
          </a:p>
          <a:p>
            <a:pPr algn="ctr">
              <a:spcBef>
                <a:spcPts val="0"/>
              </a:spcBef>
            </a:pPr>
            <a:endParaRPr lang="as-IN" sz="1600" dirty="0">
              <a:solidFill>
                <a:schemeClr val="accent6">
                  <a:lumMod val="50000"/>
                </a:schemeClr>
              </a:solidFill>
              <a:latin typeface="Nikosh" panose="02000000000000000000" pitchFamily="2" charset="0"/>
              <a:cs typeface="Nikosh" panose="02000000000000000000" pitchFamily="2" charset="0"/>
            </a:endParaRPr>
          </a:p>
          <a:p>
            <a:pPr>
              <a:spcBef>
                <a:spcPts val="900"/>
              </a:spcBef>
            </a:pPr>
            <a:endParaRPr lang="as-IN" sz="2300" dirty="0">
              <a:solidFill>
                <a:schemeClr val="accent6">
                  <a:lumMod val="50000"/>
                </a:schemeClr>
              </a:solidFill>
              <a:latin typeface="Nikosh" panose="02000000000000000000" pitchFamily="2" charset="0"/>
              <a:cs typeface="Nikosh" panose="02000000000000000000" pitchFamily="2" charset="0"/>
            </a:endParaRPr>
          </a:p>
          <a:p>
            <a:pPr>
              <a:spcBef>
                <a:spcPts val="900"/>
              </a:spcBef>
            </a:pPr>
            <a:endParaRPr lang="en-US" sz="2000" dirty="0">
              <a:solidFill>
                <a:schemeClr val="accent6">
                  <a:lumMod val="50000"/>
                </a:schemeClr>
              </a:solidFill>
              <a:latin typeface="Nikosh" panose="02000000000000000000" pitchFamily="2" charset="0"/>
              <a:cs typeface="Nikosh" panose="02000000000000000000" pitchFamily="2" charset="0"/>
            </a:endParaRPr>
          </a:p>
        </p:txBody>
      </p:sp>
      <p:sp>
        <p:nvSpPr>
          <p:cNvPr id="7" name="Rectangle 1"/>
          <p:cNvSpPr>
            <a:spLocks noChangeArrowheads="1"/>
          </p:cNvSpPr>
          <p:nvPr/>
        </p:nvSpPr>
        <p:spPr bwMode="auto">
          <a:xfrm>
            <a:off x="4278313" y="-56435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 xmlns:p14="http://schemas.microsoft.com/office/powerpoint/2010/main" val="977776886"/>
              </p:ext>
            </p:extLst>
          </p:nvPr>
        </p:nvGraphicFramePr>
        <p:xfrm>
          <a:off x="0" y="1200149"/>
          <a:ext cx="9144000" cy="3988080"/>
        </p:xfrm>
        <a:graphic>
          <a:graphicData uri="http://schemas.openxmlformats.org/drawingml/2006/table">
            <a:tbl>
              <a:tblPr firstRow="1" firstCol="1" bandRow="1">
                <a:tableStyleId>{5C22544A-7EE6-4342-B048-85BDC9FD1C3A}</a:tableStyleId>
              </a:tblPr>
              <a:tblGrid>
                <a:gridCol w="3099744">
                  <a:extLst>
                    <a:ext uri="{9D8B030D-6E8A-4147-A177-3AD203B41FA5}">
                      <a16:colId xmlns="" xmlns:a16="http://schemas.microsoft.com/office/drawing/2014/main" val="4014687986"/>
                    </a:ext>
                  </a:extLst>
                </a:gridCol>
                <a:gridCol w="3369629">
                  <a:extLst>
                    <a:ext uri="{9D8B030D-6E8A-4147-A177-3AD203B41FA5}">
                      <a16:colId xmlns="" xmlns:a16="http://schemas.microsoft.com/office/drawing/2014/main" val="2614715864"/>
                    </a:ext>
                  </a:extLst>
                </a:gridCol>
                <a:gridCol w="2674627">
                  <a:extLst>
                    <a:ext uri="{9D8B030D-6E8A-4147-A177-3AD203B41FA5}">
                      <a16:colId xmlns="" xmlns:a16="http://schemas.microsoft.com/office/drawing/2014/main" val="40001234"/>
                    </a:ext>
                  </a:extLst>
                </a:gridCol>
              </a:tblGrid>
              <a:tr h="217401">
                <a:tc>
                  <a:txBody>
                    <a:bodyPr/>
                    <a:lstStyle/>
                    <a:p>
                      <a:pPr marL="91440" marR="0" algn="ctr">
                        <a:lnSpc>
                          <a:spcPct val="107000"/>
                        </a:lnSpc>
                        <a:spcBef>
                          <a:spcPts val="0"/>
                        </a:spcBef>
                        <a:spcAft>
                          <a:spcPts val="0"/>
                        </a:spcAft>
                      </a:pPr>
                      <a:r>
                        <a:rPr lang="en-US" sz="1100" dirty="0" err="1">
                          <a:solidFill>
                            <a:schemeClr val="bg1"/>
                          </a:solidFill>
                          <a:effectLst/>
                          <a:latin typeface="Nikosh2" pitchFamily="2" charset="0"/>
                          <a:cs typeface="Nikosh2" pitchFamily="2" charset="0"/>
                        </a:rPr>
                        <a:t>গ্রাহকতথ্য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অনুমোদিত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ক্ষেত্রসমূহ</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গ্রাহকতথ্য প্রাপ্তির জন্য অনুমোদিত ব্যক্তি বা সংস্থা</a:t>
                      </a:r>
                      <a:endParaRPr lang="en-US" sz="110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গ্রাহকতথ্য প্রকাশের শর্তাবলি </a:t>
                      </a:r>
                      <a:endParaRPr lang="en-US" sz="110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extLst>
                  <a:ext uri="{0D108BD9-81ED-4DB2-BD59-A6C34878D82A}">
                    <a16:rowId xmlns="" xmlns:a16="http://schemas.microsoft.com/office/drawing/2014/main" val="3246828501"/>
                  </a:ext>
                </a:extLst>
              </a:tr>
              <a:tr h="174915">
                <a:tc>
                  <a:txBody>
                    <a:bodyPr/>
                    <a:lstStyle/>
                    <a:p>
                      <a:pPr marL="91440" marR="0" algn="ctr">
                        <a:lnSpc>
                          <a:spcPct val="107000"/>
                        </a:lnSpc>
                        <a:spcBef>
                          <a:spcPts val="0"/>
                        </a:spcBef>
                        <a:spcAft>
                          <a:spcPts val="0"/>
                        </a:spcAft>
                      </a:pPr>
                      <a:r>
                        <a:rPr lang="en-US" sz="1100" dirty="0">
                          <a:solidFill>
                            <a:schemeClr val="bg1"/>
                          </a:solidFill>
                          <a:effectLst/>
                          <a:latin typeface="Nikosh2" pitchFamily="2" charset="0"/>
                          <a:cs typeface="Nikosh2" pitchFamily="2" charset="0"/>
                        </a:rPr>
                        <a:t>(১)</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(২)</a:t>
                      </a:r>
                      <a:endParaRPr lang="en-US" sz="110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91440" marR="0" algn="ctr">
                        <a:lnSpc>
                          <a:spcPct val="107000"/>
                        </a:lnSpc>
                        <a:spcBef>
                          <a:spcPts val="0"/>
                        </a:spcBef>
                        <a:spcAft>
                          <a:spcPts val="0"/>
                        </a:spcAft>
                      </a:pPr>
                      <a:r>
                        <a:rPr lang="en-US" sz="1100">
                          <a:solidFill>
                            <a:schemeClr val="bg1"/>
                          </a:solidFill>
                          <a:effectLst/>
                          <a:latin typeface="Nikosh2" pitchFamily="2" charset="0"/>
                          <a:cs typeface="Nikosh2" pitchFamily="2" charset="0"/>
                        </a:rPr>
                        <a:t>(৩)</a:t>
                      </a:r>
                      <a:endParaRPr lang="en-US" sz="110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extLst>
                  <a:ext uri="{0D108BD9-81ED-4DB2-BD59-A6C34878D82A}">
                    <a16:rowId xmlns="" xmlns:a16="http://schemas.microsoft.com/office/drawing/2014/main" val="2986383972"/>
                  </a:ext>
                </a:extLst>
              </a:tr>
              <a:tr h="1574232">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৯। </a:t>
                      </a:r>
                      <a:r>
                        <a:rPr lang="en-US" sz="1100" b="0" dirty="0" err="1">
                          <a:solidFill>
                            <a:schemeClr val="bg1"/>
                          </a:solidFill>
                          <a:effectLst/>
                          <a:latin typeface="Nikosh2" pitchFamily="2" charset="0"/>
                          <a:cs typeface="Nikosh2" pitchFamily="2" charset="0"/>
                        </a:rPr>
                        <a:t>আউটসোর্সিং</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এর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অধীন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আনুষঙ্গিক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কার্যক্রম</a:t>
                      </a:r>
                      <a:r>
                        <a:rPr lang="en-US" sz="1100" b="0" dirty="0">
                          <a:solidFill>
                            <a:schemeClr val="bg1"/>
                          </a:solidFill>
                          <a:effectLst/>
                          <a:latin typeface="Nikosh2" pitchFamily="2" charset="0"/>
                          <a:cs typeface="Nikosh2" pitchFamily="2" charset="0"/>
                        </a:rPr>
                        <a:t> </a:t>
                      </a:r>
                      <a:r>
                        <a:rPr lang="en-US" sz="1100" b="0" dirty="0" smtClean="0">
                          <a:solidFill>
                            <a:schemeClr val="bg1"/>
                          </a:solidFill>
                          <a:effectLst/>
                          <a:latin typeface="Nikosh2" pitchFamily="2" charset="0"/>
                          <a:cs typeface="Nikosh2" pitchFamily="2" charset="0"/>
                        </a:rPr>
                        <a:t> </a:t>
                      </a:r>
                      <a:r>
                        <a:rPr lang="en-US" sz="1100" b="0" dirty="0" err="1" smtClean="0">
                          <a:solidFill>
                            <a:schemeClr val="bg1"/>
                          </a:solidFill>
                          <a:effectLst/>
                          <a:latin typeface="Nikosh2" pitchFamily="2" charset="0"/>
                          <a:cs typeface="Nikosh2" pitchFamily="2" charset="0"/>
                        </a:rPr>
                        <a:t>পরিচালনায়</a:t>
                      </a:r>
                      <a:r>
                        <a:rPr lang="en-US" sz="1100" b="0" dirty="0" smtClean="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ব্যবহার্য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68580" marR="0" algn="just">
                        <a:lnSpc>
                          <a:spcPct val="107000"/>
                        </a:lnSpc>
                        <a:spcBef>
                          <a:spcPts val="0"/>
                        </a:spcBef>
                        <a:spcAft>
                          <a:spcPts val="0"/>
                        </a:spcAft>
                      </a:pPr>
                      <a:r>
                        <a:rPr lang="en-US" sz="1100" dirty="0" err="1">
                          <a:solidFill>
                            <a:schemeClr val="bg1"/>
                          </a:solidFill>
                          <a:effectLst/>
                          <a:latin typeface="Nikosh2" pitchFamily="2" charset="0"/>
                          <a:cs typeface="Nikosh2" pitchFamily="2" charset="0"/>
                        </a:rPr>
                        <a:t>ব্যাংকের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সহিত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সম্পর্কযুক্ত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নহে</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এমন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সেবাদানকারী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তৃতীয়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পক্ষ</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(ক)	</a:t>
                      </a:r>
                      <a:r>
                        <a:rPr lang="en-US" sz="1100" dirty="0" err="1">
                          <a:solidFill>
                            <a:schemeClr val="bg1"/>
                          </a:solidFill>
                          <a:effectLst/>
                          <a:latin typeface="Nikosh2" pitchFamily="2" charset="0"/>
                          <a:cs typeface="Nikosh2" pitchFamily="2" charset="0"/>
                        </a:rPr>
                        <a:t>সেবাদানকারীর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নিকট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আমানত</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সংক্রান্ত</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তথ্য</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উক্ত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প্রকাশের</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বিষয়টি</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সংশ্লিষ্ট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অবহিত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তাঁহার</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সম্মতি</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গ্রহণ</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করিবে</a:t>
                      </a:r>
                      <a:r>
                        <a:rPr lang="en-US" sz="1100" dirty="0">
                          <a:solidFill>
                            <a:schemeClr val="bg1"/>
                          </a:solidFill>
                          <a:effectLst/>
                          <a:latin typeface="Nikosh2" pitchFamily="2" charset="0"/>
                          <a:cs typeface="Nikosh2" pitchFamily="2" charset="0"/>
                        </a:rPr>
                        <a:t>;		</a:t>
                      </a:r>
                    </a:p>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(খ)	</a:t>
                      </a:r>
                      <a:r>
                        <a:rPr lang="en-US" sz="1100" dirty="0" err="1">
                          <a:solidFill>
                            <a:schemeClr val="bg1"/>
                          </a:solidFill>
                          <a:effectLst/>
                          <a:latin typeface="Nikosh2" pitchFamily="2" charset="0"/>
                          <a:cs typeface="Nikosh2" pitchFamily="2" charset="0"/>
                        </a:rPr>
                        <a:t>সেবাদানকারীর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নিকট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ঋণ</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সংক্রান্ত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তথ্য</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প্রকাশের</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উক্ত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বিষয়টি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সংশ্লিষ্ট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অবহিত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করিবে</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extLst>
                  <a:ext uri="{0D108BD9-81ED-4DB2-BD59-A6C34878D82A}">
                    <a16:rowId xmlns="" xmlns:a16="http://schemas.microsoft.com/office/drawing/2014/main" val="2468451792"/>
                  </a:ext>
                </a:extLst>
              </a:tr>
              <a:tr h="760900">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১০</a:t>
                      </a:r>
                      <a:r>
                        <a:rPr lang="en-US" sz="1100" b="0" dirty="0" smtClean="0">
                          <a:solidFill>
                            <a:schemeClr val="bg1"/>
                          </a:solidFill>
                          <a:effectLst/>
                          <a:latin typeface="Nikosh2" pitchFamily="2" charset="0"/>
                          <a:cs typeface="Nikosh2" pitchFamily="2" charset="0"/>
                        </a:rPr>
                        <a:t>।মানিলন্ডারিং  </a:t>
                      </a:r>
                      <a:r>
                        <a:rPr lang="en-US" sz="1100" b="0" dirty="0" err="1">
                          <a:solidFill>
                            <a:schemeClr val="bg1"/>
                          </a:solidFill>
                          <a:effectLst/>
                          <a:latin typeface="Nikosh2" pitchFamily="2" charset="0"/>
                          <a:cs typeface="Nikosh2" pitchFamily="2" charset="0"/>
                        </a:rPr>
                        <a:t>প্রতিরোধ</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২০১২ (২০১২ </a:t>
                      </a:r>
                      <a:r>
                        <a:rPr lang="en-US" sz="1100" b="0" dirty="0" err="1">
                          <a:solidFill>
                            <a:schemeClr val="bg1"/>
                          </a:solidFill>
                          <a:effectLst/>
                          <a:latin typeface="Nikosh2" pitchFamily="2" charset="0"/>
                          <a:cs typeface="Nikosh2" pitchFamily="2" charset="0"/>
                        </a:rPr>
                        <a:t>সনের</a:t>
                      </a:r>
                      <a:r>
                        <a:rPr lang="en-US" sz="1100" b="0" dirty="0">
                          <a:solidFill>
                            <a:schemeClr val="bg1"/>
                          </a:solidFill>
                          <a:effectLst/>
                          <a:latin typeface="Nikosh2" pitchFamily="2" charset="0"/>
                          <a:cs typeface="Nikosh2" pitchFamily="2" charset="0"/>
                        </a:rPr>
                        <a:t> ৫ </a:t>
                      </a:r>
                      <a:r>
                        <a:rPr lang="en-US" sz="1100" b="0" dirty="0" err="1">
                          <a:solidFill>
                            <a:schemeClr val="bg1"/>
                          </a:solidFill>
                          <a:effectLst/>
                          <a:latin typeface="Nikosh2" pitchFamily="2" charset="0"/>
                          <a:cs typeface="Nikosh2" pitchFamily="2" charset="0"/>
                        </a:rPr>
                        <a:t>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আইন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অনুসারে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অনুসন্ধান</a:t>
                      </a:r>
                      <a:r>
                        <a:rPr lang="en-US" sz="1100" b="0" dirty="0">
                          <a:solidFill>
                            <a:schemeClr val="bg1"/>
                          </a:solidFill>
                          <a:effectLst/>
                          <a:latin typeface="Nikosh2" pitchFamily="2" charset="0"/>
                          <a:cs typeface="Nikosh2" pitchFamily="2" charset="0"/>
                        </a:rPr>
                        <a:t> ও </a:t>
                      </a:r>
                      <a:r>
                        <a:rPr lang="en-US" sz="1100" b="0" dirty="0" err="1">
                          <a:solidFill>
                            <a:schemeClr val="bg1"/>
                          </a:solidFill>
                          <a:effectLst/>
                          <a:latin typeface="Nikosh2" pitchFamily="2" charset="0"/>
                          <a:cs typeface="Nikosh2" pitchFamily="2" charset="0"/>
                        </a:rPr>
                        <a:t>তদন্তের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নিমিত্ত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প্রকাশ</a:t>
                      </a:r>
                      <a:r>
                        <a:rPr lang="en-US" sz="1100" b="0" dirty="0">
                          <a:solidFill>
                            <a:schemeClr val="bg1"/>
                          </a:solidFill>
                          <a:effectLst/>
                          <a:latin typeface="Nikosh2" pitchFamily="2" charset="0"/>
                          <a:cs typeface="Nikosh2" pitchFamily="2" charset="0"/>
                        </a:rPr>
                        <a:t>।	</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(ক)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সংশ্লিষ্ট</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আদালত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ট্রাইব্যুনালের</a:t>
                      </a:r>
                      <a:r>
                        <a:rPr lang="en-US" sz="1100" dirty="0">
                          <a:solidFill>
                            <a:schemeClr val="bg1"/>
                          </a:solidFill>
                          <a:effectLst/>
                          <a:latin typeface="Nikosh2" pitchFamily="2" charset="0"/>
                          <a:cs typeface="Nikosh2" pitchFamily="2" charset="0"/>
                        </a:rPr>
                        <a:t> (Tribunal) </a:t>
                      </a:r>
                      <a:r>
                        <a:rPr lang="en-US" sz="1100" dirty="0" err="1">
                          <a:solidFill>
                            <a:schemeClr val="bg1"/>
                          </a:solidFill>
                          <a:effectLst/>
                          <a:latin typeface="Nikosh2" pitchFamily="2" charset="0"/>
                          <a:cs typeface="Nikosh2" pitchFamily="2" charset="0"/>
                        </a:rPr>
                        <a:t>আদেশক্রমে</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আইন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প্রয়োগকারী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সংস্থা</a:t>
                      </a:r>
                      <a:r>
                        <a:rPr lang="en-US" sz="1100" dirty="0">
                          <a:solidFill>
                            <a:schemeClr val="bg1"/>
                          </a:solidFill>
                          <a:effectLst/>
                          <a:latin typeface="Nikosh2" pitchFamily="2" charset="0"/>
                          <a:cs typeface="Nikosh2" pitchFamily="2" charset="0"/>
                        </a:rPr>
                        <a:t>;</a:t>
                      </a:r>
                    </a:p>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(খ)	</a:t>
                      </a:r>
                      <a:r>
                        <a:rPr lang="en-US" sz="1100" dirty="0" err="1">
                          <a:solidFill>
                            <a:schemeClr val="bg1"/>
                          </a:solidFill>
                          <a:effectLst/>
                          <a:latin typeface="Nikosh2" pitchFamily="2" charset="0"/>
                          <a:cs typeface="Nikosh2" pitchFamily="2" charset="0"/>
                        </a:rPr>
                        <a:t>বাংলাদেশ</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ফাইন্যান্সিয়াল</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ইন্টেলিজেন্স</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ইউনিট</a:t>
                      </a:r>
                      <a:r>
                        <a:rPr lang="en-US" sz="1100" dirty="0">
                          <a:solidFill>
                            <a:schemeClr val="bg1"/>
                          </a:solidFill>
                          <a:effectLst/>
                          <a:latin typeface="Nikosh2" pitchFamily="2" charset="0"/>
                          <a:cs typeface="Nikosh2" pitchFamily="2" charset="0"/>
                        </a:rPr>
                        <a:t>;</a:t>
                      </a:r>
                    </a:p>
                    <a:p>
                      <a:pPr marL="285750" marR="0" indent="-21717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(গ)	</a:t>
                      </a:r>
                      <a:r>
                        <a:rPr lang="en-US" sz="1100" dirty="0" err="1">
                          <a:solidFill>
                            <a:schemeClr val="bg1"/>
                          </a:solidFill>
                          <a:effectLst/>
                          <a:latin typeface="Nikosh2" pitchFamily="2" charset="0"/>
                          <a:cs typeface="Nikosh2" pitchFamily="2" charset="0"/>
                        </a:rPr>
                        <a:t>মানিলন্ডারিং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অপরাধের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তদন্তকারী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সংস্থা</a:t>
                      </a: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68580" marR="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 </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extLst>
                  <a:ext uri="{0D108BD9-81ED-4DB2-BD59-A6C34878D82A}">
                    <a16:rowId xmlns="" xmlns:a16="http://schemas.microsoft.com/office/drawing/2014/main" val="949196318"/>
                  </a:ext>
                </a:extLst>
              </a:tr>
              <a:tr h="1215903">
                <a:tc>
                  <a:txBody>
                    <a:bodyPr/>
                    <a:lstStyle/>
                    <a:p>
                      <a:pPr marL="68580" marR="0" algn="just">
                        <a:lnSpc>
                          <a:spcPct val="107000"/>
                        </a:lnSpc>
                        <a:spcBef>
                          <a:spcPts val="0"/>
                        </a:spcBef>
                        <a:spcAft>
                          <a:spcPts val="0"/>
                        </a:spcAft>
                      </a:pPr>
                      <a:r>
                        <a:rPr lang="en-US" sz="1100" b="0" dirty="0">
                          <a:solidFill>
                            <a:schemeClr val="bg1"/>
                          </a:solidFill>
                          <a:effectLst/>
                          <a:latin typeface="Nikosh2" pitchFamily="2" charset="0"/>
                          <a:cs typeface="Nikosh2" pitchFamily="2" charset="0"/>
                        </a:rPr>
                        <a:t>১১।  </a:t>
                      </a:r>
                      <a:r>
                        <a:rPr lang="en-US" sz="1100" b="0" dirty="0" err="1">
                          <a:solidFill>
                            <a:schemeClr val="bg1"/>
                          </a:solidFill>
                          <a:effectLst/>
                          <a:latin typeface="Nikosh2" pitchFamily="2" charset="0"/>
                          <a:cs typeface="Nikosh2" pitchFamily="2" charset="0"/>
                        </a:rPr>
                        <a:t>বাংলাদেশের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বাহিরে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নিবন্ধিত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ব্যাংকের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প্রধান</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কার্যালয়ের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নিয়ন্ত্রক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তদারকি</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কর্তৃপক্ষের</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অনুরোধকৃত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বা</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যাচিত</a:t>
                      </a:r>
                      <a:r>
                        <a:rPr lang="en-US" sz="1100" b="0" dirty="0">
                          <a:solidFill>
                            <a:schemeClr val="bg1"/>
                          </a:solidFill>
                          <a:effectLst/>
                          <a:latin typeface="Nikosh2" pitchFamily="2" charset="0"/>
                          <a:cs typeface="Nikosh2" pitchFamily="2" charset="0"/>
                        </a:rPr>
                        <a:t> </a:t>
                      </a:r>
                      <a:r>
                        <a:rPr lang="en-US" sz="1100" b="0" dirty="0" err="1">
                          <a:solidFill>
                            <a:schemeClr val="bg1"/>
                          </a:solidFill>
                          <a:effectLst/>
                          <a:latin typeface="Nikosh2" pitchFamily="2" charset="0"/>
                          <a:cs typeface="Nikosh2" pitchFamily="2" charset="0"/>
                        </a:rPr>
                        <a:t>গ্রাহকতথ্য</a:t>
                      </a:r>
                      <a:r>
                        <a:rPr lang="en-US" sz="1100" b="0" dirty="0">
                          <a:solidFill>
                            <a:schemeClr val="bg1"/>
                          </a:solidFill>
                          <a:effectLst/>
                          <a:latin typeface="Nikosh2" pitchFamily="2" charset="0"/>
                          <a:cs typeface="Nikosh2" pitchFamily="2" charset="0"/>
                        </a:rPr>
                        <a:t>।</a:t>
                      </a:r>
                      <a:endParaRPr lang="en-US" sz="1100" b="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68580" marR="0" algn="just">
                        <a:lnSpc>
                          <a:spcPct val="107000"/>
                        </a:lnSpc>
                        <a:spcBef>
                          <a:spcPts val="0"/>
                        </a:spcBef>
                        <a:spcAft>
                          <a:spcPts val="0"/>
                        </a:spcAft>
                      </a:pPr>
                      <a:r>
                        <a:rPr lang="en-US" sz="1100" dirty="0" err="1">
                          <a:solidFill>
                            <a:schemeClr val="bg1"/>
                          </a:solidFill>
                          <a:effectLst/>
                          <a:latin typeface="Nikosh2" pitchFamily="2" charset="0"/>
                          <a:cs typeface="Nikosh2" pitchFamily="2" charset="0"/>
                        </a:rPr>
                        <a:t>বাংলাদেশের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বাহিরে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ব্যাংকের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প্রধান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নিয়ন্ত্রক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তদারকি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কর্তৃপক্ষ</a:t>
                      </a:r>
                      <a:r>
                        <a:rPr lang="en-US" sz="1100" dirty="0">
                          <a:solidFill>
                            <a:schemeClr val="bg1"/>
                          </a:solidFill>
                          <a:effectLst/>
                          <a:latin typeface="Nikosh2" pitchFamily="2" charset="0"/>
                          <a:cs typeface="Nikosh2" pitchFamily="2" charset="0"/>
                        </a:rPr>
                        <a:t>।</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tc>
                  <a:txBody>
                    <a:bodyPr/>
                    <a:lstStyle/>
                    <a:p>
                      <a:pPr marL="225425" marR="0" indent="-228600"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a:t>
                      </a:r>
                      <a:r>
                        <a:rPr lang="en-US" sz="1100" dirty="0" smtClean="0">
                          <a:solidFill>
                            <a:schemeClr val="bg1"/>
                          </a:solidFill>
                          <a:effectLst/>
                          <a:latin typeface="Nikosh2" pitchFamily="2" charset="0"/>
                          <a:cs typeface="Nikosh2" pitchFamily="2" charset="0"/>
                        </a:rPr>
                        <a:t>ক)</a:t>
                      </a:r>
                      <a:r>
                        <a:rPr lang="en-US" sz="1100" baseline="0" dirty="0" smtClean="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কোনো</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একক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আমানতকারীর</a:t>
                      </a:r>
                      <a:r>
                        <a:rPr lang="en-US" sz="1100" dirty="0">
                          <a:solidFill>
                            <a:schemeClr val="bg1"/>
                          </a:solidFill>
                          <a:effectLst/>
                          <a:latin typeface="Nikosh2" pitchFamily="2" charset="0"/>
                          <a:cs typeface="Nikosh2" pitchFamily="2" charset="0"/>
                        </a:rPr>
                        <a:t>           </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আমানত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সংক্রান্ত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যাইবে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a:t>
                      </a:r>
                      <a:r>
                        <a:rPr lang="en-US" sz="1100" dirty="0">
                          <a:solidFill>
                            <a:schemeClr val="bg1"/>
                          </a:solidFill>
                          <a:effectLst/>
                          <a:latin typeface="Nikosh2" pitchFamily="2" charset="0"/>
                          <a:cs typeface="Nikosh2" pitchFamily="2" charset="0"/>
                        </a:rPr>
                        <a:t>;</a:t>
                      </a:r>
                    </a:p>
                    <a:p>
                      <a:pPr marL="228600" marR="0" indent="-231775" algn="just">
                        <a:lnSpc>
                          <a:spcPct val="107000"/>
                        </a:lnSpc>
                        <a:spcBef>
                          <a:spcPts val="0"/>
                        </a:spcBef>
                        <a:spcAft>
                          <a:spcPts val="0"/>
                        </a:spcAft>
                      </a:pPr>
                      <a:r>
                        <a:rPr lang="en-US" sz="1100" dirty="0">
                          <a:solidFill>
                            <a:schemeClr val="bg1"/>
                          </a:solidFill>
                          <a:effectLst/>
                          <a:latin typeface="Nikosh2" pitchFamily="2" charset="0"/>
                          <a:cs typeface="Nikosh2" pitchFamily="2" charset="0"/>
                        </a:rPr>
                        <a:t>(খ)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আইন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কর্তৃক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বাধ্য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হইলে</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আদালত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কর্তৃক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নির্দেশিত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হইলে</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উক্ত</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নিয়ন্ত্রক</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বা</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তদারকি</a:t>
                      </a:r>
                      <a:r>
                        <a:rPr lang="en-US" sz="1100" baseline="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কর্তৃপক্ষ</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কোনো</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গ্রাহকতথ্য</a:t>
                      </a:r>
                      <a:r>
                        <a:rPr lang="en-US" sz="1100" dirty="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প্রকাশ</a:t>
                      </a:r>
                      <a:r>
                        <a:rPr lang="en-US" sz="1100" dirty="0">
                          <a:solidFill>
                            <a:schemeClr val="bg1"/>
                          </a:solidFill>
                          <a:effectLst/>
                          <a:latin typeface="Nikosh2" pitchFamily="2" charset="0"/>
                          <a:cs typeface="Nikosh2" pitchFamily="2" charset="0"/>
                        </a:rPr>
                        <a:t>  </a:t>
                      </a:r>
                      <a:r>
                        <a:rPr lang="en-US" sz="1100" dirty="0" err="1" smtClean="0">
                          <a:solidFill>
                            <a:schemeClr val="bg1"/>
                          </a:solidFill>
                          <a:effectLst/>
                          <a:latin typeface="Nikosh2" pitchFamily="2" charset="0"/>
                          <a:cs typeface="Nikosh2" pitchFamily="2" charset="0"/>
                        </a:rPr>
                        <a:t>করিবে</a:t>
                      </a:r>
                      <a:r>
                        <a:rPr lang="en-US" sz="1100" dirty="0" smtClean="0">
                          <a:solidFill>
                            <a:schemeClr val="bg1"/>
                          </a:solidFill>
                          <a:effectLst/>
                          <a:latin typeface="Nikosh2" pitchFamily="2" charset="0"/>
                          <a:cs typeface="Nikosh2" pitchFamily="2" charset="0"/>
                        </a:rPr>
                        <a:t> </a:t>
                      </a:r>
                      <a:r>
                        <a:rPr lang="en-US" sz="1100" dirty="0" err="1">
                          <a:solidFill>
                            <a:schemeClr val="bg1"/>
                          </a:solidFill>
                          <a:effectLst/>
                          <a:latin typeface="Nikosh2" pitchFamily="2" charset="0"/>
                          <a:cs typeface="Nikosh2" pitchFamily="2" charset="0"/>
                        </a:rPr>
                        <a:t>না</a:t>
                      </a:r>
                      <a:r>
                        <a:rPr lang="en-US" sz="1100" dirty="0">
                          <a:solidFill>
                            <a:schemeClr val="bg1"/>
                          </a:solidFill>
                          <a:effectLst/>
                          <a:latin typeface="Nikosh2" pitchFamily="2" charset="0"/>
                          <a:cs typeface="Nikosh2" pitchFamily="2" charset="0"/>
                        </a:rPr>
                        <a:t>।</a:t>
                      </a:r>
                      <a:endParaRPr lang="en-US" sz="1100" dirty="0">
                        <a:solidFill>
                          <a:schemeClr val="bg1"/>
                        </a:solidFill>
                        <a:effectLst/>
                        <a:latin typeface="Nikosh2" pitchFamily="2" charset="0"/>
                        <a:ea typeface="Calibri" panose="020F0502020204030204" pitchFamily="34" charset="0"/>
                        <a:cs typeface="Nikosh2" pitchFamily="2" charset="0"/>
                      </a:endParaRPr>
                    </a:p>
                  </a:txBody>
                  <a:tcPr marL="28825" marR="28825" marT="0" marB="0">
                    <a:noFill/>
                  </a:tcPr>
                </a:tc>
                <a:extLst>
                  <a:ext uri="{0D108BD9-81ED-4DB2-BD59-A6C34878D82A}">
                    <a16:rowId xmlns="" xmlns:a16="http://schemas.microsoft.com/office/drawing/2014/main" val="196189469"/>
                  </a:ext>
                </a:extLst>
              </a:tr>
            </a:tbl>
          </a:graphicData>
        </a:graphic>
      </p:graphicFrame>
    </p:spTree>
    <p:extLst>
      <p:ext uri="{BB962C8B-B14F-4D97-AF65-F5344CB8AC3E}">
        <p14:creationId xmlns="" xmlns:p14="http://schemas.microsoft.com/office/powerpoint/2010/main" val="2950669878"/>
      </p:ext>
    </p:extLst>
  </p:cSld>
  <p:clrMapOvr>
    <a:masterClrMapping/>
  </p:clrMapOvr>
  <p:transition spd="slow">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0192" t="12251" r="32532" b="6268"/>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0673" t="17664" r="32692" b="37607"/>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strips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l="20353" t="15100" r="33173" b="5128"/>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strips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2115" t="15100" r="26282" b="33903"/>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strips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3077" t="14815" r="27083" b="3419"/>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strips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5385" t="13390" r="16827" b="9117"/>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strips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6603" t="14530" r="38622" b="5413"/>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050"/>
            <a:ext cx="8496944" cy="460648"/>
          </a:xfrm>
        </p:spPr>
        <p:txBody>
          <a:bodyPr>
            <a:noAutofit/>
          </a:bodyPr>
          <a:lstStyle/>
          <a:p>
            <a:pPr algn="ctr"/>
            <a:r>
              <a:rPr lang="en-US" sz="4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আইনটির</a:t>
            </a:r>
            <a:r>
              <a:rPr lang="en-US"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4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সংক্ষিপ্ত</a:t>
            </a:r>
            <a:r>
              <a:rPr lang="en-US"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4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পরিচিতি</a:t>
            </a:r>
            <a:endParaRPr lang="en-US" sz="4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4" name="Content Placeholder 3"/>
          <p:cNvSpPr>
            <a:spLocks noGrp="1"/>
          </p:cNvSpPr>
          <p:nvPr>
            <p:ph idx="10"/>
          </p:nvPr>
        </p:nvSpPr>
        <p:spPr>
          <a:xfrm>
            <a:off x="0" y="895350"/>
            <a:ext cx="9144000" cy="4248149"/>
          </a:xfrm>
        </p:spPr>
        <p:txBody>
          <a:bodyPr>
            <a:normAutofit/>
          </a:bodyPr>
          <a:lstStyle/>
          <a:p>
            <a:pPr>
              <a:buFont typeface="Wingdings" pitchFamily="2" charset="2"/>
              <a:buChar char="q"/>
            </a:pP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মূল</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আইন:ব্যাংকার্স</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বুক</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এভিডেন্স</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অ্যাক্ট</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১৮৯১</a:t>
            </a:r>
          </a:p>
          <a:p>
            <a:pPr>
              <a:buFont typeface="Wingdings" pitchFamily="2" charset="2"/>
              <a:buChar char="q"/>
            </a:pP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বর্তমান</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আইন</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ব্যাংকার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বহি</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সাক্ষ্য</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আইন</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২০২১</a:t>
            </a:r>
          </a:p>
          <a:p>
            <a:pPr>
              <a:buFont typeface="Wingdings" pitchFamily="2" charset="2"/>
              <a:buChar char="q"/>
            </a:pP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প্রণয়নের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তারিখ</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৭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ডিসেম্বর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২০২১</a:t>
            </a:r>
          </a:p>
          <a:p>
            <a:pPr>
              <a:buFont typeface="Wingdings" pitchFamily="2" charset="2"/>
              <a:buChar char="q"/>
            </a:pP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কার্যকর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অবিলম্বে</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কার্যকর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(৭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ডিসেম্বর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২০২১)</a:t>
            </a:r>
          </a:p>
          <a:p>
            <a:pPr>
              <a:buFont typeface="Wingdings" pitchFamily="2" charset="2"/>
              <a:buChar char="q"/>
            </a:pP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মোট</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ধারা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১৫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টি</a:t>
            </a:r>
            <a:endPar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0" y="0"/>
            <a:ext cx="9144000" cy="5143500"/>
          </a:xfrm>
        </p:spPr>
        <p:txBody>
          <a:bodyPr>
            <a:noAutofit/>
          </a:bodyPr>
          <a:lstStyle/>
          <a:p>
            <a:pPr marL="0" indent="0" algn="ctr">
              <a:spcBef>
                <a:spcPts val="1200"/>
              </a:spcBef>
              <a:buNone/>
            </a:pPr>
            <a:r>
              <a:rPr lang="en-US" sz="9600" b="1" dirty="0" smtClean="0">
                <a:solidFill>
                  <a:srgbClr val="0070C0"/>
                </a:solidFill>
                <a:latin typeface="Nikosh2" pitchFamily="2" charset="0"/>
                <a:cs typeface="Nikosh2" pitchFamily="2" charset="0"/>
              </a:rPr>
              <a:t>      </a:t>
            </a:r>
            <a:r>
              <a:rPr lang="en-US" sz="11500" b="1" dirty="0" err="1" smtClean="0">
                <a:solidFill>
                  <a:srgbClr val="0070C0"/>
                </a:solidFill>
                <a:latin typeface="Nikosh2" pitchFamily="2" charset="0"/>
                <a:cs typeface="Nikosh2" pitchFamily="2" charset="0"/>
              </a:rPr>
              <a:t>ধন্যবাদ</a:t>
            </a:r>
            <a:endParaRPr lang="en-US" sz="11500" b="1" dirty="0">
              <a:solidFill>
                <a:srgbClr val="0070C0"/>
              </a:solidFill>
              <a:latin typeface="Nikosh2" pitchFamily="2" charset="0"/>
              <a:cs typeface="Nikosh2" pitchFamily="2" charset="0"/>
            </a:endParaRPr>
          </a:p>
        </p:txBody>
      </p:sp>
      <p:pic>
        <p:nvPicPr>
          <p:cNvPr id="3" name="Picture 2" descr="Homna - Comilla: Rupali Bank Limited Branches in Comilla District"/>
          <p:cNvPicPr>
            <a:picLocks noChangeAspect="1" noChangeArrowheads="1"/>
          </p:cNvPicPr>
          <p:nvPr/>
        </p:nvPicPr>
        <p:blipFill>
          <a:blip r:embed="rId2"/>
          <a:srcRect t="21978" b="16484"/>
          <a:stretch>
            <a:fillRect/>
          </a:stretch>
        </p:blipFill>
        <p:spPr bwMode="auto">
          <a:xfrm>
            <a:off x="0" y="3562350"/>
            <a:ext cx="9144000" cy="1581150"/>
          </a:xfrm>
          <a:prstGeom prst="rect">
            <a:avLst/>
          </a:prstGeom>
          <a:noFill/>
        </p:spPr>
      </p:pic>
      <p:pic>
        <p:nvPicPr>
          <p:cNvPr id="7" name="Picture 4" descr="Roses - Home | Facebook"/>
          <p:cNvPicPr>
            <a:picLocks noChangeAspect="1" noChangeArrowheads="1"/>
          </p:cNvPicPr>
          <p:nvPr/>
        </p:nvPicPr>
        <p:blipFill>
          <a:blip r:embed="rId3"/>
          <a:srcRect/>
          <a:stretch>
            <a:fillRect/>
          </a:stretch>
        </p:blipFill>
        <p:spPr bwMode="auto">
          <a:xfrm>
            <a:off x="0" y="0"/>
            <a:ext cx="3543300" cy="3543300"/>
          </a:xfrm>
          <a:prstGeom prst="rect">
            <a:avLst/>
          </a:prstGeom>
          <a:noFill/>
        </p:spPr>
      </p:pic>
      <p:pic>
        <p:nvPicPr>
          <p:cNvPr id="2054" name="Picture 6" descr="Nice Flower Free Stock Photo - Public Domain Pictures"/>
          <p:cNvPicPr>
            <a:picLocks noChangeAspect="1" noChangeArrowheads="1"/>
          </p:cNvPicPr>
          <p:nvPr/>
        </p:nvPicPr>
        <p:blipFill>
          <a:blip r:embed="rId4"/>
          <a:srcRect t="21370" b="15898"/>
          <a:stretch>
            <a:fillRect/>
          </a:stretch>
        </p:blipFill>
        <p:spPr bwMode="auto">
          <a:xfrm>
            <a:off x="3505200" y="0"/>
            <a:ext cx="1828800" cy="1733550"/>
          </a:xfrm>
          <a:prstGeom prst="rect">
            <a:avLst/>
          </a:prstGeom>
          <a:noFill/>
        </p:spPr>
      </p:pic>
    </p:spTree>
    <p:extLst>
      <p:ext uri="{BB962C8B-B14F-4D97-AF65-F5344CB8AC3E}">
        <p14:creationId xmlns="" xmlns:p14="http://schemas.microsoft.com/office/powerpoint/2010/main" val="3403567782"/>
      </p:ext>
    </p:extLst>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5897" t="17379" r="18269" b="12108"/>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p:cNvPr>
          <p:cNvSpPr txBox="1"/>
          <p:nvPr/>
        </p:nvSpPr>
        <p:spPr>
          <a:xfrm>
            <a:off x="0" y="4844068"/>
            <a:ext cx="9143999" cy="215444"/>
          </a:xfrm>
          <a:prstGeom prst="rect">
            <a:avLst/>
          </a:prstGeom>
          <a:noFill/>
        </p:spPr>
        <p:txBody>
          <a:bodyPr wrap="square" rtlCol="0">
            <a:spAutoFit/>
          </a:bodyPr>
          <a:lstStyle/>
          <a:p>
            <a:pPr algn="ctr"/>
            <a:r>
              <a:rPr lang="en-US" altLang="ko-KR" sz="800" dirty="0" smtClean="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sp>
        <p:nvSpPr>
          <p:cNvPr id="3" name="AutoShape 2" descr="Bangladesh Government Logo Vector (.EPS) Free Download"/>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p:nvPr/>
        </p:nvPicPr>
        <p:blipFill>
          <a:blip r:embed="rId3"/>
          <a:srcRect l="44231" t="17094" r="24679" b="4558"/>
          <a:stretch>
            <a:fillRect/>
          </a:stretch>
        </p:blipFill>
        <p:spPr bwMode="auto">
          <a:xfrm>
            <a:off x="0" y="-781050"/>
            <a:ext cx="9144000" cy="5924550"/>
          </a:xfrm>
          <a:prstGeom prst="rect">
            <a:avLst/>
          </a:prstGeom>
          <a:noFill/>
          <a:ln w="9525">
            <a:noFill/>
            <a:miter lim="800000"/>
            <a:headEnd/>
            <a:tailEnd/>
          </a:ln>
        </p:spPr>
      </p:pic>
    </p:spTree>
    <p:extLst>
      <p:ext uri="{BB962C8B-B14F-4D97-AF65-F5344CB8AC3E}">
        <p14:creationId xmlns="" xmlns:p14="http://schemas.microsoft.com/office/powerpoint/2010/main" val="1469209149"/>
      </p:ext>
    </p:extLst>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7150"/>
            <a:ext cx="9144000" cy="460648"/>
          </a:xfrm>
        </p:spPr>
        <p:txBody>
          <a:bodyPr>
            <a:noAutofit/>
          </a:bodyPr>
          <a:lstStyle/>
          <a:p>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2|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msÁv</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(1)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welq</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ev</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cÖm</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‡•Mi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cwicwš</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Kv‡bv</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wKQz</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bv</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_</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vwK‡j</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endParaRPr lang="en-US"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endParaRPr>
          </a:p>
        </p:txBody>
      </p:sp>
      <p:sp>
        <p:nvSpPr>
          <p:cNvPr id="4" name="Content Placeholder 3"/>
          <p:cNvSpPr>
            <a:spLocks noGrp="1"/>
          </p:cNvSpPr>
          <p:nvPr>
            <p:ph idx="10"/>
          </p:nvPr>
        </p:nvSpPr>
        <p:spPr>
          <a:xfrm>
            <a:off x="0" y="514350"/>
            <a:ext cx="9144000" cy="4629149"/>
          </a:xfrm>
        </p:spPr>
        <p:txBody>
          <a:bodyPr>
            <a:normAutofit/>
          </a:bodyPr>
          <a:lstStyle/>
          <a:p>
            <a:pPr algn="just"/>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GB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AvB‡b</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a:t>
            </a:r>
          </a:p>
          <a:p>
            <a:pPr algn="just"/>
            <a:r>
              <a:rPr lang="en-US" sz="2400" b="1" dirty="0" smtClean="0">
                <a:solidFill>
                  <a:srgbClr val="C00000"/>
                </a:solidFill>
                <a:latin typeface="ArhialkhanMJ" pitchFamily="2" charset="0"/>
                <a:cs typeface="ArhialkhanMJ" pitchFamily="2" charset="0"/>
              </a:rPr>
              <a:t>(Q) </a:t>
            </a:r>
            <a:r>
              <a:rPr lang="en-US" sz="2400" b="1" dirty="0" err="1" smtClean="0">
                <a:solidFill>
                  <a:srgbClr val="C00000"/>
                </a:solidFill>
                <a:latin typeface="ArhialkhanMJ" pitchFamily="2" charset="0"/>
                <a:cs typeface="ArhialkhanMJ" pitchFamily="2" charset="0"/>
              </a:rPr>
              <a:t>ÔMÖvnKÕ</a:t>
            </a:r>
            <a:r>
              <a:rPr lang="en-US" sz="2400" b="1" dirty="0" smtClean="0">
                <a:solidFill>
                  <a:srgbClr val="C00000"/>
                </a:solidFill>
                <a:latin typeface="ArhialkhanMJ" pitchFamily="2" charset="0"/>
                <a:cs typeface="ArhialkhanMJ" pitchFamily="2" charset="0"/>
              </a:rPr>
              <a:t> </a:t>
            </a:r>
            <a:r>
              <a:rPr lang="en-US" sz="2400" b="1" dirty="0" smtClean="0">
                <a:solidFill>
                  <a:srgbClr val="002060"/>
                </a:solidFill>
                <a:latin typeface="ArhialkhanMJ" pitchFamily="2" charset="0"/>
                <a:cs typeface="ArhialkhanMJ" pitchFamily="2" charset="0"/>
              </a:rPr>
              <a:t>A_© </a:t>
            </a:r>
            <a:r>
              <a:rPr lang="en-US" sz="2400" b="1" dirty="0" err="1" smtClean="0">
                <a:solidFill>
                  <a:srgbClr val="002060"/>
                </a:solidFill>
                <a:latin typeface="ArhialkhanMJ" pitchFamily="2" charset="0"/>
                <a:cs typeface="ArhialkhanMJ" pitchFamily="2" charset="0"/>
              </a:rPr>
              <a:t>GBi~c</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Kv‡bv</a:t>
            </a:r>
            <a:r>
              <a:rPr lang="en-US" sz="2400" b="1" dirty="0" smtClean="0">
                <a:solidFill>
                  <a:srgbClr val="002060"/>
                </a:solidFill>
                <a:latin typeface="ArhialkhanMJ" pitchFamily="2" charset="0"/>
                <a:cs typeface="ArhialkhanMJ" pitchFamily="2" charset="0"/>
              </a:rPr>
              <a:t> e¨w³ </a:t>
            </a:r>
            <a:r>
              <a:rPr lang="en-US" sz="2400" b="1" dirty="0" err="1" smtClean="0">
                <a:solidFill>
                  <a:srgbClr val="002060"/>
                </a:solidFill>
                <a:latin typeface="ArhialkhanMJ" pitchFamily="2" charset="0"/>
                <a:cs typeface="ArhialkhanMJ" pitchFamily="2" charset="0"/>
              </a:rPr>
              <a:t>hvnvi</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e¨vs‡K</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Kv‡bv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wnmve</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iwnqv‡Q</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ev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cÖK</a:t>
            </a:r>
            <a:r>
              <a:rPr lang="en-US" sz="2400" b="1" dirty="0" smtClean="0">
                <a:solidFill>
                  <a:srgbClr val="002060"/>
                </a:solidFill>
                <a:latin typeface="ArhialkhanMJ" pitchFamily="2" charset="0"/>
                <a:cs typeface="ArhialkhanMJ" pitchFamily="2" charset="0"/>
              </a:rPr>
              <a:t>…Z </a:t>
            </a:r>
            <a:r>
              <a:rPr lang="en-US" sz="2400" b="1" dirty="0" err="1" smtClean="0">
                <a:solidFill>
                  <a:srgbClr val="002060"/>
                </a:solidFill>
                <a:latin typeface="ArhialkhanMJ" pitchFamily="2" charset="0"/>
                <a:cs typeface="ArhialkhanMJ" pitchFamily="2" charset="0"/>
              </a:rPr>
              <a:t>myweav‡fvMx</a:t>
            </a:r>
            <a:r>
              <a:rPr lang="en-US" sz="2400" b="1" dirty="0" smtClean="0">
                <a:solidFill>
                  <a:srgbClr val="002060"/>
                </a:solidFill>
                <a:latin typeface="ArhialkhanMJ" pitchFamily="2" charset="0"/>
                <a:cs typeface="ArhialkhanMJ" pitchFamily="2" charset="0"/>
              </a:rPr>
              <a:t> (</a:t>
            </a:r>
            <a:r>
              <a:rPr lang="en-US" sz="2000" b="1" dirty="0" smtClean="0">
                <a:solidFill>
                  <a:srgbClr val="002060"/>
                </a:solidFill>
                <a:latin typeface="Nikosh2" pitchFamily="2" charset="0"/>
                <a:cs typeface="Nikosh2" pitchFamily="2" charset="0"/>
              </a:rPr>
              <a:t>beneficial owner</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wnmv‡e</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hvnvi</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cÿ</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nB‡Z</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e¨vs‡K</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Kv‡bv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wnmve</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cwiPvjbv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Kiv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nBqv‡Q</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Ges</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evsjv‡`k</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e¨vsK</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KZ</a:t>
            </a:r>
            <a:r>
              <a:rPr lang="en-US" sz="2400" b="1" dirty="0" smtClean="0">
                <a:solidFill>
                  <a:srgbClr val="002060"/>
                </a:solidFill>
                <a:latin typeface="ArhialkhanMJ" pitchFamily="2" charset="0"/>
                <a:cs typeface="ArhialkhanMJ" pitchFamily="2" charset="0"/>
              </a:rPr>
              <a:t>…©K, </a:t>
            </a:r>
            <a:r>
              <a:rPr lang="en-US" sz="2400" b="1" dirty="0" err="1" smtClean="0">
                <a:solidFill>
                  <a:srgbClr val="002060"/>
                </a:solidFill>
                <a:latin typeface="ArhialkhanMJ" pitchFamily="2" charset="0"/>
                <a:cs typeface="ArhialkhanMJ" pitchFamily="2" charset="0"/>
              </a:rPr>
              <a:t>mgq</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mgq</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miKvwi</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M‡R‡U</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cÖÁvcb</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Øviv</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msÁvwqZ</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Ab</a:t>
            </a:r>
            <a:r>
              <a:rPr lang="en-US" sz="2400" b="1" dirty="0" smtClean="0">
                <a:solidFill>
                  <a:srgbClr val="002060"/>
                </a:solidFill>
                <a:latin typeface="ArhialkhanMJ" pitchFamily="2" charset="0"/>
                <a:cs typeface="ArhialkhanMJ" pitchFamily="2" charset="0"/>
              </a:rPr>
              <a:t>¨ †</a:t>
            </a:r>
            <a:r>
              <a:rPr lang="en-US" sz="2400" b="1" dirty="0" err="1" smtClean="0">
                <a:solidFill>
                  <a:srgbClr val="002060"/>
                </a:solidFill>
                <a:latin typeface="ArhialkhanMJ" pitchFamily="2" charset="0"/>
                <a:cs typeface="ArhialkhanMJ" pitchFamily="2" charset="0"/>
              </a:rPr>
              <a:t>Kv‡bv</a:t>
            </a:r>
            <a:r>
              <a:rPr lang="en-US" sz="2400" b="1" dirty="0" smtClean="0">
                <a:solidFill>
                  <a:srgbClr val="002060"/>
                </a:solidFill>
                <a:latin typeface="ArhialkhanMJ" pitchFamily="2" charset="0"/>
                <a:cs typeface="ArhialkhanMJ" pitchFamily="2" charset="0"/>
              </a:rPr>
              <a:t> e¨w³I </a:t>
            </a:r>
            <a:r>
              <a:rPr lang="en-US" sz="2400" b="1" dirty="0" err="1" smtClean="0">
                <a:solidFill>
                  <a:srgbClr val="002060"/>
                </a:solidFill>
                <a:latin typeface="ArhialkhanMJ" pitchFamily="2" charset="0"/>
                <a:cs typeface="ArhialkhanMJ" pitchFamily="2" charset="0"/>
              </a:rPr>
              <a:t>Bnvi</a:t>
            </a:r>
            <a:r>
              <a:rPr lang="en-US" sz="2400" b="1" dirty="0" smtClean="0">
                <a:solidFill>
                  <a:srgbClr val="002060"/>
                </a:solidFill>
                <a:latin typeface="ArhialkhanMJ" pitchFamily="2" charset="0"/>
                <a:cs typeface="ArhialkhanMJ" pitchFamily="2" charset="0"/>
              </a:rPr>
              <a:t> AšÍf©y³ </a:t>
            </a:r>
            <a:r>
              <a:rPr lang="en-US" sz="2400" b="1" dirty="0" err="1" smtClean="0">
                <a:solidFill>
                  <a:srgbClr val="002060"/>
                </a:solidFill>
                <a:latin typeface="ArhialkhanMJ" pitchFamily="2" charset="0"/>
                <a:cs typeface="ArhialkhanMJ" pitchFamily="2" charset="0"/>
              </a:rPr>
              <a:t>nB‡e</a:t>
            </a:r>
            <a:r>
              <a:rPr lang="en-US" sz="2400" b="1" dirty="0" smtClean="0">
                <a:solidFill>
                  <a:srgbClr val="002060"/>
                </a:solidFill>
                <a:latin typeface="ArhialkhanMJ" pitchFamily="2" charset="0"/>
                <a:cs typeface="ArhialkhanMJ" pitchFamily="2" charset="0"/>
              </a:rPr>
              <a:t>; </a:t>
            </a:r>
          </a:p>
          <a:p>
            <a:pPr algn="just"/>
            <a:r>
              <a:rPr lang="en-US" sz="2400" dirty="0" smtClean="0">
                <a:solidFill>
                  <a:srgbClr val="C00000"/>
                </a:solidFill>
                <a:latin typeface="ArhialkhanMJ" pitchFamily="2" charset="0"/>
                <a:cs typeface="ArhialkhanMJ" pitchFamily="2" charset="0"/>
              </a:rPr>
              <a:t>(R) </a:t>
            </a:r>
            <a:r>
              <a:rPr lang="en-US" sz="2400" dirty="0" err="1" smtClean="0">
                <a:solidFill>
                  <a:srgbClr val="C00000"/>
                </a:solidFill>
                <a:latin typeface="ArhialkhanMJ" pitchFamily="2" charset="0"/>
                <a:cs typeface="ArhialkhanMJ" pitchFamily="2" charset="0"/>
              </a:rPr>
              <a:t>ÔMÖvnKZ_¨Õ</a:t>
            </a:r>
            <a:r>
              <a:rPr lang="en-US" sz="2400" dirty="0" smtClean="0">
                <a:solidFill>
                  <a:srgbClr val="C00000"/>
                </a:solidFill>
                <a:latin typeface="ArhialkhanMJ" pitchFamily="2" charset="0"/>
                <a:cs typeface="ArhialkhanMJ" pitchFamily="2" charset="0"/>
              </a:rPr>
              <a:t> </a:t>
            </a:r>
            <a:r>
              <a:rPr lang="en-US" sz="2400" dirty="0" smtClean="0">
                <a:solidFill>
                  <a:srgbClr val="7030A0"/>
                </a:solidFill>
                <a:latin typeface="ArhialkhanMJ" pitchFamily="2" charset="0"/>
                <a:cs typeface="ArhialkhanMJ" pitchFamily="2" charset="0"/>
              </a:rPr>
              <a:t>A_© </a:t>
            </a:r>
            <a:r>
              <a:rPr lang="en-US" sz="2400" dirty="0" err="1" smtClean="0">
                <a:solidFill>
                  <a:srgbClr val="7030A0"/>
                </a:solidFill>
                <a:latin typeface="ArhialkhanMJ" pitchFamily="2" charset="0"/>
                <a:cs typeface="ArhialkhanMJ" pitchFamily="2" charset="0"/>
              </a:rPr>
              <a:t>e¨vsKvi</a:t>
            </a:r>
            <a:r>
              <a:rPr lang="en-US" sz="2400" dirty="0" smtClean="0">
                <a:solidFill>
                  <a:srgbClr val="7030A0"/>
                </a:solidFill>
                <a:latin typeface="ArhialkhanMJ" pitchFamily="2" charset="0"/>
                <a:cs typeface="ArhialkhanMJ" pitchFamily="2" charset="0"/>
              </a:rPr>
              <a:t> </a:t>
            </a:r>
            <a:r>
              <a:rPr lang="en-US" sz="2400" dirty="0" err="1" smtClean="0">
                <a:solidFill>
                  <a:srgbClr val="7030A0"/>
                </a:solidFill>
                <a:latin typeface="ArhialkhanMJ" pitchFamily="2" charset="0"/>
                <a:cs typeface="ArhialkhanMJ" pitchFamily="2" charset="0"/>
              </a:rPr>
              <a:t>ewn‡Z</a:t>
            </a:r>
            <a:r>
              <a:rPr lang="en-US" sz="2400" dirty="0" smtClean="0">
                <a:solidFill>
                  <a:srgbClr val="7030A0"/>
                </a:solidFill>
                <a:latin typeface="ArhialkhanMJ" pitchFamily="2" charset="0"/>
                <a:cs typeface="ArhialkhanMJ" pitchFamily="2" charset="0"/>
              </a:rPr>
              <a:t> </a:t>
            </a:r>
            <a:r>
              <a:rPr lang="en-US" sz="2400" dirty="0" err="1" smtClean="0">
                <a:solidFill>
                  <a:srgbClr val="7030A0"/>
                </a:solidFill>
                <a:latin typeface="ArhialkhanMJ" pitchFamily="2" charset="0"/>
                <a:cs typeface="ArhialkhanMJ" pitchFamily="2" charset="0"/>
              </a:rPr>
              <a:t>wjwce</a:t>
            </a:r>
            <a:r>
              <a:rPr lang="en-US" sz="2400" dirty="0" smtClean="0">
                <a:solidFill>
                  <a:srgbClr val="7030A0"/>
                </a:solidFill>
                <a:latin typeface="ArhialkhanMJ" pitchFamily="2" charset="0"/>
                <a:cs typeface="ArhialkhanMJ" pitchFamily="2" charset="0"/>
              </a:rPr>
              <a:t>× </a:t>
            </a:r>
            <a:r>
              <a:rPr lang="en-US" sz="2400" dirty="0" err="1" smtClean="0">
                <a:solidFill>
                  <a:srgbClr val="7030A0"/>
                </a:solidFill>
                <a:latin typeface="ArhialkhanMJ" pitchFamily="2" charset="0"/>
                <a:cs typeface="ArhialkhanMJ" pitchFamily="2" charset="0"/>
              </a:rPr>
              <a:t>ev</a:t>
            </a:r>
            <a:r>
              <a:rPr lang="en-US" sz="2400" dirty="0" smtClean="0">
                <a:solidFill>
                  <a:srgbClr val="7030A0"/>
                </a:solidFill>
                <a:latin typeface="ArhialkhanMJ" pitchFamily="2" charset="0"/>
                <a:cs typeface="ArhialkhanMJ" pitchFamily="2" charset="0"/>
              </a:rPr>
              <a:t> </a:t>
            </a:r>
            <a:r>
              <a:rPr lang="en-US" sz="2400" dirty="0" err="1" smtClean="0">
                <a:solidFill>
                  <a:srgbClr val="7030A0"/>
                </a:solidFill>
                <a:latin typeface="ArhialkhanMJ" pitchFamily="2" charset="0"/>
                <a:cs typeface="ArhialkhanMJ" pitchFamily="2" charset="0"/>
              </a:rPr>
              <a:t>msiwÿZ</a:t>
            </a:r>
            <a:r>
              <a:rPr lang="en-US" sz="2400" dirty="0" smtClean="0">
                <a:solidFill>
                  <a:srgbClr val="7030A0"/>
                </a:solidFill>
                <a:latin typeface="ArhialkhanMJ" pitchFamily="2" charset="0"/>
                <a:cs typeface="ArhialkhanMJ" pitchFamily="2" charset="0"/>
              </a:rPr>
              <a:t> </a:t>
            </a:r>
            <a:r>
              <a:rPr lang="en-US" sz="2400" dirty="0" err="1" smtClean="0">
                <a:solidFill>
                  <a:srgbClr val="7030A0"/>
                </a:solidFill>
                <a:latin typeface="ArhialkhanMJ" pitchFamily="2" charset="0"/>
                <a:cs typeface="ArhialkhanMJ" pitchFamily="2" charset="0"/>
              </a:rPr>
              <a:t>MÖvnK</a:t>
            </a:r>
            <a:r>
              <a:rPr lang="en-US" sz="2400" dirty="0" smtClean="0">
                <a:solidFill>
                  <a:srgbClr val="7030A0"/>
                </a:solidFill>
                <a:latin typeface="ArhialkhanMJ" pitchFamily="2" charset="0"/>
                <a:cs typeface="ArhialkhanMJ" pitchFamily="2" charset="0"/>
              </a:rPr>
              <a:t> </a:t>
            </a:r>
            <a:r>
              <a:rPr lang="en-US" sz="2400" dirty="0" err="1" smtClean="0">
                <a:solidFill>
                  <a:srgbClr val="7030A0"/>
                </a:solidFill>
                <a:latin typeface="ArhialkhanMJ" pitchFamily="2" charset="0"/>
                <a:cs typeface="ArhialkhanMJ" pitchFamily="2" charset="0"/>
              </a:rPr>
              <a:t>m¤úwK©Z</a:t>
            </a:r>
            <a:r>
              <a:rPr lang="en-US" sz="2400" dirty="0" smtClean="0">
                <a:solidFill>
                  <a:srgbClr val="7030A0"/>
                </a:solidFill>
                <a:latin typeface="ArhialkhanMJ" pitchFamily="2" charset="0"/>
                <a:cs typeface="ArhialkhanMJ" pitchFamily="2" charset="0"/>
              </a:rPr>
              <a:t> Z_¨;</a:t>
            </a:r>
            <a:endParaRPr lang="en-US" sz="2400" dirty="0" smtClean="0">
              <a:solidFill>
                <a:srgbClr val="002060"/>
              </a:solidFill>
              <a:latin typeface="ArhialkhanMJ" pitchFamily="2" charset="0"/>
              <a:cs typeface="ArhialkhanMJ" pitchFamily="2" charset="0"/>
            </a:endParaRPr>
          </a:p>
          <a:p>
            <a:pPr algn="just"/>
            <a:r>
              <a:rPr lang="en-US" sz="2400" dirty="0" smtClean="0">
                <a:solidFill>
                  <a:srgbClr val="C00000"/>
                </a:solidFill>
                <a:latin typeface="ArhialkhanMJ" pitchFamily="2" charset="0"/>
                <a:cs typeface="ArhialkhanMJ" pitchFamily="2" charset="0"/>
              </a:rPr>
              <a:t>(S) </a:t>
            </a:r>
            <a:r>
              <a:rPr lang="en-US" sz="2400" dirty="0" err="1" smtClean="0">
                <a:solidFill>
                  <a:srgbClr val="C00000"/>
                </a:solidFill>
                <a:latin typeface="ArhialkhanMJ" pitchFamily="2" charset="0"/>
                <a:cs typeface="ArhialkhanMJ" pitchFamily="2" charset="0"/>
              </a:rPr>
              <a:t>ÔcÖZ¨wqZ</a:t>
            </a:r>
            <a:r>
              <a:rPr lang="en-US" sz="2400" dirty="0" smtClean="0">
                <a:solidFill>
                  <a:srgbClr val="C00000"/>
                </a:solidFill>
                <a:latin typeface="ArhialkhanMJ" pitchFamily="2" charset="0"/>
                <a:cs typeface="ArhialkhanMJ" pitchFamily="2" charset="0"/>
              </a:rPr>
              <a:t> </a:t>
            </a:r>
            <a:r>
              <a:rPr lang="en-US" sz="2400" dirty="0" err="1" smtClean="0">
                <a:solidFill>
                  <a:srgbClr val="C00000"/>
                </a:solidFill>
                <a:latin typeface="ArhialkhanMJ" pitchFamily="2" charset="0"/>
                <a:cs typeface="ArhialkhanMJ" pitchFamily="2" charset="0"/>
              </a:rPr>
              <a:t>AbywjwcÕ</a:t>
            </a:r>
            <a:r>
              <a:rPr lang="en-US" sz="2400" dirty="0" smtClean="0">
                <a:solidFill>
                  <a:srgbClr val="C00000"/>
                </a:solidFill>
                <a:latin typeface="ArhialkhanMJ" pitchFamily="2" charset="0"/>
                <a:cs typeface="ArhialkhanMJ" pitchFamily="2" charset="0"/>
              </a:rPr>
              <a:t> </a:t>
            </a:r>
            <a:r>
              <a:rPr lang="en-US" sz="2400" dirty="0" smtClean="0">
                <a:solidFill>
                  <a:srgbClr val="002060"/>
                </a:solidFill>
                <a:latin typeface="ArhialkhanMJ" pitchFamily="2" charset="0"/>
                <a:cs typeface="ArhialkhanMJ" pitchFamily="2" charset="0"/>
              </a:rPr>
              <a:t>A_© </a:t>
            </a:r>
            <a:r>
              <a:rPr lang="en-US" sz="2400" dirty="0" err="1" smtClean="0">
                <a:solidFill>
                  <a:srgbClr val="002060"/>
                </a:solidFill>
                <a:latin typeface="ArhialkhanMJ" pitchFamily="2" charset="0"/>
                <a:cs typeface="ArhialkhanMJ" pitchFamily="2" charset="0"/>
              </a:rPr>
              <a:t>aviv</a:t>
            </a:r>
            <a:r>
              <a:rPr lang="en-US" sz="2400" dirty="0" smtClean="0">
                <a:solidFill>
                  <a:srgbClr val="002060"/>
                </a:solidFill>
                <a:latin typeface="ArhialkhanMJ" pitchFamily="2" charset="0"/>
                <a:cs typeface="ArhialkhanMJ" pitchFamily="2" charset="0"/>
              </a:rPr>
              <a:t> 3 </a:t>
            </a:r>
            <a:r>
              <a:rPr lang="en-US" sz="2400" dirty="0" err="1" smtClean="0">
                <a:solidFill>
                  <a:srgbClr val="002060"/>
                </a:solidFill>
                <a:latin typeface="ArhialkhanMJ" pitchFamily="2" charset="0"/>
                <a:cs typeface="ArhialkhanMJ" pitchFamily="2" charset="0"/>
              </a:rPr>
              <a:t>Gi</a:t>
            </a:r>
            <a:r>
              <a:rPr lang="en-US" sz="2400" dirty="0" smtClean="0">
                <a:solidFill>
                  <a:srgbClr val="002060"/>
                </a:solidFill>
                <a:latin typeface="ArhialkhanMJ" pitchFamily="2" charset="0"/>
                <a:cs typeface="ArhialkhanMJ" pitchFamily="2" charset="0"/>
              </a:rPr>
              <a:t> </a:t>
            </a:r>
            <a:r>
              <a:rPr lang="en-US" sz="2400" dirty="0" err="1" smtClean="0">
                <a:solidFill>
                  <a:srgbClr val="002060"/>
                </a:solidFill>
                <a:latin typeface="ArhialkhanMJ" pitchFamily="2" charset="0"/>
                <a:cs typeface="ArhialkhanMJ" pitchFamily="2" charset="0"/>
              </a:rPr>
              <a:t>Aaxb</a:t>
            </a:r>
            <a:r>
              <a:rPr lang="en-US" sz="2400" dirty="0" smtClean="0">
                <a:solidFill>
                  <a:srgbClr val="002060"/>
                </a:solidFill>
                <a:latin typeface="ArhialkhanMJ" pitchFamily="2" charset="0"/>
                <a:cs typeface="ArhialkhanMJ" pitchFamily="2" charset="0"/>
              </a:rPr>
              <a:t> </a:t>
            </a:r>
            <a:r>
              <a:rPr lang="en-US" sz="2400" dirty="0" err="1" smtClean="0">
                <a:solidFill>
                  <a:srgbClr val="002060"/>
                </a:solidFill>
                <a:latin typeface="ArhialkhanMJ" pitchFamily="2" charset="0"/>
                <a:cs typeface="ArhialkhanMJ" pitchFamily="2" charset="0"/>
              </a:rPr>
              <a:t>cÖ`Ë</a:t>
            </a:r>
            <a:r>
              <a:rPr lang="en-US" sz="2400" dirty="0" smtClean="0">
                <a:solidFill>
                  <a:srgbClr val="002060"/>
                </a:solidFill>
                <a:latin typeface="ArhialkhanMJ" pitchFamily="2" charset="0"/>
                <a:cs typeface="ArhialkhanMJ" pitchFamily="2" charset="0"/>
              </a:rPr>
              <a:t> †</a:t>
            </a:r>
            <a:r>
              <a:rPr lang="en-US" sz="2400" dirty="0" err="1" smtClean="0">
                <a:solidFill>
                  <a:srgbClr val="002060"/>
                </a:solidFill>
                <a:latin typeface="ArhialkhanMJ" pitchFamily="2" charset="0"/>
                <a:cs typeface="ArhialkhanMJ" pitchFamily="2" charset="0"/>
              </a:rPr>
              <a:t>Kv‡bv</a:t>
            </a:r>
            <a:r>
              <a:rPr lang="en-US" sz="2400" dirty="0" smtClean="0">
                <a:solidFill>
                  <a:srgbClr val="002060"/>
                </a:solidFill>
                <a:latin typeface="ArhialkhanMJ" pitchFamily="2" charset="0"/>
                <a:cs typeface="ArhialkhanMJ" pitchFamily="2" charset="0"/>
              </a:rPr>
              <a:t> </a:t>
            </a:r>
            <a:r>
              <a:rPr lang="en-US" sz="2400" dirty="0" err="1" smtClean="0">
                <a:solidFill>
                  <a:srgbClr val="002060"/>
                </a:solidFill>
                <a:latin typeface="ArhialkhanMJ" pitchFamily="2" charset="0"/>
                <a:cs typeface="ArhialkhanMJ" pitchFamily="2" charset="0"/>
              </a:rPr>
              <a:t>Abywjwc</a:t>
            </a:r>
            <a:r>
              <a:rPr lang="en-US" sz="2400" dirty="0" smtClean="0">
                <a:solidFill>
                  <a:srgbClr val="002060"/>
                </a:solidFill>
                <a:latin typeface="ArhialkhanMJ" pitchFamily="2" charset="0"/>
                <a:cs typeface="ArhialkhanMJ" pitchFamily="2" charset="0"/>
              </a:rPr>
              <a:t>;</a:t>
            </a:r>
            <a:endParaRPr lang="en-US" sz="2400" b="1" dirty="0" smtClean="0">
              <a:solidFill>
                <a:srgbClr val="002060"/>
              </a:solidFill>
              <a:latin typeface="ArhialkhanMJ" pitchFamily="2" charset="0"/>
              <a:cs typeface="ArhialkhanMJ" pitchFamily="2" charset="0"/>
            </a:endParaRPr>
          </a:p>
          <a:p>
            <a:pPr algn="just"/>
            <a:r>
              <a:rPr lang="en-US" sz="2400" b="1" dirty="0" smtClean="0">
                <a:solidFill>
                  <a:srgbClr val="C00000"/>
                </a:solidFill>
                <a:latin typeface="ArhialkhanMJ" pitchFamily="2" charset="0"/>
                <a:cs typeface="ArhialkhanMJ" pitchFamily="2" charset="0"/>
              </a:rPr>
              <a:t>(T) Ôe¨w³Õ </a:t>
            </a:r>
            <a:r>
              <a:rPr lang="en-US" sz="2400" b="1" dirty="0" smtClean="0">
                <a:solidFill>
                  <a:srgbClr val="002060"/>
                </a:solidFill>
                <a:latin typeface="ArhialkhanMJ" pitchFamily="2" charset="0"/>
                <a:cs typeface="ArhialkhanMJ" pitchFamily="2" charset="0"/>
              </a:rPr>
              <a:t>A‡_© †</a:t>
            </a:r>
            <a:r>
              <a:rPr lang="en-US" sz="2400" b="1" dirty="0" err="1" smtClean="0">
                <a:solidFill>
                  <a:srgbClr val="002060"/>
                </a:solidFill>
                <a:latin typeface="ArhialkhanMJ" pitchFamily="2" charset="0"/>
                <a:cs typeface="ArhialkhanMJ" pitchFamily="2" charset="0"/>
              </a:rPr>
              <a:t>Kv‡bv</a:t>
            </a:r>
            <a:r>
              <a:rPr lang="en-US" sz="2400" b="1" dirty="0" smtClean="0">
                <a:solidFill>
                  <a:srgbClr val="002060"/>
                </a:solidFill>
                <a:latin typeface="ArhialkhanMJ" pitchFamily="2" charset="0"/>
                <a:cs typeface="ArhialkhanMJ" pitchFamily="2" charset="0"/>
              </a:rPr>
              <a:t> </a:t>
            </a:r>
            <a:r>
              <a:rPr lang="en-US" sz="2400" b="1" dirty="0" smtClean="0">
                <a:solidFill>
                  <a:schemeClr val="bg1"/>
                </a:solidFill>
                <a:latin typeface="ArhialkhanMJ" pitchFamily="2" charset="0"/>
                <a:cs typeface="ArhialkhanMJ" pitchFamily="2" charset="0"/>
              </a:rPr>
              <a:t>e¨w³ </a:t>
            </a:r>
            <a:r>
              <a:rPr lang="en-US" sz="2400" b="1" dirty="0" err="1" smtClean="0">
                <a:solidFill>
                  <a:schemeClr val="bg1"/>
                </a:solidFill>
                <a:latin typeface="ArhialkhanMJ" pitchFamily="2" charset="0"/>
                <a:cs typeface="ArhialkhanMJ" pitchFamily="2" charset="0"/>
              </a:rPr>
              <a:t>ev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cÖwZôvb</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Kv¤úvbx</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K‡c©v‡ikb</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mgevq</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mwgwZ</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msN</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Askx`vwi</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Kvievi</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mwgwZ</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dvg</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ev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Ab</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Kv‡bv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ms¯’v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ev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Dnv‡`i</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cÖwZwbwa</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ev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Kv‡bv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ckv`vi</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Avw_©K</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ga</a:t>
            </a:r>
            <a:r>
              <a:rPr lang="en-US" sz="2400" b="1" dirty="0" smtClean="0">
                <a:solidFill>
                  <a:schemeClr val="bg1"/>
                </a:solidFill>
                <a:latin typeface="ArhialkhanMJ" pitchFamily="2" charset="0"/>
                <a:cs typeface="ArhialkhanMJ" pitchFamily="2" charset="0"/>
              </a:rPr>
              <a:t>¨¯’</a:t>
            </a:r>
            <a:r>
              <a:rPr lang="en-US" sz="2400" b="1" dirty="0" err="1" smtClean="0">
                <a:solidFill>
                  <a:schemeClr val="bg1"/>
                </a:solidFill>
                <a:latin typeface="ArhialkhanMJ" pitchFamily="2" charset="0"/>
                <a:cs typeface="ArhialkhanMJ" pitchFamily="2" charset="0"/>
              </a:rPr>
              <a:t>ZvKvixI</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hgb-G‡R›U</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Uªvw</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wnmveiÿK</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AvBbRxex</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ev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GZ`&amp;mswkøó</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Ab</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Kv‡bv</a:t>
            </a:r>
            <a:r>
              <a:rPr lang="en-US" sz="2400" b="1" dirty="0" smtClean="0">
                <a:solidFill>
                  <a:schemeClr val="bg1"/>
                </a:solidFill>
                <a:latin typeface="ArhialkhanMJ" pitchFamily="2" charset="0"/>
                <a:cs typeface="ArhialkhanMJ" pitchFamily="2" charset="0"/>
              </a:rPr>
              <a:t> †</a:t>
            </a:r>
            <a:r>
              <a:rPr lang="en-US" sz="2400" b="1" dirty="0" err="1" smtClean="0">
                <a:solidFill>
                  <a:schemeClr val="bg1"/>
                </a:solidFill>
                <a:latin typeface="ArhialkhanMJ" pitchFamily="2" charset="0"/>
                <a:cs typeface="ArhialkhanMJ" pitchFamily="2" charset="0"/>
              </a:rPr>
              <a:t>ckvRxex</a:t>
            </a:r>
            <a:r>
              <a:rPr lang="en-US" sz="2400" b="1" dirty="0" smtClean="0">
                <a:solidFill>
                  <a:schemeClr val="bg1"/>
                </a:solidFill>
                <a:latin typeface="ArhialkhanMJ" pitchFamily="2" charset="0"/>
                <a:cs typeface="ArhialkhanMJ" pitchFamily="2" charset="0"/>
              </a:rPr>
              <a:t>) AšÍf©y³ </a:t>
            </a:r>
            <a:r>
              <a:rPr lang="en-US" sz="2400" b="1" dirty="0" err="1" smtClean="0">
                <a:solidFill>
                  <a:schemeClr val="bg1"/>
                </a:solidFill>
                <a:latin typeface="ArhialkhanMJ" pitchFamily="2" charset="0"/>
                <a:cs typeface="ArhialkhanMJ" pitchFamily="2" charset="0"/>
              </a:rPr>
              <a:t>nB‡e</a:t>
            </a:r>
            <a:r>
              <a:rPr lang="en-US" sz="2400" b="1" dirty="0" smtClean="0">
                <a:solidFill>
                  <a:schemeClr val="bg1"/>
                </a:solidFill>
                <a:latin typeface="ArhialkhanMJ" pitchFamily="2" charset="0"/>
                <a:cs typeface="ArhialkhanMJ" pitchFamily="2" charset="0"/>
              </a:rPr>
              <a:t>; </a:t>
            </a:r>
          </a:p>
          <a:p>
            <a:pPr algn="just"/>
            <a:endParaRPr lang="en-US" sz="2400" b="1" dirty="0">
              <a:solidFill>
                <a:srgbClr val="002060"/>
              </a:solidFill>
              <a:latin typeface="ArhialkhanMJ" pitchFamily="2" charset="0"/>
              <a:cs typeface="ArhialkhanMJ" pitchFamily="2" charset="0"/>
            </a:endParaRPr>
          </a:p>
        </p:txBody>
      </p:sp>
    </p:spTree>
  </p:cSld>
  <p:clrMapOvr>
    <a:masterClrMapping/>
  </p:clrMapOvr>
  <p:transition spd="slow">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050"/>
            <a:ext cx="8496944" cy="460648"/>
          </a:xfrm>
        </p:spPr>
        <p:txBody>
          <a:bodyPr/>
          <a:lstStyle/>
          <a:p>
            <a:endParaRPr lang="en-US"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endParaRPr>
          </a:p>
          <a:p>
            <a:pPr algn="ctr"/>
            <a:r>
              <a:rPr lang="en-U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2| </a:t>
            </a:r>
            <a:r>
              <a:rPr lang="en-US" sz="36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msÁv</a:t>
            </a:r>
            <a:r>
              <a:rPr lang="en-U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rPr>
              <a:t>: </a:t>
            </a:r>
            <a:r>
              <a:rPr lang="en-US"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চলমান</a:t>
            </a:r>
            <a:endPar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a:p>
            <a:endParaRPr lang="en-US" dirty="0" smtClean="0">
              <a:solidFill>
                <a:srgbClr val="002060"/>
              </a:solidFill>
              <a:latin typeface="ArhialkhanMJ" pitchFamily="2" charset="0"/>
              <a:cs typeface="ArhialkhanMJ" pitchFamily="2" charset="0"/>
            </a:endParaRPr>
          </a:p>
        </p:txBody>
      </p:sp>
      <p:sp>
        <p:nvSpPr>
          <p:cNvPr id="4" name="Content Placeholder 3"/>
          <p:cNvSpPr>
            <a:spLocks noGrp="1"/>
          </p:cNvSpPr>
          <p:nvPr>
            <p:ph idx="10"/>
          </p:nvPr>
        </p:nvSpPr>
        <p:spPr>
          <a:xfrm>
            <a:off x="0" y="285750"/>
            <a:ext cx="9144000" cy="4857750"/>
          </a:xfrm>
        </p:spPr>
        <p:txBody>
          <a:bodyPr>
            <a:noAutofit/>
          </a:bodyPr>
          <a:lstStyle/>
          <a:p>
            <a:pPr algn="just"/>
            <a:r>
              <a:rPr lang="en-US" sz="2400" b="1" u="sng" dirty="0" smtClean="0">
                <a:solidFill>
                  <a:srgbClr val="FF0000"/>
                </a:solidFill>
                <a:latin typeface="ArhialkhanMJ" pitchFamily="2" charset="0"/>
                <a:cs typeface="ArhialkhanMJ" pitchFamily="2" charset="0"/>
              </a:rPr>
              <a:t>(</a:t>
            </a:r>
            <a:r>
              <a:rPr lang="en-US" sz="2800" b="1" u="sng" dirty="0" smtClean="0">
                <a:solidFill>
                  <a:srgbClr val="FF0000"/>
                </a:solidFill>
                <a:latin typeface="ArhialkhanMJ" pitchFamily="2" charset="0"/>
                <a:cs typeface="ArhialkhanMJ" pitchFamily="2" charset="0"/>
              </a:rPr>
              <a:t>V) </a:t>
            </a:r>
            <a:r>
              <a:rPr lang="en-US" sz="2800" b="1" u="sng" dirty="0" err="1" smtClean="0">
                <a:solidFill>
                  <a:srgbClr val="FF0000"/>
                </a:solidFill>
                <a:latin typeface="ArhialkhanMJ" pitchFamily="2" charset="0"/>
                <a:cs typeface="ArhialkhanMJ" pitchFamily="2" charset="0"/>
              </a:rPr>
              <a:t>Ôe¨vsKvi</a:t>
            </a:r>
            <a:r>
              <a:rPr lang="en-US" sz="2800" b="1" u="sng" dirty="0" smtClean="0">
                <a:solidFill>
                  <a:srgbClr val="FF0000"/>
                </a:solidFill>
                <a:latin typeface="ArhialkhanMJ" pitchFamily="2" charset="0"/>
                <a:cs typeface="ArhialkhanMJ" pitchFamily="2" charset="0"/>
              </a:rPr>
              <a:t> </a:t>
            </a:r>
            <a:r>
              <a:rPr lang="en-US" sz="2800" b="1" u="sng" dirty="0" err="1" smtClean="0">
                <a:solidFill>
                  <a:srgbClr val="FF0000"/>
                </a:solidFill>
                <a:latin typeface="ArhialkhanMJ" pitchFamily="2" charset="0"/>
                <a:cs typeface="ArhialkhanMJ" pitchFamily="2" charset="0"/>
              </a:rPr>
              <a:t>ewnÕ</a:t>
            </a:r>
            <a:r>
              <a:rPr lang="en-US" sz="2800" b="1" u="sng" dirty="0" smtClean="0">
                <a:solidFill>
                  <a:srgbClr val="FF0000"/>
                </a:solidFill>
                <a:latin typeface="ArhialkhanMJ" pitchFamily="2" charset="0"/>
                <a:cs typeface="ArhialkhanMJ" pitchFamily="2" charset="0"/>
              </a:rPr>
              <a:t> A_© †</a:t>
            </a:r>
            <a:r>
              <a:rPr lang="en-US" sz="2800" b="1" u="sng" dirty="0" err="1" smtClean="0">
                <a:solidFill>
                  <a:srgbClr val="FF0000"/>
                </a:solidFill>
                <a:latin typeface="ArhialkhanMJ" pitchFamily="2" charset="0"/>
                <a:cs typeface="ArhialkhanMJ" pitchFamily="2" charset="0"/>
              </a:rPr>
              <a:t>Kv‡bv</a:t>
            </a:r>
            <a:r>
              <a:rPr lang="en-US" sz="2800" b="1" u="sng" dirty="0" smtClean="0">
                <a:solidFill>
                  <a:srgbClr val="FF0000"/>
                </a:solidFill>
                <a:latin typeface="ArhialkhanMJ" pitchFamily="2" charset="0"/>
                <a:cs typeface="ArhialkhanMJ" pitchFamily="2" charset="0"/>
              </a:rPr>
              <a:t> </a:t>
            </a:r>
            <a:r>
              <a:rPr lang="en-US" sz="2800" b="1" u="sng" dirty="0" err="1" smtClean="0">
                <a:solidFill>
                  <a:srgbClr val="FF0000"/>
                </a:solidFill>
                <a:latin typeface="ArhialkhanMJ" pitchFamily="2" charset="0"/>
                <a:cs typeface="ArhialkhanMJ" pitchFamily="2" charset="0"/>
              </a:rPr>
              <a:t>e¨vs‡Ki</a:t>
            </a:r>
            <a:r>
              <a:rPr lang="en-US" sz="2800" b="1" u="sng" dirty="0" smtClean="0">
                <a:solidFill>
                  <a:srgbClr val="FF0000"/>
                </a:solidFill>
                <a:latin typeface="ArhialkhanMJ" pitchFamily="2" charset="0"/>
                <a:cs typeface="ArhialkhanMJ" pitchFamily="2" charset="0"/>
              </a:rPr>
              <a:t>-</a:t>
            </a:r>
            <a:endParaRPr lang="en-US" sz="3200" b="1" u="sng" dirty="0" smtClean="0">
              <a:solidFill>
                <a:srgbClr val="FF0000"/>
              </a:solidFill>
              <a:latin typeface="ArhialkhanMJ" pitchFamily="2" charset="0"/>
              <a:cs typeface="ArhialkhanMJ" pitchFamily="2" charset="0"/>
            </a:endParaRPr>
          </a:p>
          <a:p>
            <a:pPr algn="just">
              <a:spcBef>
                <a:spcPts val="0"/>
              </a:spcBef>
            </a:pPr>
            <a:r>
              <a:rPr lang="en-US" sz="2400" b="1" u="sng" dirty="0" smtClean="0">
                <a:solidFill>
                  <a:srgbClr val="C00000"/>
                </a:solidFill>
                <a:latin typeface="ArhialkhanMJ" pitchFamily="2" charset="0"/>
                <a:cs typeface="ArhialkhanMJ" pitchFamily="2" charset="0"/>
              </a:rPr>
              <a:t>(A) </a:t>
            </a:r>
            <a:r>
              <a:rPr lang="en-US" sz="2400" b="1" u="sng" dirty="0" err="1" smtClean="0">
                <a:solidFill>
                  <a:schemeClr val="bg1"/>
                </a:solidFill>
                <a:latin typeface="ArhialkhanMJ" pitchFamily="2" charset="0"/>
                <a:cs typeface="ArhialkhanMJ" pitchFamily="2" charset="0"/>
              </a:rPr>
              <a:t>LwZqvb</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ewn</a:t>
            </a:r>
            <a:r>
              <a:rPr lang="en-US" sz="2400" b="1" u="sng" dirty="0" smtClean="0">
                <a:solidFill>
                  <a:schemeClr val="bg1"/>
                </a:solidFill>
                <a:latin typeface="ArhialkhanMJ" pitchFamily="2" charset="0"/>
                <a:cs typeface="ArhialkhanMJ" pitchFamily="2" charset="0"/>
              </a:rPr>
              <a:t> (</a:t>
            </a:r>
            <a:r>
              <a:rPr lang="en-US" sz="2400" b="1" u="sng" dirty="0" smtClean="0">
                <a:solidFill>
                  <a:schemeClr val="bg1"/>
                </a:solidFill>
                <a:latin typeface="Aparajita" pitchFamily="34" charset="0"/>
                <a:cs typeface="Aparajita" pitchFamily="34" charset="0"/>
              </a:rPr>
              <a:t>ledger</a:t>
            </a:r>
            <a:r>
              <a:rPr lang="en-US" sz="2400" b="1" u="sng" dirty="0" smtClean="0">
                <a:solidFill>
                  <a:schemeClr val="bg1"/>
                </a:solidFill>
                <a:latin typeface="ArhialkhanMJ" pitchFamily="2" charset="0"/>
                <a:cs typeface="ArhialkhanMJ" pitchFamily="2" charset="0"/>
              </a:rPr>
              <a:t>), ˆ`</a:t>
            </a:r>
            <a:r>
              <a:rPr lang="en-US" sz="2400" b="1" u="sng" dirty="0" err="1" smtClean="0">
                <a:solidFill>
                  <a:schemeClr val="bg1"/>
                </a:solidFill>
                <a:latin typeface="ArhialkhanMJ" pitchFamily="2" charset="0"/>
                <a:cs typeface="ArhialkhanMJ" pitchFamily="2" charset="0"/>
              </a:rPr>
              <a:t>wbK</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ewn</a:t>
            </a:r>
            <a:r>
              <a:rPr lang="en-US" sz="2400" b="1" u="sng" dirty="0" smtClean="0">
                <a:solidFill>
                  <a:schemeClr val="bg1"/>
                </a:solidFill>
                <a:latin typeface="ArhialkhanMJ" pitchFamily="2" charset="0"/>
                <a:cs typeface="ArhialkhanMJ" pitchFamily="2" charset="0"/>
              </a:rPr>
              <a:t> (</a:t>
            </a:r>
            <a:r>
              <a:rPr lang="en-US" sz="2400" b="1" u="sng" dirty="0" smtClean="0">
                <a:solidFill>
                  <a:schemeClr val="bg1"/>
                </a:solidFill>
                <a:latin typeface="Aparajita" pitchFamily="34" charset="0"/>
                <a:cs typeface="Aparajita" pitchFamily="34" charset="0"/>
              </a:rPr>
              <a:t>day-book</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bM`vb</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ewn</a:t>
            </a:r>
            <a:r>
              <a:rPr lang="en-US" sz="2400" b="1" u="sng" dirty="0" smtClean="0">
                <a:solidFill>
                  <a:schemeClr val="bg1"/>
                </a:solidFill>
                <a:latin typeface="ArhialkhanMJ" pitchFamily="2" charset="0"/>
                <a:cs typeface="ArhialkhanMJ" pitchFamily="2" charset="0"/>
              </a:rPr>
              <a:t> (</a:t>
            </a:r>
            <a:r>
              <a:rPr lang="en-US" sz="2400" b="1" u="sng" dirty="0" smtClean="0">
                <a:solidFill>
                  <a:schemeClr val="bg1"/>
                </a:solidFill>
                <a:latin typeface="Aparajita" pitchFamily="34" charset="0"/>
                <a:cs typeface="Aparajita" pitchFamily="34" charset="0"/>
              </a:rPr>
              <a:t>cashbook</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wnmve</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ewn</a:t>
            </a:r>
            <a:r>
              <a:rPr lang="en-US" sz="2400" b="1" u="sng" dirty="0" smtClean="0">
                <a:solidFill>
                  <a:schemeClr val="bg1"/>
                </a:solidFill>
                <a:latin typeface="ArhialkhanMJ" pitchFamily="2" charset="0"/>
                <a:cs typeface="ArhialkhanMJ" pitchFamily="2" charset="0"/>
              </a:rPr>
              <a:t> (</a:t>
            </a:r>
            <a:r>
              <a:rPr lang="en-US" sz="2400" b="1" u="sng" dirty="0" smtClean="0">
                <a:solidFill>
                  <a:schemeClr val="bg1"/>
                </a:solidFill>
                <a:latin typeface="Aparajita" pitchFamily="34" charset="0"/>
                <a:cs typeface="Aparajita" pitchFamily="34" charset="0"/>
              </a:rPr>
              <a:t>account-book</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Ges</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e¨vs‡Ki</a:t>
            </a:r>
            <a:r>
              <a:rPr lang="en-US" sz="2400" b="1" u="sng" dirty="0" smtClean="0">
                <a:solidFill>
                  <a:schemeClr val="bg1"/>
                </a:solidFill>
                <a:latin typeface="ArhialkhanMJ" pitchFamily="2" charset="0"/>
                <a:cs typeface="ArhialkhanMJ" pitchFamily="2" charset="0"/>
              </a:rPr>
              <a:t> ˆ`</a:t>
            </a:r>
            <a:r>
              <a:rPr lang="en-US" sz="2400" b="1" u="sng" dirty="0" err="1" smtClean="0">
                <a:solidFill>
                  <a:schemeClr val="bg1"/>
                </a:solidFill>
                <a:latin typeface="ArhialkhanMJ" pitchFamily="2" charset="0"/>
                <a:cs typeface="ArhialkhanMJ" pitchFamily="2" charset="0"/>
              </a:rPr>
              <a:t>bw›`b</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Kv‡h</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e¨eüZ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Ab</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mKj</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cÖKvi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ewn</a:t>
            </a:r>
            <a:r>
              <a:rPr lang="en-US" sz="2400" b="1" u="sng" dirty="0" smtClean="0">
                <a:solidFill>
                  <a:schemeClr val="bg1"/>
                </a:solidFill>
                <a:latin typeface="ArhialkhanMJ" pitchFamily="2" charset="0"/>
                <a:cs typeface="ArhialkhanMJ" pitchFamily="2" charset="0"/>
              </a:rPr>
              <a:t> I </a:t>
            </a:r>
            <a:r>
              <a:rPr lang="en-US" sz="2400" b="1" u="sng" dirty="0" err="1" smtClean="0">
                <a:solidFill>
                  <a:schemeClr val="bg1"/>
                </a:solidFill>
                <a:latin typeface="ArhialkhanMJ" pitchFamily="2" charset="0"/>
                <a:cs typeface="ArhialkhanMJ" pitchFamily="2" charset="0"/>
              </a:rPr>
              <a:t>bw</a:t>
            </a:r>
            <a:r>
              <a:rPr lang="en-US" sz="2400" b="1" u="sng" dirty="0" smtClean="0">
                <a:solidFill>
                  <a:schemeClr val="bg1"/>
                </a:solidFill>
                <a:latin typeface="ArhialkhanMJ" pitchFamily="2" charset="0"/>
                <a:cs typeface="ArhialkhanMJ" pitchFamily="2" charset="0"/>
              </a:rPr>
              <a:t>_, </a:t>
            </a:r>
            <a:r>
              <a:rPr lang="en-US" sz="2400" b="1" u="sng" dirty="0" err="1" smtClean="0">
                <a:solidFill>
                  <a:schemeClr val="bg1"/>
                </a:solidFill>
                <a:latin typeface="ArhialkhanMJ" pitchFamily="2" charset="0"/>
                <a:cs typeface="ArhialkhanMJ" pitchFamily="2" charset="0"/>
              </a:rPr>
              <a:t>hvnv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wjwLZ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AvKv‡i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A_ev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gvB</a:t>
            </a:r>
            <a:r>
              <a:rPr lang="en-US" sz="2400" b="1" u="sng" dirty="0" smtClean="0">
                <a:solidFill>
                  <a:schemeClr val="bg1"/>
                </a:solidFill>
                <a:latin typeface="ArhialkhanMJ" pitchFamily="2" charset="0"/>
                <a:cs typeface="ArhialkhanMJ" pitchFamily="2" charset="0"/>
              </a:rPr>
              <a:t>‡µ</a:t>
            </a:r>
            <a:r>
              <a:rPr lang="en-US" sz="2400" b="1" u="sng" dirty="0" err="1" smtClean="0">
                <a:solidFill>
                  <a:schemeClr val="bg1"/>
                </a:solidFill>
                <a:latin typeface="ArhialkhanMJ" pitchFamily="2" charset="0"/>
                <a:cs typeface="ArhialkhanMJ" pitchFamily="2" charset="0"/>
              </a:rPr>
              <a:t>vwdj</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B‡jKUªwbK</a:t>
            </a:r>
            <a:r>
              <a:rPr lang="en-US" sz="2400" b="1" u="sng" dirty="0" smtClean="0">
                <a:solidFill>
                  <a:schemeClr val="bg1"/>
                </a:solidFill>
                <a:latin typeface="ArhialkhanMJ" pitchFamily="2" charset="0"/>
                <a:cs typeface="ArhialkhanMJ" pitchFamily="2" charset="0"/>
              </a:rPr>
              <a:t> ¯^vÿihy³ </a:t>
            </a:r>
            <a:r>
              <a:rPr lang="en-US" sz="2400" b="1" u="sng" dirty="0" err="1" smtClean="0">
                <a:solidFill>
                  <a:schemeClr val="bg1"/>
                </a:solidFill>
                <a:latin typeface="ArhialkhanMJ" pitchFamily="2" charset="0"/>
                <a:cs typeface="ArhialkhanMJ" pitchFamily="2" charset="0"/>
              </a:rPr>
              <a:t>ev</a:t>
            </a:r>
            <a:r>
              <a:rPr lang="en-US" sz="2400" b="1" u="sng" dirty="0" smtClean="0">
                <a:solidFill>
                  <a:schemeClr val="bg1"/>
                </a:solidFill>
                <a:latin typeface="ArhialkhanMJ" pitchFamily="2" charset="0"/>
                <a:cs typeface="ArhialkhanMJ" pitchFamily="2" charset="0"/>
              </a:rPr>
              <a:t> Z_¨ cÖhyw³i </a:t>
            </a:r>
            <a:r>
              <a:rPr lang="en-US" sz="2400" b="1" u="sng" dirty="0" err="1" smtClean="0">
                <a:solidFill>
                  <a:schemeClr val="bg1"/>
                </a:solidFill>
                <a:latin typeface="ArhialkhanMJ" pitchFamily="2" charset="0"/>
                <a:cs typeface="ArhialkhanMJ" pitchFamily="2" charset="0"/>
              </a:rPr>
              <a:t>Ab</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Kv‡bv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gva</a:t>
            </a:r>
            <a:r>
              <a:rPr lang="en-US" sz="2400" b="1" u="sng" dirty="0" smtClean="0">
                <a:solidFill>
                  <a:schemeClr val="bg1"/>
                </a:solidFill>
                <a:latin typeface="ArhialkhanMJ" pitchFamily="2" charset="0"/>
                <a:cs typeface="ArhialkhanMJ" pitchFamily="2" charset="0"/>
              </a:rPr>
              <a:t>¨‡g </a:t>
            </a:r>
            <a:r>
              <a:rPr lang="en-US" sz="2400" b="1" u="sng" dirty="0" err="1" smtClean="0">
                <a:solidFill>
                  <a:schemeClr val="bg1"/>
                </a:solidFill>
                <a:latin typeface="ArhialkhanMJ" pitchFamily="2" charset="0"/>
                <a:cs typeface="ArhialkhanMJ" pitchFamily="2" charset="0"/>
              </a:rPr>
              <a:t>msiwÿZ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nq</a:t>
            </a:r>
            <a:r>
              <a:rPr lang="en-US" sz="2400" b="1" u="sng" dirty="0" smtClean="0">
                <a:solidFill>
                  <a:schemeClr val="bg1"/>
                </a:solidFill>
                <a:latin typeface="ArhialkhanMJ" pitchFamily="2" charset="0"/>
                <a:cs typeface="ArhialkhanMJ" pitchFamily="2" charset="0"/>
              </a:rPr>
              <a:t>; </a:t>
            </a:r>
          </a:p>
          <a:p>
            <a:pPr algn="just">
              <a:spcBef>
                <a:spcPts val="0"/>
              </a:spcBef>
            </a:pPr>
            <a:r>
              <a:rPr lang="en-US" sz="2400" b="1" u="sng" dirty="0" smtClean="0">
                <a:solidFill>
                  <a:srgbClr val="C00000"/>
                </a:solidFill>
                <a:latin typeface="ArhialkhanMJ" pitchFamily="2" charset="0"/>
                <a:cs typeface="ArhialkhanMJ" pitchFamily="2" charset="0"/>
              </a:rPr>
              <a:t>(Av) </a:t>
            </a:r>
            <a:r>
              <a:rPr lang="en-US" sz="2400" b="1" u="sng" dirty="0" smtClean="0">
                <a:solidFill>
                  <a:schemeClr val="bg1"/>
                </a:solidFill>
                <a:latin typeface="ArhialkhanMJ" pitchFamily="2" charset="0"/>
                <a:cs typeface="ArhialkhanMJ" pitchFamily="2" charset="0"/>
              </a:rPr>
              <a:t>†h †</a:t>
            </a:r>
            <a:r>
              <a:rPr lang="en-US" sz="2400" b="1" u="sng" dirty="0" err="1" smtClean="0">
                <a:solidFill>
                  <a:schemeClr val="bg1"/>
                </a:solidFill>
                <a:latin typeface="ArhialkhanMJ" pitchFamily="2" charset="0"/>
                <a:cs typeface="ArhialkhanMJ" pitchFamily="2" charset="0"/>
              </a:rPr>
              <a:t>Kv‡bv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wjj</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hvnv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mvaviYfv‡e</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e¨vs‡Ki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e¨emvq</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e¨eüZ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nq</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A_ev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e¨vs‡Ki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jb‡`b</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ß‡i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wb`k©bc‡Îi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wbeÜbewn</a:t>
            </a:r>
            <a:r>
              <a:rPr lang="en-US" sz="2400" b="1" u="sng" dirty="0" smtClean="0">
                <a:solidFill>
                  <a:schemeClr val="bg1"/>
                </a:solidFill>
                <a:latin typeface="ArhialkhanMJ" pitchFamily="2" charset="0"/>
                <a:cs typeface="ArhialkhanMJ" pitchFamily="2" charset="0"/>
              </a:rPr>
              <a:t> (</a:t>
            </a:r>
            <a:r>
              <a:rPr lang="en-US" sz="2400" b="1" u="sng" dirty="0" smtClean="0">
                <a:solidFill>
                  <a:schemeClr val="bg1"/>
                </a:solidFill>
                <a:latin typeface="Aparajita" pitchFamily="34" charset="0"/>
                <a:cs typeface="Aparajita" pitchFamily="34" charset="0"/>
              </a:rPr>
              <a:t>register</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wnmv‡e</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e¨eüZ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nq</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hvnv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evuavBK</a:t>
            </a:r>
            <a:r>
              <a:rPr lang="en-US" sz="2400" b="1" u="sng" dirty="0" smtClean="0">
                <a:solidFill>
                  <a:schemeClr val="bg1"/>
                </a:solidFill>
                <a:latin typeface="ArhialkhanMJ" pitchFamily="2" charset="0"/>
                <a:cs typeface="ArhialkhanMJ" pitchFamily="2" charset="0"/>
              </a:rPr>
              <a:t>…Z </a:t>
            </a:r>
            <a:r>
              <a:rPr lang="en-US" sz="2400" b="1" u="sng" dirty="0" err="1" smtClean="0">
                <a:solidFill>
                  <a:schemeClr val="bg1"/>
                </a:solidFill>
                <a:latin typeface="ArhialkhanMJ" pitchFamily="2" charset="0"/>
                <a:cs typeface="ArhialkhanMJ" pitchFamily="2" charset="0"/>
              </a:rPr>
              <a:t>eB‡qi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fwjDgi</a:t>
            </a:r>
            <a:r>
              <a:rPr lang="en-US" sz="2400" b="1" u="sng" dirty="0" smtClean="0">
                <a:solidFill>
                  <a:schemeClr val="bg1"/>
                </a:solidFill>
                <a:latin typeface="ArhialkhanMJ" pitchFamily="2" charset="0"/>
                <a:cs typeface="ArhialkhanMJ" pitchFamily="2" charset="0"/>
              </a:rPr>
              <a:t>~‡c </a:t>
            </a:r>
            <a:r>
              <a:rPr lang="en-US" sz="2400" b="1" u="sng" dirty="0" err="1" smtClean="0">
                <a:solidFill>
                  <a:schemeClr val="bg1"/>
                </a:solidFill>
                <a:latin typeface="ArhialkhanMJ" pitchFamily="2" charset="0"/>
                <a:cs typeface="ArhialkhanMJ" pitchFamily="2" charset="0"/>
              </a:rPr>
              <a:t>A_ev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jyR</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wkU</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c„ôv</a:t>
            </a:r>
            <a:r>
              <a:rPr lang="en-US" sz="2400" b="1" u="sng" dirty="0" smtClean="0">
                <a:solidFill>
                  <a:schemeClr val="bg1"/>
                </a:solidFill>
                <a:latin typeface="ArhialkhanMJ" pitchFamily="2" charset="0"/>
                <a:cs typeface="ArhialkhanMJ" pitchFamily="2" charset="0"/>
              </a:rPr>
              <a:t>, d`© (</a:t>
            </a:r>
            <a:r>
              <a:rPr lang="en-US" sz="2400" b="1" u="sng" dirty="0" smtClean="0">
                <a:solidFill>
                  <a:schemeClr val="bg1"/>
                </a:solidFill>
                <a:latin typeface="Aparajita" pitchFamily="34" charset="0"/>
                <a:cs typeface="Aparajita" pitchFamily="34" charset="0"/>
              </a:rPr>
              <a:t>folio</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KvW</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AvKv‡i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msiwÿZ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nq</a:t>
            </a:r>
            <a:r>
              <a:rPr lang="en-US" sz="2400" b="1" u="sng" dirty="0" smtClean="0">
                <a:solidFill>
                  <a:schemeClr val="bg1"/>
                </a:solidFill>
                <a:latin typeface="ArhialkhanMJ" pitchFamily="2" charset="0"/>
                <a:cs typeface="ArhialkhanMJ" pitchFamily="2" charset="0"/>
              </a:rPr>
              <a:t>; </a:t>
            </a:r>
          </a:p>
          <a:p>
            <a:pPr algn="just">
              <a:spcBef>
                <a:spcPts val="0"/>
              </a:spcBef>
            </a:pPr>
            <a:r>
              <a:rPr lang="en-US" sz="2400" b="1" u="sng" dirty="0" smtClean="0">
                <a:solidFill>
                  <a:srgbClr val="C00000"/>
                </a:solidFill>
                <a:latin typeface="ArhialkhanMJ" pitchFamily="2" charset="0"/>
                <a:cs typeface="ArhialkhanMJ" pitchFamily="2" charset="0"/>
              </a:rPr>
              <a:t>(B) </a:t>
            </a:r>
            <a:r>
              <a:rPr lang="en-US" sz="2400" b="1" u="sng" dirty="0" err="1" smtClean="0">
                <a:solidFill>
                  <a:schemeClr val="bg1"/>
                </a:solidFill>
                <a:latin typeface="ArhialkhanMJ" pitchFamily="2" charset="0"/>
                <a:cs typeface="ArhialkhanMJ" pitchFamily="2" charset="0"/>
              </a:rPr>
              <a:t>wnmve</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Lvjvi</a:t>
            </a:r>
            <a:r>
              <a:rPr lang="en-US" sz="2400" b="1" u="sng" dirty="0" smtClean="0">
                <a:solidFill>
                  <a:schemeClr val="bg1"/>
                </a:solidFill>
                <a:latin typeface="ArhialkhanMJ" pitchFamily="2" charset="0"/>
                <a:cs typeface="ArhialkhanMJ" pitchFamily="2" charset="0"/>
              </a:rPr>
              <a:t> dg©, </a:t>
            </a:r>
            <a:r>
              <a:rPr lang="en-US" sz="2400" b="1" u="sng" dirty="0" err="1" smtClean="0">
                <a:solidFill>
                  <a:schemeClr val="bg1"/>
                </a:solidFill>
                <a:latin typeface="ArhialkhanMJ" pitchFamily="2" charset="0"/>
                <a:cs typeface="ArhialkhanMJ" pitchFamily="2" charset="0"/>
              </a:rPr>
              <a:t>MÖvn‡Ki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cwiwPwZg~jK</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iKW</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bw</a:t>
            </a:r>
            <a:r>
              <a:rPr lang="en-US" sz="2400" b="1" u="sng" dirty="0" smtClean="0">
                <a:solidFill>
                  <a:schemeClr val="bg1"/>
                </a:solidFill>
                <a:latin typeface="ArhialkhanMJ" pitchFamily="2" charset="0"/>
                <a:cs typeface="ArhialkhanMJ" pitchFamily="2" charset="0"/>
              </a:rPr>
              <a:t>_; </a:t>
            </a:r>
            <a:r>
              <a:rPr lang="en-US" sz="2400" b="1" u="sng" dirty="0" err="1" smtClean="0">
                <a:solidFill>
                  <a:schemeClr val="bg1"/>
                </a:solidFill>
                <a:latin typeface="ArhialkhanMJ" pitchFamily="2" charset="0"/>
                <a:cs typeface="ArhialkhanMJ" pitchFamily="2" charset="0"/>
              </a:rPr>
              <a:t>Ges</a:t>
            </a:r>
            <a:r>
              <a:rPr lang="en-US" sz="2400" b="1" u="sng" dirty="0" smtClean="0">
                <a:solidFill>
                  <a:schemeClr val="bg1"/>
                </a:solidFill>
                <a:latin typeface="ArhialkhanMJ" pitchFamily="2" charset="0"/>
                <a:cs typeface="ArhialkhanMJ" pitchFamily="2" charset="0"/>
              </a:rPr>
              <a:t> </a:t>
            </a:r>
          </a:p>
          <a:p>
            <a:pPr algn="just">
              <a:spcBef>
                <a:spcPts val="0"/>
              </a:spcBef>
            </a:pPr>
            <a:r>
              <a:rPr lang="en-US" sz="2400" b="1" u="sng" dirty="0" smtClean="0">
                <a:solidFill>
                  <a:srgbClr val="C00000"/>
                </a:solidFill>
                <a:latin typeface="ArhialkhanMJ" pitchFamily="2" charset="0"/>
                <a:cs typeface="ArhialkhanMJ" pitchFamily="2" charset="0"/>
              </a:rPr>
              <a:t>(C)</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RvgvbwZ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wjjvw`i</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n¯ÍwjwLZ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cvÐywjwc</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UvBcK</a:t>
            </a:r>
            <a:r>
              <a:rPr lang="en-US" sz="2400" b="1" u="sng" dirty="0" smtClean="0">
                <a:solidFill>
                  <a:schemeClr val="bg1"/>
                </a:solidFill>
                <a:latin typeface="ArhialkhanMJ" pitchFamily="2" charset="0"/>
                <a:cs typeface="ArhialkhanMJ" pitchFamily="2" charset="0"/>
              </a:rPr>
              <a:t>…Z </a:t>
            </a:r>
            <a:r>
              <a:rPr lang="en-US" sz="2400" b="1" u="sng" dirty="0" err="1" smtClean="0">
                <a:solidFill>
                  <a:schemeClr val="bg1"/>
                </a:solidFill>
                <a:latin typeface="ArhialkhanMJ" pitchFamily="2" charset="0"/>
                <a:cs typeface="ArhialkhanMJ" pitchFamily="2" charset="0"/>
              </a:rPr>
              <a:t>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gyw`ªZ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bwmj&amp;W</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Ív‡eR</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A_ev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mgq</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mgq</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e¨eüZ</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Ab</a:t>
            </a:r>
            <a:r>
              <a:rPr lang="en-US" sz="2400" b="1" u="sng" dirty="0" smtClean="0">
                <a:solidFill>
                  <a:schemeClr val="bg1"/>
                </a:solidFill>
                <a:latin typeface="ArhialkhanMJ" pitchFamily="2" charset="0"/>
                <a:cs typeface="ArhialkhanMJ" pitchFamily="2" charset="0"/>
              </a:rPr>
              <a:t>¨ †h †</a:t>
            </a:r>
            <a:r>
              <a:rPr lang="en-US" sz="2400" b="1" u="sng" dirty="0" err="1" smtClean="0">
                <a:solidFill>
                  <a:schemeClr val="bg1"/>
                </a:solidFill>
                <a:latin typeface="ArhialkhanMJ" pitchFamily="2" charset="0"/>
                <a:cs typeface="ArhialkhanMJ" pitchFamily="2" charset="0"/>
              </a:rPr>
              <a:t>Kv‡bv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hvwš¿K</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Aa</a:t>
            </a:r>
            <a:r>
              <a:rPr lang="en-US" sz="2400" b="1" u="sng" dirty="0" smtClean="0">
                <a:solidFill>
                  <a:schemeClr val="bg1"/>
                </a:solidFill>
                <a:latin typeface="ArhialkhanMJ" pitchFamily="2" charset="0"/>
                <a:cs typeface="ArhialkhanMJ" pitchFamily="2" charset="0"/>
              </a:rPr>
              <a:t>©-</a:t>
            </a:r>
            <a:r>
              <a:rPr lang="en-US" sz="2400" b="1" u="sng" dirty="0" err="1" smtClean="0">
                <a:solidFill>
                  <a:schemeClr val="bg1"/>
                </a:solidFill>
                <a:latin typeface="ArhialkhanMJ" pitchFamily="2" charset="0"/>
                <a:cs typeface="ArhialkhanMJ" pitchFamily="2" charset="0"/>
              </a:rPr>
              <a:t>hvwš¿K</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cÖwµqvq</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m„ó</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wjj</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Ges</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Av‡jvKwPÎ</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ev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Qvqvwjwc</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wnmv‡e</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cÖ¯‘ZK</a:t>
            </a:r>
            <a:r>
              <a:rPr lang="en-US" sz="2400" b="1" u="sng" dirty="0" smtClean="0">
                <a:solidFill>
                  <a:schemeClr val="bg1"/>
                </a:solidFill>
                <a:latin typeface="ArhialkhanMJ" pitchFamily="2" charset="0"/>
                <a:cs typeface="ArhialkhanMJ" pitchFamily="2" charset="0"/>
              </a:rPr>
              <a:t>…Z †</a:t>
            </a:r>
            <a:r>
              <a:rPr lang="en-US" sz="2400" b="1" u="sng" dirty="0" err="1" smtClean="0">
                <a:solidFill>
                  <a:schemeClr val="bg1"/>
                </a:solidFill>
                <a:latin typeface="ArhialkhanMJ" pitchFamily="2" charset="0"/>
                <a:cs typeface="ArhialkhanMJ" pitchFamily="2" charset="0"/>
              </a:rPr>
              <a:t>Kv‡bv</a:t>
            </a:r>
            <a:r>
              <a:rPr lang="en-US" sz="2400" b="1" u="sng" dirty="0" smtClean="0">
                <a:solidFill>
                  <a:schemeClr val="bg1"/>
                </a:solidFill>
                <a:latin typeface="ArhialkhanMJ" pitchFamily="2" charset="0"/>
                <a:cs typeface="ArhialkhanMJ" pitchFamily="2" charset="0"/>
              </a:rPr>
              <a:t> `</a:t>
            </a:r>
            <a:r>
              <a:rPr lang="en-US" sz="2400" b="1" u="sng" dirty="0" err="1" smtClean="0">
                <a:solidFill>
                  <a:schemeClr val="bg1"/>
                </a:solidFill>
                <a:latin typeface="ArhialkhanMJ" pitchFamily="2" charset="0"/>
                <a:cs typeface="ArhialkhanMJ" pitchFamily="2" charset="0"/>
              </a:rPr>
              <a:t>wjj</a:t>
            </a:r>
            <a:r>
              <a:rPr lang="en-US" sz="2400" b="1" u="sng" dirty="0" smtClean="0">
                <a:solidFill>
                  <a:schemeClr val="bg1"/>
                </a:solidFill>
                <a:latin typeface="ArhialkhanMJ" pitchFamily="2" charset="0"/>
                <a:cs typeface="ArhialkhanMJ" pitchFamily="2" charset="0"/>
              </a:rPr>
              <a:t>; </a:t>
            </a:r>
            <a:endParaRPr lang="en-US" sz="1800" b="1" u="sng" dirty="0">
              <a:solidFill>
                <a:schemeClr val="bg1"/>
              </a:solidFill>
              <a:latin typeface="ArhialkhanMJ" pitchFamily="2" charset="0"/>
              <a:cs typeface="ArhialkhanMJ" pitchFamily="2" charset="0"/>
            </a:endParaRPr>
          </a:p>
        </p:txBody>
      </p:sp>
    </p:spTree>
  </p:cSld>
  <p:clrMapOvr>
    <a:masterClrMapping/>
  </p:clrMapOvr>
  <p:transition spd="slow">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438150"/>
          </a:xfrm>
        </p:spPr>
        <p:txBody>
          <a:bodyPr/>
          <a:lstStyle/>
          <a:p>
            <a:r>
              <a:rPr lang="bn-IN"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ধারা </a:t>
            </a:r>
            <a:r>
              <a:rPr lang="bn-BD"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৩</a:t>
            </a:r>
            <a:r>
              <a:rPr lang="en-US"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bn-IN"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ব্যাংকার বহির প্রত্যয়িত অনুলিপি </a:t>
            </a:r>
            <a:endParaRPr lang="as-IN"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5" name="Content Placeholder 4"/>
          <p:cNvSpPr>
            <a:spLocks noGrp="1"/>
          </p:cNvSpPr>
          <p:nvPr>
            <p:ph idx="1"/>
          </p:nvPr>
        </p:nvSpPr>
        <p:spPr>
          <a:xfrm>
            <a:off x="0" y="666750"/>
            <a:ext cx="9144000" cy="4476750"/>
          </a:xfrm>
        </p:spPr>
        <p:txBody>
          <a:bodyPr>
            <a:noAutofit/>
          </a:bodyPr>
          <a:lstStyle/>
          <a:p>
            <a:endParaRPr lang="en-US" sz="1800" dirty="0" smtClean="0">
              <a:solidFill>
                <a:schemeClr val="accent6">
                  <a:lumMod val="50000"/>
                </a:schemeClr>
              </a:solidFill>
              <a:latin typeface="Nikosh2" pitchFamily="2" charset="0"/>
              <a:cs typeface="Nikosh2" pitchFamily="2" charset="0"/>
            </a:endParaRPr>
          </a:p>
          <a:p>
            <a:pPr algn="just"/>
            <a:r>
              <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১</a:t>
            </a:r>
            <a:r>
              <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এই আইনের উদ্দেশ্য পূরণকল্পে</a:t>
            </a:r>
            <a:r>
              <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এই ধারার অন্যান্য বিধান সাপেক্ষে</a:t>
            </a:r>
            <a:r>
              <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ব্যাংকের প্রধান হিসাবরক্ষণ কর্মকর্তা</a:t>
            </a:r>
            <a:r>
              <a:rPr lang="en-US"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a:t>
            </a:r>
            <a:r>
              <a:rPr lang="en-US"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bn-IN"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ব্যবস্থাপক</a:t>
            </a:r>
            <a:r>
              <a:rPr lang="en-US"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bn-IN"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বিভাগীয় প্রধান বা ক্ষমতাপ্রাপ্ত কর্মকর্তা</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ব্যাংকার বহির </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কোনো এন্ট্রির প্রত্যয়িত অনুলিপি প্রদান করিতে পারিবে</a:t>
            </a:r>
            <a:r>
              <a:rPr lang="hi-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a:t>
            </a:r>
            <a:endPar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২</a:t>
            </a:r>
            <a:r>
              <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ব্যাংকার বহি </a:t>
            </a:r>
            <a:r>
              <a:rPr lang="bn-IN"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লিখিত আকারে সংরক্ষিত থাকিলে</a:t>
            </a: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উহার কোনো এন্ট্রির প্রত্যয়িত অনুলিপি প্রদানের ক্ষেত্রে উক্ত অনুলিপির সহিত </a:t>
            </a:r>
            <a:r>
              <a:rPr lang="bn-IN"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নিম্নলিখিত বিষয়সমূহ উল্লেখপূর্বক </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একটি প্রত্যয়নপত্র থাকিতে হইবে</a:t>
            </a:r>
            <a:r>
              <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যথা</a:t>
            </a:r>
            <a:r>
              <a:rPr lang="en-US" sz="1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1600" b="1" i="1" dirty="0" smtClean="0">
                <a:ln w="18415" cmpd="sng">
                  <a:solidFill>
                    <a:srgbClr val="FFFFFF"/>
                  </a:solidFill>
                  <a:prstDash val="solid"/>
                </a:ln>
                <a:solidFill>
                  <a:schemeClr val="accent2"/>
                </a:solidFill>
                <a:effectLst>
                  <a:outerShdw blurRad="63500" dir="3600000" algn="tl" rotWithShape="0">
                    <a:srgbClr val="000000">
                      <a:alpha val="70000"/>
                    </a:srgbClr>
                  </a:outerShdw>
                </a:effectLst>
                <a:latin typeface="Nikosh2" pitchFamily="2" charset="0"/>
                <a:cs typeface="Nikosh2" pitchFamily="2" charset="0"/>
              </a:rPr>
              <a:t>(</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ক</a:t>
            </a:r>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ইহা একটি অবিকল অনুলিপি</a:t>
            </a:r>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a:t>
            </a:r>
          </a:p>
          <a:p>
            <a:pPr algn="just"/>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(খ)	ইহা </a:t>
            </a:r>
            <a:r>
              <a:rPr lang="bn-IN" sz="1600"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নিত্যনৈমিত্তিক ও সাধারণ </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কার্যকালে প্রস্তুত করা হইয়াছে</a:t>
            </a:r>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a:t>
            </a:r>
          </a:p>
          <a:p>
            <a:pPr algn="just"/>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গ</a:t>
            </a:r>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ইহা ব্যাংকারের কোনো একটি সাধারণ বহিতে লিপিবদ্ধ এবং অদ্যাবধি ব্যাংকারের হেফাজতে রক্ষিত আছে;</a:t>
            </a:r>
            <a:endPar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ঘ</a:t>
            </a:r>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ইহা এইরূপ যান্ত্রিক বা ইলেকট্রনিক স্বাক্ষরযুক্ত বা অন্য কোনো প্রক্রিয়ায় সংগৃহীত হইয়াছে যাহা স্বয়ংক্রিয়ভাবে উক্ত অনুলিপির যথার্থতার নিশ্চয়তা প্রদান করে</a:t>
            </a:r>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এবং</a:t>
            </a:r>
            <a:endPar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ঙ</a:t>
            </a:r>
            <a:r>
              <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 </a:t>
            </a:r>
            <a:r>
              <a:rPr lang="bn-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ইহা যে বহি হইতে প্রস্তুত করা হইয়াছে উক্ত বহি ব্যাংকের প্রথাগত স্বাভাবিক প্রক্রিয়ায় উক্ত অনুলিপি প্রস্তুতের পরবর্তী কোনো তারিখে ধ্বংস করা হইয়াছে বা হয় নাই</a:t>
            </a:r>
            <a:r>
              <a:rPr lang="hi-IN"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rPr>
              <a:t>।</a:t>
            </a:r>
            <a:endParaRPr lang="en-US"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en-US" b="1" dirty="0" smtClean="0">
                <a:solidFill>
                  <a:srgbClr val="002060"/>
                </a:solidFill>
                <a:latin typeface="ArhialkhanMJ" pitchFamily="2" charset="0"/>
                <a:cs typeface="ArhialkhanMJ" pitchFamily="2" charset="0"/>
              </a:rPr>
              <a:t>(3) </a:t>
            </a:r>
            <a:r>
              <a:rPr lang="en-US" dirty="0" smtClean="0">
                <a:solidFill>
                  <a:srgbClr val="002060"/>
                </a:solidFill>
                <a:latin typeface="ArhialkhanMJ" pitchFamily="2" charset="0"/>
                <a:cs typeface="ArhialkhanMJ" pitchFamily="2" charset="0"/>
              </a:rPr>
              <a:t>Dc-</a:t>
            </a:r>
            <a:r>
              <a:rPr lang="en-US" dirty="0" err="1" smtClean="0">
                <a:solidFill>
                  <a:srgbClr val="002060"/>
                </a:solidFill>
                <a:latin typeface="ArhialkhanMJ" pitchFamily="2" charset="0"/>
                <a:cs typeface="ArhialkhanMJ" pitchFamily="2" charset="0"/>
              </a:rPr>
              <a:t>aviv</a:t>
            </a:r>
            <a:r>
              <a:rPr lang="en-US" dirty="0" smtClean="0">
                <a:solidFill>
                  <a:srgbClr val="002060"/>
                </a:solidFill>
                <a:latin typeface="ArhialkhanMJ" pitchFamily="2" charset="0"/>
                <a:cs typeface="ArhialkhanMJ" pitchFamily="2" charset="0"/>
              </a:rPr>
              <a:t> (2) </a:t>
            </a:r>
            <a:r>
              <a:rPr lang="en-US" dirty="0" err="1" smtClean="0">
                <a:solidFill>
                  <a:srgbClr val="002060"/>
                </a:solidFill>
                <a:latin typeface="ArhialkhanMJ" pitchFamily="2" charset="0"/>
                <a:cs typeface="ArhialkhanMJ" pitchFamily="2" charset="0"/>
              </a:rPr>
              <a:t>Gi</a:t>
            </a:r>
            <a:r>
              <a:rPr lang="en-US" dirty="0" smtClean="0">
                <a:solidFill>
                  <a:srgbClr val="002060"/>
                </a:solidFill>
                <a:latin typeface="ArhialkhanMJ" pitchFamily="2" charset="0"/>
                <a:cs typeface="ArhialkhanMJ" pitchFamily="2" charset="0"/>
              </a:rPr>
              <a:t> </a:t>
            </a:r>
            <a:r>
              <a:rPr lang="en-US" dirty="0" err="1" smtClean="0">
                <a:solidFill>
                  <a:srgbClr val="002060"/>
                </a:solidFill>
                <a:latin typeface="ArhialkhanMJ" pitchFamily="2" charset="0"/>
                <a:cs typeface="ArhialkhanMJ" pitchFamily="2" charset="0"/>
              </a:rPr>
              <a:t>Aaxb</a:t>
            </a:r>
            <a:r>
              <a:rPr lang="en-US" dirty="0" smtClean="0">
                <a:solidFill>
                  <a:srgbClr val="002060"/>
                </a:solidFill>
                <a:latin typeface="ArhialkhanMJ" pitchFamily="2" charset="0"/>
                <a:cs typeface="ArhialkhanMJ" pitchFamily="2" charset="0"/>
              </a:rPr>
              <a:t> </a:t>
            </a:r>
            <a:r>
              <a:rPr lang="en-US" dirty="0" err="1" smtClean="0">
                <a:solidFill>
                  <a:srgbClr val="002060"/>
                </a:solidFill>
                <a:latin typeface="ArhialkhanMJ" pitchFamily="2" charset="0"/>
                <a:cs typeface="ArhialkhanMJ" pitchFamily="2" charset="0"/>
              </a:rPr>
              <a:t>cÖ`Ë</a:t>
            </a:r>
            <a:r>
              <a:rPr lang="en-US" dirty="0" smtClean="0">
                <a:solidFill>
                  <a:srgbClr val="002060"/>
                </a:solidFill>
                <a:latin typeface="ArhialkhanMJ" pitchFamily="2" charset="0"/>
                <a:cs typeface="ArhialkhanMJ" pitchFamily="2" charset="0"/>
              </a:rPr>
              <a:t> </a:t>
            </a:r>
            <a:r>
              <a:rPr lang="en-US" dirty="0" err="1" smtClean="0">
                <a:solidFill>
                  <a:srgbClr val="002060"/>
                </a:solidFill>
                <a:latin typeface="ArhialkhanMJ" pitchFamily="2" charset="0"/>
                <a:cs typeface="ArhialkhanMJ" pitchFamily="2" charset="0"/>
              </a:rPr>
              <a:t>cÖZ¨qbc‡Î</a:t>
            </a:r>
            <a:r>
              <a:rPr lang="en-US" dirty="0" smtClean="0">
                <a:solidFill>
                  <a:srgbClr val="002060"/>
                </a:solidFill>
                <a:latin typeface="ArhialkhanMJ" pitchFamily="2" charset="0"/>
                <a:cs typeface="ArhialkhanMJ" pitchFamily="2" charset="0"/>
              </a:rPr>
              <a:t> </a:t>
            </a:r>
            <a:r>
              <a:rPr lang="en-US" b="1" u="sng" dirty="0" err="1" smtClean="0">
                <a:solidFill>
                  <a:srgbClr val="C00000"/>
                </a:solidFill>
                <a:latin typeface="ArhialkhanMJ" pitchFamily="2" charset="0"/>
                <a:cs typeface="ArhialkhanMJ" pitchFamily="2" charset="0"/>
              </a:rPr>
              <a:t>ZvwiL</a:t>
            </a:r>
            <a:r>
              <a:rPr lang="en-US" u="sng" dirty="0" smtClean="0">
                <a:solidFill>
                  <a:srgbClr val="C00000"/>
                </a:solidFill>
                <a:latin typeface="ArhialkhanMJ" pitchFamily="2" charset="0"/>
                <a:cs typeface="ArhialkhanMJ" pitchFamily="2" charset="0"/>
              </a:rPr>
              <a:t> </a:t>
            </a:r>
            <a:r>
              <a:rPr lang="en-US" b="1" u="sng" dirty="0" err="1" smtClean="0">
                <a:solidFill>
                  <a:srgbClr val="C00000"/>
                </a:solidFill>
                <a:latin typeface="ArhialkhanMJ" pitchFamily="2" charset="0"/>
                <a:cs typeface="ArhialkhanMJ" pitchFamily="2" charset="0"/>
              </a:rPr>
              <a:t>mnKv‡i</a:t>
            </a:r>
            <a:r>
              <a:rPr lang="en-US" u="sng"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e¨vs‡Ki</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cÖavb</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wnmveiÿY</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Kg©KZ©v</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e¨e¯’vcK</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wefvMxq</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cÖavb</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ev</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ÿgZvcÖvß</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Kg©KZ©vi</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bvg</a:t>
            </a:r>
            <a:r>
              <a:rPr lang="en-US" b="1" dirty="0" smtClean="0">
                <a:solidFill>
                  <a:srgbClr val="C00000"/>
                </a:solidFill>
                <a:latin typeface="ArhialkhanMJ" pitchFamily="2" charset="0"/>
                <a:cs typeface="ArhialkhanMJ" pitchFamily="2" charset="0"/>
              </a:rPr>
              <a:t> I `</a:t>
            </a:r>
            <a:r>
              <a:rPr lang="en-US" b="1" dirty="0" err="1" smtClean="0">
                <a:solidFill>
                  <a:srgbClr val="C00000"/>
                </a:solidFill>
                <a:latin typeface="ArhialkhanMJ" pitchFamily="2" charset="0"/>
                <a:cs typeface="ArhialkhanMJ" pitchFamily="2" charset="0"/>
              </a:rPr>
              <a:t>vßwiK</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c`we</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D‡jøLmn</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vÿi</a:t>
            </a:r>
            <a:r>
              <a:rPr lang="en-US" b="1" dirty="0" smtClean="0">
                <a:solidFill>
                  <a:srgbClr val="C00000"/>
                </a:solidFill>
                <a:latin typeface="ArhialkhanMJ" pitchFamily="2" charset="0"/>
                <a:cs typeface="ArhialkhanMJ" pitchFamily="2" charset="0"/>
              </a:rPr>
              <a:t> _</a:t>
            </a:r>
            <a:r>
              <a:rPr lang="en-US" b="1" dirty="0" err="1" smtClean="0">
                <a:solidFill>
                  <a:srgbClr val="C00000"/>
                </a:solidFill>
                <a:latin typeface="ArhialkhanMJ" pitchFamily="2" charset="0"/>
                <a:cs typeface="ArhialkhanMJ" pitchFamily="2" charset="0"/>
              </a:rPr>
              <a:t>vwK‡Z</a:t>
            </a:r>
            <a:r>
              <a:rPr lang="en-US" b="1" dirty="0" smtClean="0">
                <a:solidFill>
                  <a:srgbClr val="C00000"/>
                </a:solidFill>
                <a:latin typeface="ArhialkhanMJ" pitchFamily="2" charset="0"/>
                <a:cs typeface="ArhialkhanMJ" pitchFamily="2" charset="0"/>
              </a:rPr>
              <a:t> </a:t>
            </a:r>
            <a:r>
              <a:rPr lang="en-US" b="1" dirty="0" err="1" smtClean="0">
                <a:solidFill>
                  <a:srgbClr val="C00000"/>
                </a:solidFill>
                <a:latin typeface="ArhialkhanMJ" pitchFamily="2" charset="0"/>
                <a:cs typeface="ArhialkhanMJ" pitchFamily="2" charset="0"/>
              </a:rPr>
              <a:t>nB‡e</a:t>
            </a:r>
            <a:r>
              <a:rPr lang="en-US" b="1" dirty="0" smtClean="0">
                <a:solidFill>
                  <a:srgbClr val="C00000"/>
                </a:solidFill>
                <a:latin typeface="ArhialkhanMJ" pitchFamily="2" charset="0"/>
                <a:cs typeface="ArhialkhanMJ" pitchFamily="2" charset="0"/>
              </a:rPr>
              <a:t>|</a:t>
            </a:r>
            <a:endParaRPr lang="en-US"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hialkhanMJ" pitchFamily="2" charset="0"/>
              <a:cs typeface="ArhialkhanMJ" pitchFamily="2" charset="0"/>
            </a:endParaRPr>
          </a:p>
          <a:p>
            <a:pPr algn="just">
              <a:spcBef>
                <a:spcPts val="900"/>
              </a:spcBef>
            </a:pPr>
            <a:endParaRPr lang="en-US" sz="1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704927199"/>
      </p:ext>
    </p:extLst>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895350"/>
          </a:xfrm>
        </p:spPr>
        <p:txBody>
          <a:bodyPr>
            <a:normAutofit/>
          </a:bodyPr>
          <a:lstStyle/>
          <a:p>
            <a:pPr algn="ctr"/>
            <a:r>
              <a:rPr lang="bn-IN"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ধারা </a:t>
            </a:r>
            <a:r>
              <a:rPr lang="en-US"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৩:</a:t>
            </a:r>
            <a:r>
              <a:rPr lang="bn-IN"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ব্যাংকার বহির প্রত্যয়িত অনুলিপি </a:t>
            </a:r>
            <a:endParaRPr lang="en-US" sz="4000" dirty="0"/>
          </a:p>
        </p:txBody>
      </p:sp>
      <p:sp>
        <p:nvSpPr>
          <p:cNvPr id="4" name="Content Placeholder 3"/>
          <p:cNvSpPr>
            <a:spLocks noGrp="1"/>
          </p:cNvSpPr>
          <p:nvPr>
            <p:ph idx="10"/>
          </p:nvPr>
        </p:nvSpPr>
        <p:spPr/>
        <p:txBody>
          <a:bodyPr/>
          <a:lstStyle/>
          <a:p>
            <a:r>
              <a:rPr lang="en-US" dirty="0" smtClean="0"/>
              <a:t>(4) </a:t>
            </a:r>
            <a:r>
              <a:rPr lang="en-US" dirty="0" err="1" smtClean="0"/>
              <a:t>e¨vsKvi</a:t>
            </a:r>
            <a:r>
              <a:rPr lang="en-US" dirty="0" smtClean="0"/>
              <a:t> </a:t>
            </a:r>
            <a:r>
              <a:rPr lang="en-US" dirty="0" err="1" smtClean="0"/>
              <a:t>ewn</a:t>
            </a:r>
            <a:r>
              <a:rPr lang="en-US" dirty="0" smtClean="0"/>
              <a:t> </a:t>
            </a:r>
            <a:r>
              <a:rPr lang="en-US" dirty="0" err="1" smtClean="0"/>
              <a:t>DcvË</a:t>
            </a:r>
            <a:r>
              <a:rPr lang="en-US" dirty="0" smtClean="0"/>
              <a:t> </a:t>
            </a:r>
            <a:r>
              <a:rPr lang="en-US" dirty="0" err="1" smtClean="0"/>
              <a:t>AvKv‡i</a:t>
            </a:r>
            <a:r>
              <a:rPr lang="en-US" dirty="0" smtClean="0"/>
              <a:t> </a:t>
            </a:r>
            <a:r>
              <a:rPr lang="en-US" dirty="0" err="1" smtClean="0"/>
              <a:t>gvB</a:t>
            </a:r>
            <a:r>
              <a:rPr lang="en-US" dirty="0" smtClean="0"/>
              <a:t>‡µ</a:t>
            </a:r>
            <a:r>
              <a:rPr lang="en-US" dirty="0" err="1" smtClean="0"/>
              <a:t>vwdj</a:t>
            </a:r>
            <a:r>
              <a:rPr lang="en-US" dirty="0" smtClean="0"/>
              <a:t>¥, †</a:t>
            </a:r>
            <a:r>
              <a:rPr lang="en-US" dirty="0" err="1" smtClean="0"/>
              <a:t>PŠ</a:t>
            </a:r>
            <a:r>
              <a:rPr lang="en-US" dirty="0" smtClean="0"/>
              <a:t>¤^</a:t>
            </a:r>
            <a:r>
              <a:rPr lang="en-US" dirty="0" err="1" smtClean="0"/>
              <a:t>Kxq</a:t>
            </a:r>
            <a:r>
              <a:rPr lang="en-US" dirty="0" smtClean="0"/>
              <a:t> †</a:t>
            </a:r>
            <a:r>
              <a:rPr lang="en-US" dirty="0" err="1" smtClean="0"/>
              <a:t>Uc</a:t>
            </a:r>
            <a:r>
              <a:rPr lang="en-US" dirty="0" smtClean="0"/>
              <a:t>, </a:t>
            </a:r>
            <a:r>
              <a:rPr lang="en-US" dirty="0" err="1" smtClean="0"/>
              <a:t>B‡jKUªwbK</a:t>
            </a:r>
            <a:r>
              <a:rPr lang="en-US" dirty="0" smtClean="0"/>
              <a:t> ¯^vÿihy³ Z_¨ cÖhyw³ </a:t>
            </a:r>
            <a:r>
              <a:rPr lang="en-US" dirty="0" err="1" smtClean="0"/>
              <a:t>ev</a:t>
            </a:r>
            <a:r>
              <a:rPr lang="en-US" dirty="0" smtClean="0"/>
              <a:t> Z_¨ cÖhyw³i </a:t>
            </a:r>
            <a:r>
              <a:rPr lang="en-US" dirty="0" err="1" smtClean="0"/>
              <a:t>Ab</a:t>
            </a:r>
            <a:r>
              <a:rPr lang="en-US" dirty="0" smtClean="0"/>
              <a:t>¨ †</a:t>
            </a:r>
            <a:r>
              <a:rPr lang="en-US" dirty="0" err="1" smtClean="0"/>
              <a:t>Kv‡bv</a:t>
            </a:r>
            <a:r>
              <a:rPr lang="en-US" dirty="0" smtClean="0"/>
              <a:t> </a:t>
            </a:r>
            <a:r>
              <a:rPr lang="en-US" dirty="0" err="1" smtClean="0"/>
              <a:t>gva</a:t>
            </a:r>
            <a:r>
              <a:rPr lang="en-US" dirty="0" smtClean="0"/>
              <a:t>¨‡g </a:t>
            </a:r>
            <a:r>
              <a:rPr lang="en-US" dirty="0" err="1" smtClean="0"/>
              <a:t>msiwÿZ</a:t>
            </a:r>
            <a:r>
              <a:rPr lang="en-US" dirty="0" smtClean="0"/>
              <a:t> _</a:t>
            </a:r>
            <a:r>
              <a:rPr lang="en-US" dirty="0" err="1" smtClean="0"/>
              <a:t>vwK‡j</a:t>
            </a:r>
            <a:r>
              <a:rPr lang="en-US" dirty="0" smtClean="0"/>
              <a:t>, </a:t>
            </a:r>
            <a:r>
              <a:rPr lang="en-US" dirty="0" err="1" smtClean="0"/>
              <a:t>Dnvi</a:t>
            </a:r>
            <a:r>
              <a:rPr lang="en-US" dirty="0" smtClean="0"/>
              <a:t> †</a:t>
            </a:r>
            <a:r>
              <a:rPr lang="en-US" dirty="0" err="1" smtClean="0"/>
              <a:t>Kv‡bv</a:t>
            </a:r>
            <a:r>
              <a:rPr lang="en-US" dirty="0" smtClean="0"/>
              <a:t> </a:t>
            </a:r>
            <a:r>
              <a:rPr lang="en-US" dirty="0" err="1" smtClean="0"/>
              <a:t>Gw›Uªi</a:t>
            </a:r>
            <a:r>
              <a:rPr lang="en-US" dirty="0" smtClean="0"/>
              <a:t> </a:t>
            </a:r>
            <a:r>
              <a:rPr lang="en-US" dirty="0" err="1" smtClean="0"/>
              <a:t>cÖZ¨wqZ</a:t>
            </a:r>
            <a:r>
              <a:rPr lang="en-US" dirty="0" smtClean="0"/>
              <a:t> </a:t>
            </a:r>
            <a:r>
              <a:rPr lang="en-US" dirty="0" err="1" smtClean="0"/>
              <a:t>Abywjwc</a:t>
            </a:r>
            <a:r>
              <a:rPr lang="en-US" dirty="0" smtClean="0"/>
              <a:t> </a:t>
            </a:r>
            <a:r>
              <a:rPr lang="en-US" dirty="0" err="1" smtClean="0"/>
              <a:t>cÖ`v‡bi</a:t>
            </a:r>
            <a:r>
              <a:rPr lang="en-US" dirty="0" smtClean="0"/>
              <a:t> †</a:t>
            </a:r>
            <a:r>
              <a:rPr lang="en-US" dirty="0" err="1" smtClean="0"/>
              <a:t>ÿ‡Î</a:t>
            </a:r>
            <a:r>
              <a:rPr lang="en-US" dirty="0" smtClean="0"/>
              <a:t> </a:t>
            </a:r>
            <a:r>
              <a:rPr lang="en-US" dirty="0" err="1" smtClean="0"/>
              <a:t>wbgœwjwLZ</a:t>
            </a:r>
            <a:r>
              <a:rPr lang="en-US" dirty="0" smtClean="0"/>
              <a:t> </a:t>
            </a:r>
            <a:r>
              <a:rPr lang="en-US" dirty="0" err="1" smtClean="0"/>
              <a:t>kZ©mg~n</a:t>
            </a:r>
            <a:r>
              <a:rPr lang="en-US" dirty="0" smtClean="0"/>
              <a:t> </a:t>
            </a:r>
            <a:r>
              <a:rPr lang="en-US" dirty="0" err="1" smtClean="0"/>
              <a:t>c~iY</a:t>
            </a:r>
            <a:r>
              <a:rPr lang="en-US" dirty="0" smtClean="0"/>
              <a:t> </a:t>
            </a:r>
            <a:r>
              <a:rPr lang="en-US" dirty="0" err="1" smtClean="0"/>
              <a:t>Kwi‡Z</a:t>
            </a:r>
            <a:r>
              <a:rPr lang="en-US" dirty="0" smtClean="0"/>
              <a:t> </a:t>
            </a:r>
            <a:r>
              <a:rPr lang="en-US" dirty="0" err="1" smtClean="0"/>
              <a:t>nB‡e</a:t>
            </a:r>
            <a:r>
              <a:rPr lang="en-US" dirty="0" smtClean="0"/>
              <a:t>, </a:t>
            </a:r>
            <a:r>
              <a:rPr lang="en-US" dirty="0" err="1" smtClean="0"/>
              <a:t>h_v</a:t>
            </a:r>
            <a:r>
              <a:rPr lang="en-US" dirty="0" smtClean="0"/>
              <a:t>: (K) </a:t>
            </a:r>
            <a:r>
              <a:rPr lang="en-US" dirty="0" err="1" smtClean="0"/>
              <a:t>Bnv</a:t>
            </a:r>
            <a:r>
              <a:rPr lang="en-US" dirty="0" smtClean="0"/>
              <a:t> †h </a:t>
            </a:r>
            <a:r>
              <a:rPr lang="en-US" dirty="0" err="1" smtClean="0"/>
              <a:t>Drm</a:t>
            </a:r>
            <a:r>
              <a:rPr lang="en-US" dirty="0" smtClean="0"/>
              <a:t> </a:t>
            </a:r>
            <a:r>
              <a:rPr lang="en-US" dirty="0" err="1" smtClean="0"/>
              <a:t>nB‡Z</a:t>
            </a:r>
            <a:r>
              <a:rPr lang="en-US" dirty="0" smtClean="0"/>
              <a:t> </a:t>
            </a:r>
            <a:r>
              <a:rPr lang="en-US" dirty="0" err="1" smtClean="0"/>
              <a:t>gyw`ªZ</a:t>
            </a:r>
            <a:r>
              <a:rPr lang="en-US" dirty="0" smtClean="0"/>
              <a:t> </a:t>
            </a:r>
            <a:r>
              <a:rPr lang="en-US" dirty="0" err="1" smtClean="0"/>
              <a:t>Dnvi</a:t>
            </a:r>
            <a:r>
              <a:rPr lang="en-US" dirty="0" smtClean="0"/>
              <a:t> </a:t>
            </a:r>
            <a:r>
              <a:rPr lang="en-US" dirty="0" err="1" smtClean="0"/>
              <a:t>eY©bv</a:t>
            </a:r>
            <a:r>
              <a:rPr lang="en-US" dirty="0" smtClean="0"/>
              <a:t>; (L) </a:t>
            </a:r>
            <a:r>
              <a:rPr lang="en-US" dirty="0" err="1" smtClean="0"/>
              <a:t>Bnv</a:t>
            </a:r>
            <a:r>
              <a:rPr lang="en-US" dirty="0" smtClean="0"/>
              <a:t> </a:t>
            </a:r>
            <a:r>
              <a:rPr lang="en-US" dirty="0" err="1" smtClean="0"/>
              <a:t>GBi~c</a:t>
            </a:r>
            <a:r>
              <a:rPr lang="en-US" dirty="0" smtClean="0"/>
              <a:t> </a:t>
            </a:r>
            <a:r>
              <a:rPr lang="en-US" dirty="0" err="1" smtClean="0"/>
              <a:t>hvwš¿K</a:t>
            </a:r>
            <a:r>
              <a:rPr lang="en-US" dirty="0" smtClean="0"/>
              <a:t> </a:t>
            </a:r>
            <a:r>
              <a:rPr lang="en-US" dirty="0" err="1" smtClean="0"/>
              <a:t>ev</a:t>
            </a:r>
            <a:r>
              <a:rPr lang="en-US" dirty="0" smtClean="0"/>
              <a:t> </a:t>
            </a:r>
            <a:r>
              <a:rPr lang="en-US" dirty="0" err="1" smtClean="0"/>
              <a:t>B‡jKUªwbK</a:t>
            </a:r>
            <a:r>
              <a:rPr lang="en-US" dirty="0" smtClean="0"/>
              <a:t> ¯^vÿihy³ </a:t>
            </a:r>
            <a:r>
              <a:rPr lang="en-US" dirty="0" err="1" smtClean="0"/>
              <a:t>ev</a:t>
            </a:r>
            <a:r>
              <a:rPr lang="en-US" dirty="0" smtClean="0"/>
              <a:t> </a:t>
            </a:r>
            <a:r>
              <a:rPr lang="en-US" dirty="0" err="1" smtClean="0"/>
              <a:t>Ab</a:t>
            </a:r>
            <a:r>
              <a:rPr lang="en-US" dirty="0" smtClean="0"/>
              <a:t>¨ †</a:t>
            </a:r>
            <a:r>
              <a:rPr lang="en-US" dirty="0" err="1" smtClean="0"/>
              <a:t>Kv‡bv</a:t>
            </a:r>
            <a:r>
              <a:rPr lang="en-US" dirty="0" smtClean="0"/>
              <a:t> </a:t>
            </a:r>
            <a:r>
              <a:rPr lang="en-US" dirty="0" err="1" smtClean="0"/>
              <a:t>cÖwµqvq</a:t>
            </a:r>
            <a:r>
              <a:rPr lang="en-US" dirty="0" smtClean="0"/>
              <a:t> </a:t>
            </a:r>
            <a:r>
              <a:rPr lang="en-US" dirty="0" err="1" smtClean="0"/>
              <a:t>msM„nxZ</a:t>
            </a:r>
            <a:r>
              <a:rPr lang="en-US" dirty="0" smtClean="0"/>
              <a:t> </a:t>
            </a:r>
            <a:r>
              <a:rPr lang="en-US" dirty="0" err="1" smtClean="0"/>
              <a:t>hvnv</a:t>
            </a:r>
            <a:r>
              <a:rPr lang="en-US" dirty="0" smtClean="0"/>
              <a:t> ¯^</a:t>
            </a:r>
            <a:r>
              <a:rPr lang="en-US" dirty="0" err="1" smtClean="0"/>
              <a:t>qswµqfv‡e</a:t>
            </a:r>
            <a:r>
              <a:rPr lang="en-US" dirty="0" smtClean="0"/>
              <a:t> D³ </a:t>
            </a:r>
            <a:r>
              <a:rPr lang="en-US" dirty="0" err="1" smtClean="0"/>
              <a:t>Abywjwci</a:t>
            </a:r>
            <a:r>
              <a:rPr lang="en-US" dirty="0" smtClean="0"/>
              <a:t> </a:t>
            </a:r>
            <a:r>
              <a:rPr lang="en-US" dirty="0" err="1" smtClean="0"/>
              <a:t>h_v_©Zvi</a:t>
            </a:r>
            <a:r>
              <a:rPr lang="en-US" dirty="0" smtClean="0"/>
              <a:t> </a:t>
            </a:r>
            <a:r>
              <a:rPr lang="en-US" dirty="0" err="1" smtClean="0"/>
              <a:t>wbðqZv</a:t>
            </a:r>
            <a:r>
              <a:rPr lang="en-US" dirty="0" smtClean="0"/>
              <a:t> </a:t>
            </a:r>
            <a:r>
              <a:rPr lang="en-US" dirty="0" err="1" smtClean="0"/>
              <a:t>cÖ`vb</a:t>
            </a:r>
            <a:r>
              <a:rPr lang="en-US" dirty="0" smtClean="0"/>
              <a:t> </a:t>
            </a:r>
            <a:r>
              <a:rPr lang="en-US" dirty="0" err="1" smtClean="0"/>
              <a:t>K‡i</a:t>
            </a:r>
            <a:r>
              <a:rPr lang="en-US" dirty="0" smtClean="0"/>
              <a:t>; </a:t>
            </a:r>
            <a:r>
              <a:rPr lang="en-US" dirty="0" err="1" smtClean="0"/>
              <a:t>Ges</a:t>
            </a:r>
            <a:r>
              <a:rPr lang="en-US" dirty="0" smtClean="0"/>
              <a:t> (M) </a:t>
            </a:r>
            <a:r>
              <a:rPr lang="en-US" dirty="0" err="1" smtClean="0"/>
              <a:t>Bnv</a:t>
            </a:r>
            <a:r>
              <a:rPr lang="en-US" dirty="0" smtClean="0"/>
              <a:t> †h D³ </a:t>
            </a:r>
            <a:r>
              <a:rPr lang="en-US" dirty="0" err="1" smtClean="0"/>
              <a:t>Gw›Uªi</a:t>
            </a:r>
            <a:r>
              <a:rPr lang="en-US" dirty="0" smtClean="0"/>
              <a:t>, </a:t>
            </a:r>
            <a:r>
              <a:rPr lang="en-US" dirty="0" err="1" smtClean="0"/>
              <a:t>Zrg‡g</a:t>
            </a:r>
            <a:r>
              <a:rPr lang="en-US" dirty="0" smtClean="0"/>
              <a:t>© </a:t>
            </a:r>
            <a:r>
              <a:rPr lang="en-US" dirty="0" err="1" smtClean="0"/>
              <a:t>e¨vs‡Ki</a:t>
            </a:r>
            <a:r>
              <a:rPr lang="en-US" dirty="0" smtClean="0"/>
              <a:t> </a:t>
            </a:r>
            <a:r>
              <a:rPr lang="en-US" dirty="0" err="1" smtClean="0"/>
              <a:t>cÖavb</a:t>
            </a:r>
            <a:r>
              <a:rPr lang="en-US" dirty="0" smtClean="0"/>
              <a:t> </a:t>
            </a:r>
            <a:r>
              <a:rPr lang="en-US" dirty="0" err="1" smtClean="0"/>
              <a:t>wnmveiÿY</a:t>
            </a:r>
            <a:r>
              <a:rPr lang="en-US" dirty="0" smtClean="0"/>
              <a:t> </a:t>
            </a:r>
            <a:r>
              <a:rPr lang="en-US" dirty="0" err="1" smtClean="0"/>
              <a:t>Kg©KZ©v</a:t>
            </a:r>
            <a:r>
              <a:rPr lang="en-US" dirty="0" smtClean="0"/>
              <a:t>, </a:t>
            </a:r>
            <a:r>
              <a:rPr lang="en-US" dirty="0" err="1" smtClean="0"/>
              <a:t>ÿgZvcÖvß</a:t>
            </a:r>
            <a:r>
              <a:rPr lang="en-US" dirty="0" smtClean="0"/>
              <a:t> </a:t>
            </a:r>
            <a:r>
              <a:rPr lang="en-US" dirty="0" err="1" smtClean="0"/>
              <a:t>Kg©KZ©v</a:t>
            </a:r>
            <a:r>
              <a:rPr lang="en-US" dirty="0" smtClean="0"/>
              <a:t>, </a:t>
            </a:r>
            <a:r>
              <a:rPr lang="en-US" dirty="0" err="1" smtClean="0"/>
              <a:t>e¨e¯’vcK</a:t>
            </a:r>
            <a:r>
              <a:rPr lang="en-US" dirty="0" smtClean="0"/>
              <a:t>, </a:t>
            </a:r>
            <a:r>
              <a:rPr lang="en-US" dirty="0" err="1" smtClean="0"/>
              <a:t>wefvMxq</a:t>
            </a:r>
            <a:r>
              <a:rPr lang="en-US" dirty="0" smtClean="0"/>
              <a:t> </a:t>
            </a:r>
            <a:r>
              <a:rPr lang="en-US" dirty="0" err="1" smtClean="0"/>
              <a:t>cÖavb</a:t>
            </a:r>
            <a:r>
              <a:rPr lang="en-US" dirty="0" smtClean="0"/>
              <a:t> </a:t>
            </a:r>
            <a:r>
              <a:rPr lang="en-US" dirty="0" err="1" smtClean="0"/>
              <a:t>Ges</a:t>
            </a:r>
            <a:r>
              <a:rPr lang="en-US" dirty="0" smtClean="0"/>
              <a:t> </a:t>
            </a:r>
            <a:r>
              <a:rPr lang="en-US" dirty="0" err="1" smtClean="0"/>
              <a:t>mswkøó</a:t>
            </a:r>
            <a:r>
              <a:rPr lang="en-US" dirty="0" smtClean="0"/>
              <a:t> </a:t>
            </a:r>
            <a:r>
              <a:rPr lang="en-US" dirty="0" err="1" smtClean="0"/>
              <a:t>Kw¤úDUvi</a:t>
            </a:r>
            <a:r>
              <a:rPr lang="en-US" dirty="0" smtClean="0"/>
              <a:t> wm‡÷g </a:t>
            </a:r>
            <a:r>
              <a:rPr lang="en-US" dirty="0" err="1" smtClean="0"/>
              <a:t>cwiPvjbvi</a:t>
            </a:r>
            <a:r>
              <a:rPr lang="en-US" dirty="0" smtClean="0"/>
              <a:t> `</a:t>
            </a:r>
            <a:r>
              <a:rPr lang="en-US" dirty="0" err="1" smtClean="0"/>
              <a:t>vwq‡Z</a:t>
            </a:r>
            <a:r>
              <a:rPr lang="en-US" dirty="0" smtClean="0"/>
              <a:t>¡ </a:t>
            </a:r>
            <a:r>
              <a:rPr lang="en-US" dirty="0" err="1" smtClean="0"/>
              <a:t>wb‡qvwRZ</a:t>
            </a:r>
            <a:r>
              <a:rPr lang="en-US" dirty="0" smtClean="0"/>
              <a:t> e¨w³ </a:t>
            </a:r>
            <a:r>
              <a:rPr lang="en-US" dirty="0" err="1" smtClean="0"/>
              <a:t>KZ</a:t>
            </a:r>
            <a:r>
              <a:rPr lang="en-US" dirty="0" smtClean="0"/>
              <a:t>…©K </a:t>
            </a:r>
            <a:r>
              <a:rPr lang="en-US" dirty="0" err="1" smtClean="0"/>
              <a:t>GKwU</a:t>
            </a:r>
            <a:r>
              <a:rPr lang="en-US" dirty="0" smtClean="0"/>
              <a:t> </a:t>
            </a:r>
            <a:r>
              <a:rPr lang="en-US" dirty="0" err="1" smtClean="0"/>
              <a:t>cÖZ¨qbcÎ</a:t>
            </a:r>
            <a:r>
              <a:rPr lang="en-US" dirty="0" smtClean="0"/>
              <a:t> </a:t>
            </a:r>
            <a:r>
              <a:rPr lang="en-US" dirty="0" err="1" smtClean="0"/>
              <a:t>cÖ`vb</a:t>
            </a:r>
            <a:r>
              <a:rPr lang="en-US" dirty="0" smtClean="0"/>
              <a:t> </a:t>
            </a:r>
            <a:r>
              <a:rPr lang="en-US" dirty="0" err="1" smtClean="0"/>
              <a:t>Kwi‡Z</a:t>
            </a:r>
            <a:r>
              <a:rPr lang="en-US" dirty="0" smtClean="0"/>
              <a:t> </a:t>
            </a:r>
            <a:r>
              <a:rPr lang="en-US" dirty="0" err="1" smtClean="0"/>
              <a:t>nB‡e</a:t>
            </a:r>
            <a:r>
              <a:rPr lang="en-US" dirty="0" smtClean="0"/>
              <a:t>| </a:t>
            </a:r>
            <a:endParaRPr lang="en-US" dirty="0"/>
          </a:p>
        </p:txBody>
      </p:sp>
      <p:sp>
        <p:nvSpPr>
          <p:cNvPr id="5" name="Rectangle 4"/>
          <p:cNvSpPr/>
          <p:nvPr/>
        </p:nvSpPr>
        <p:spPr>
          <a:xfrm>
            <a:off x="0" y="895349"/>
            <a:ext cx="9144000" cy="4401205"/>
          </a:xfrm>
          <a:prstGeom prst="rect">
            <a:avLst/>
          </a:prstGeom>
        </p:spPr>
        <p:txBody>
          <a:bodyPr wrap="square">
            <a:spAutoFit/>
          </a:bodyPr>
          <a:lstStyle/>
          <a:p>
            <a:pPr algn="just"/>
            <a:r>
              <a:rPr lang="en-US" sz="2800" dirty="0" smtClean="0">
                <a:solidFill>
                  <a:srgbClr val="002060"/>
                </a:solidFill>
                <a:latin typeface="ArhialkhanMJ" pitchFamily="2" charset="0"/>
                <a:cs typeface="ArhialkhanMJ" pitchFamily="2" charset="0"/>
              </a:rPr>
              <a:t>(4) </a:t>
            </a:r>
            <a:r>
              <a:rPr lang="en-US" sz="2800" dirty="0" err="1" smtClean="0">
                <a:solidFill>
                  <a:srgbClr val="002060"/>
                </a:solidFill>
                <a:latin typeface="ArhialkhanMJ" pitchFamily="2" charset="0"/>
                <a:cs typeface="ArhialkhanMJ" pitchFamily="2" charset="0"/>
              </a:rPr>
              <a:t>e¨vsKvi</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ewn</a:t>
            </a:r>
            <a:r>
              <a:rPr lang="en-US" sz="2800" dirty="0" smtClean="0">
                <a:solidFill>
                  <a:srgbClr val="002060"/>
                </a:solidFill>
                <a:latin typeface="ArhialkhanMJ" pitchFamily="2" charset="0"/>
                <a:cs typeface="ArhialkhanMJ" pitchFamily="2" charset="0"/>
              </a:rPr>
              <a:t> </a:t>
            </a:r>
            <a:r>
              <a:rPr lang="en-US" sz="2800" dirty="0" err="1" smtClean="0">
                <a:solidFill>
                  <a:srgbClr val="FF0000"/>
                </a:solidFill>
                <a:latin typeface="ArhialkhanMJ" pitchFamily="2" charset="0"/>
                <a:cs typeface="ArhialkhanMJ" pitchFamily="2" charset="0"/>
              </a:rPr>
              <a:t>DcvË</a:t>
            </a:r>
            <a:r>
              <a:rPr lang="en-US" sz="2800" dirty="0" smtClean="0">
                <a:solidFill>
                  <a:srgbClr val="FF0000"/>
                </a:solidFill>
                <a:latin typeface="ArhialkhanMJ" pitchFamily="2" charset="0"/>
                <a:cs typeface="ArhialkhanMJ" pitchFamily="2" charset="0"/>
              </a:rPr>
              <a:t> </a:t>
            </a:r>
            <a:r>
              <a:rPr lang="en-US" sz="2800" dirty="0" err="1" smtClean="0">
                <a:solidFill>
                  <a:srgbClr val="FF0000"/>
                </a:solidFill>
                <a:latin typeface="ArhialkhanMJ" pitchFamily="2" charset="0"/>
                <a:cs typeface="ArhialkhanMJ" pitchFamily="2" charset="0"/>
              </a:rPr>
              <a:t>AvKv‡i</a:t>
            </a:r>
            <a:r>
              <a:rPr lang="en-US" sz="2800" dirty="0" smtClean="0">
                <a:solidFill>
                  <a:srgbClr val="FF0000"/>
                </a:solidFill>
                <a:latin typeface="ArhialkhanMJ" pitchFamily="2" charset="0"/>
                <a:cs typeface="ArhialkhanMJ" pitchFamily="2" charset="0"/>
              </a:rPr>
              <a:t> </a:t>
            </a:r>
            <a:r>
              <a:rPr lang="en-US" sz="2800" dirty="0" err="1" smtClean="0">
                <a:solidFill>
                  <a:srgbClr val="FF0000"/>
                </a:solidFill>
                <a:latin typeface="ArhialkhanMJ" pitchFamily="2" charset="0"/>
                <a:cs typeface="ArhialkhanMJ" pitchFamily="2" charset="0"/>
              </a:rPr>
              <a:t>gvB</a:t>
            </a:r>
            <a:r>
              <a:rPr lang="en-US" sz="2800" dirty="0" smtClean="0">
                <a:solidFill>
                  <a:srgbClr val="FF0000"/>
                </a:solidFill>
                <a:latin typeface="ArhialkhanMJ" pitchFamily="2" charset="0"/>
                <a:cs typeface="ArhialkhanMJ" pitchFamily="2" charset="0"/>
              </a:rPr>
              <a:t>‡µ</a:t>
            </a:r>
            <a:r>
              <a:rPr lang="en-US" sz="2800" dirty="0" err="1" smtClean="0">
                <a:solidFill>
                  <a:srgbClr val="FF0000"/>
                </a:solidFill>
                <a:latin typeface="ArhialkhanMJ" pitchFamily="2" charset="0"/>
                <a:cs typeface="ArhialkhanMJ" pitchFamily="2" charset="0"/>
              </a:rPr>
              <a:t>vwdj</a:t>
            </a:r>
            <a:r>
              <a:rPr lang="en-US" sz="2800" dirty="0" smtClean="0">
                <a:solidFill>
                  <a:srgbClr val="FF0000"/>
                </a:solidFill>
                <a:latin typeface="ArhialkhanMJ" pitchFamily="2" charset="0"/>
                <a:cs typeface="ArhialkhanMJ" pitchFamily="2" charset="0"/>
              </a:rPr>
              <a:t>¥, †</a:t>
            </a:r>
            <a:r>
              <a:rPr lang="en-US" sz="2800" dirty="0" err="1" smtClean="0">
                <a:solidFill>
                  <a:srgbClr val="FF0000"/>
                </a:solidFill>
                <a:latin typeface="ArhialkhanMJ" pitchFamily="2" charset="0"/>
                <a:cs typeface="ArhialkhanMJ" pitchFamily="2" charset="0"/>
              </a:rPr>
              <a:t>PŠ</a:t>
            </a:r>
            <a:r>
              <a:rPr lang="en-US" sz="2800" dirty="0" smtClean="0">
                <a:solidFill>
                  <a:srgbClr val="FF0000"/>
                </a:solidFill>
                <a:latin typeface="ArhialkhanMJ" pitchFamily="2" charset="0"/>
                <a:cs typeface="ArhialkhanMJ" pitchFamily="2" charset="0"/>
              </a:rPr>
              <a:t>¤^</a:t>
            </a:r>
            <a:r>
              <a:rPr lang="en-US" sz="2800" dirty="0" err="1" smtClean="0">
                <a:solidFill>
                  <a:srgbClr val="FF0000"/>
                </a:solidFill>
                <a:latin typeface="ArhialkhanMJ" pitchFamily="2" charset="0"/>
                <a:cs typeface="ArhialkhanMJ" pitchFamily="2" charset="0"/>
              </a:rPr>
              <a:t>Kxq</a:t>
            </a:r>
            <a:r>
              <a:rPr lang="en-US" sz="2800" dirty="0" smtClean="0">
                <a:solidFill>
                  <a:srgbClr val="FF0000"/>
                </a:solidFill>
                <a:latin typeface="ArhialkhanMJ" pitchFamily="2" charset="0"/>
                <a:cs typeface="ArhialkhanMJ" pitchFamily="2" charset="0"/>
              </a:rPr>
              <a:t> †</a:t>
            </a:r>
            <a:r>
              <a:rPr lang="en-US" sz="2800" dirty="0" err="1" smtClean="0">
                <a:solidFill>
                  <a:srgbClr val="FF0000"/>
                </a:solidFill>
                <a:latin typeface="ArhialkhanMJ" pitchFamily="2" charset="0"/>
                <a:cs typeface="ArhialkhanMJ" pitchFamily="2" charset="0"/>
              </a:rPr>
              <a:t>Uc</a:t>
            </a:r>
            <a:r>
              <a:rPr lang="en-US" sz="2800" dirty="0" smtClean="0">
                <a:solidFill>
                  <a:srgbClr val="FF0000"/>
                </a:solidFill>
                <a:latin typeface="ArhialkhanMJ" pitchFamily="2" charset="0"/>
                <a:cs typeface="ArhialkhanMJ" pitchFamily="2" charset="0"/>
              </a:rPr>
              <a:t>, </a:t>
            </a:r>
            <a:r>
              <a:rPr lang="en-US" sz="2800" dirty="0" err="1" smtClean="0">
                <a:solidFill>
                  <a:srgbClr val="FF0000"/>
                </a:solidFill>
                <a:latin typeface="ArhialkhanMJ" pitchFamily="2" charset="0"/>
                <a:cs typeface="ArhialkhanMJ" pitchFamily="2" charset="0"/>
              </a:rPr>
              <a:t>B‡jKUªwbK</a:t>
            </a:r>
            <a:r>
              <a:rPr lang="en-US" sz="2800" dirty="0" smtClean="0">
                <a:solidFill>
                  <a:srgbClr val="FF0000"/>
                </a:solidFill>
                <a:latin typeface="ArhialkhanMJ" pitchFamily="2" charset="0"/>
                <a:cs typeface="ArhialkhanMJ" pitchFamily="2" charset="0"/>
              </a:rPr>
              <a:t>      ¯^vÿihy³ Z_¨ cÖhyw³ </a:t>
            </a:r>
            <a:r>
              <a:rPr lang="en-US" sz="2800" dirty="0" err="1" smtClean="0">
                <a:solidFill>
                  <a:srgbClr val="FF0000"/>
                </a:solidFill>
                <a:latin typeface="ArhialkhanMJ" pitchFamily="2" charset="0"/>
                <a:cs typeface="ArhialkhanMJ" pitchFamily="2" charset="0"/>
              </a:rPr>
              <a:t>ev</a:t>
            </a:r>
            <a:r>
              <a:rPr lang="en-US" sz="2800" dirty="0" smtClean="0">
                <a:solidFill>
                  <a:srgbClr val="FF0000"/>
                </a:solidFill>
                <a:latin typeface="ArhialkhanMJ" pitchFamily="2" charset="0"/>
                <a:cs typeface="ArhialkhanMJ" pitchFamily="2" charset="0"/>
              </a:rPr>
              <a:t> Z_¨ cÖhyw³i </a:t>
            </a:r>
            <a:r>
              <a:rPr lang="en-US" sz="2800" dirty="0" err="1" smtClean="0">
                <a:solidFill>
                  <a:srgbClr val="FF0000"/>
                </a:solidFill>
                <a:latin typeface="ArhialkhanMJ" pitchFamily="2" charset="0"/>
                <a:cs typeface="ArhialkhanMJ" pitchFamily="2" charset="0"/>
              </a:rPr>
              <a:t>Ab</a:t>
            </a:r>
            <a:r>
              <a:rPr lang="en-US" sz="2800" dirty="0" smtClean="0">
                <a:solidFill>
                  <a:srgbClr val="FF0000"/>
                </a:solidFill>
                <a:latin typeface="ArhialkhanMJ" pitchFamily="2" charset="0"/>
                <a:cs typeface="ArhialkhanMJ" pitchFamily="2" charset="0"/>
              </a:rPr>
              <a:t>¨ †</a:t>
            </a:r>
            <a:r>
              <a:rPr lang="en-US" sz="2800" dirty="0" err="1" smtClean="0">
                <a:solidFill>
                  <a:srgbClr val="FF0000"/>
                </a:solidFill>
                <a:latin typeface="ArhialkhanMJ" pitchFamily="2" charset="0"/>
                <a:cs typeface="ArhialkhanMJ" pitchFamily="2" charset="0"/>
              </a:rPr>
              <a:t>Kv‡bv</a:t>
            </a:r>
            <a:r>
              <a:rPr lang="en-US" sz="2800" dirty="0" smtClean="0">
                <a:solidFill>
                  <a:srgbClr val="FF0000"/>
                </a:solidFill>
                <a:latin typeface="ArhialkhanMJ" pitchFamily="2" charset="0"/>
                <a:cs typeface="ArhialkhanMJ" pitchFamily="2" charset="0"/>
              </a:rPr>
              <a:t> </a:t>
            </a:r>
            <a:r>
              <a:rPr lang="en-US" sz="2800" dirty="0" err="1" smtClean="0">
                <a:solidFill>
                  <a:srgbClr val="FF0000"/>
                </a:solidFill>
                <a:latin typeface="ArhialkhanMJ" pitchFamily="2" charset="0"/>
                <a:cs typeface="ArhialkhanMJ" pitchFamily="2" charset="0"/>
              </a:rPr>
              <a:t>gva</a:t>
            </a:r>
            <a:r>
              <a:rPr lang="en-US" sz="2800" dirty="0" smtClean="0">
                <a:solidFill>
                  <a:srgbClr val="FF0000"/>
                </a:solidFill>
                <a:latin typeface="ArhialkhanMJ" pitchFamily="2" charset="0"/>
                <a:cs typeface="ArhialkhanMJ" pitchFamily="2" charset="0"/>
              </a:rPr>
              <a:t>¨‡g </a:t>
            </a:r>
            <a:r>
              <a:rPr lang="en-US" sz="2800" dirty="0" err="1" smtClean="0">
                <a:solidFill>
                  <a:srgbClr val="FF0000"/>
                </a:solidFill>
                <a:latin typeface="ArhialkhanMJ" pitchFamily="2" charset="0"/>
                <a:cs typeface="ArhialkhanMJ" pitchFamily="2" charset="0"/>
              </a:rPr>
              <a:t>msiwÿZ</a:t>
            </a:r>
            <a:r>
              <a:rPr lang="en-US" sz="2800" dirty="0" smtClean="0">
                <a:solidFill>
                  <a:srgbClr val="FF0000"/>
                </a:solidFill>
                <a:latin typeface="ArhialkhanMJ" pitchFamily="2" charset="0"/>
                <a:cs typeface="ArhialkhanMJ" pitchFamily="2" charset="0"/>
              </a:rPr>
              <a:t> _</a:t>
            </a:r>
            <a:r>
              <a:rPr lang="en-US" sz="2800" dirty="0" err="1" smtClean="0">
                <a:solidFill>
                  <a:srgbClr val="FF0000"/>
                </a:solidFill>
                <a:latin typeface="ArhialkhanMJ" pitchFamily="2" charset="0"/>
                <a:cs typeface="ArhialkhanMJ" pitchFamily="2" charset="0"/>
              </a:rPr>
              <a:t>vwK‡j</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Dnvi</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Kv‡bv</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Gw›Uªi</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cÖZ¨wqZ</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Abywjwc</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cÖ`v‡bi</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ÿ‡Î</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wbgœwjwLZ</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kZ©mg~n</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c~iY</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Kwi‡Z</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nB‡e</a:t>
            </a:r>
            <a:r>
              <a:rPr lang="en-US" sz="2800" dirty="0" smtClean="0">
                <a:solidFill>
                  <a:srgbClr val="002060"/>
                </a:solidFill>
                <a:latin typeface="ArhialkhanMJ" pitchFamily="2" charset="0"/>
                <a:cs typeface="ArhialkhanMJ" pitchFamily="2" charset="0"/>
              </a:rPr>
              <a:t>, </a:t>
            </a:r>
            <a:r>
              <a:rPr lang="en-US" sz="2800" dirty="0" err="1" smtClean="0">
                <a:solidFill>
                  <a:srgbClr val="002060"/>
                </a:solidFill>
                <a:latin typeface="ArhialkhanMJ" pitchFamily="2" charset="0"/>
                <a:cs typeface="ArhialkhanMJ" pitchFamily="2" charset="0"/>
              </a:rPr>
              <a:t>h_v</a:t>
            </a:r>
            <a:r>
              <a:rPr lang="en-US" sz="2800" dirty="0" smtClean="0">
                <a:solidFill>
                  <a:srgbClr val="002060"/>
                </a:solidFill>
                <a:latin typeface="ArhialkhanMJ" pitchFamily="2" charset="0"/>
                <a:cs typeface="ArhialkhanMJ" pitchFamily="2" charset="0"/>
              </a:rPr>
              <a:t>: </a:t>
            </a:r>
          </a:p>
          <a:p>
            <a:pPr algn="just"/>
            <a:r>
              <a:rPr lang="en-US" sz="2800" dirty="0" smtClean="0">
                <a:solidFill>
                  <a:srgbClr val="C00000"/>
                </a:solidFill>
                <a:latin typeface="ArhialkhanMJ" pitchFamily="2" charset="0"/>
                <a:cs typeface="ArhialkhanMJ" pitchFamily="2" charset="0"/>
              </a:rPr>
              <a:t>(K) </a:t>
            </a:r>
            <a:r>
              <a:rPr lang="en-US" sz="2800" dirty="0" err="1" smtClean="0">
                <a:solidFill>
                  <a:srgbClr val="C00000"/>
                </a:solidFill>
                <a:latin typeface="ArhialkhanMJ" pitchFamily="2" charset="0"/>
                <a:cs typeface="ArhialkhanMJ" pitchFamily="2" charset="0"/>
              </a:rPr>
              <a:t>Bnv</a:t>
            </a:r>
            <a:r>
              <a:rPr lang="en-US" sz="2800" dirty="0" smtClean="0">
                <a:solidFill>
                  <a:srgbClr val="C00000"/>
                </a:solidFill>
                <a:latin typeface="ArhialkhanMJ" pitchFamily="2" charset="0"/>
                <a:cs typeface="ArhialkhanMJ" pitchFamily="2" charset="0"/>
              </a:rPr>
              <a:t> †h </a:t>
            </a:r>
            <a:r>
              <a:rPr lang="en-US" sz="2800" dirty="0" err="1" smtClean="0">
                <a:solidFill>
                  <a:srgbClr val="C00000"/>
                </a:solidFill>
                <a:latin typeface="ArhialkhanMJ" pitchFamily="2" charset="0"/>
                <a:cs typeface="ArhialkhanMJ" pitchFamily="2" charset="0"/>
              </a:rPr>
              <a:t>Drm</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nB‡Z</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gyw`ªZ</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Dnvi</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eY©bv</a:t>
            </a:r>
            <a:r>
              <a:rPr lang="en-US" sz="2800" dirty="0" smtClean="0">
                <a:solidFill>
                  <a:srgbClr val="C00000"/>
                </a:solidFill>
                <a:latin typeface="ArhialkhanMJ" pitchFamily="2" charset="0"/>
                <a:cs typeface="ArhialkhanMJ" pitchFamily="2" charset="0"/>
              </a:rPr>
              <a:t>; </a:t>
            </a:r>
          </a:p>
          <a:p>
            <a:pPr algn="just"/>
            <a:r>
              <a:rPr lang="en-US" sz="2800" dirty="0" smtClean="0">
                <a:solidFill>
                  <a:srgbClr val="C00000"/>
                </a:solidFill>
                <a:latin typeface="ArhialkhanMJ" pitchFamily="2" charset="0"/>
                <a:cs typeface="ArhialkhanMJ" pitchFamily="2" charset="0"/>
              </a:rPr>
              <a:t>(L) </a:t>
            </a:r>
            <a:r>
              <a:rPr lang="en-US" sz="2800" dirty="0" err="1" smtClean="0">
                <a:solidFill>
                  <a:srgbClr val="C00000"/>
                </a:solidFill>
                <a:latin typeface="ArhialkhanMJ" pitchFamily="2" charset="0"/>
                <a:cs typeface="ArhialkhanMJ" pitchFamily="2" charset="0"/>
              </a:rPr>
              <a:t>Bnv</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GBi~c</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hvwš¿K</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ev</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B‡jKUªwbK</a:t>
            </a:r>
            <a:r>
              <a:rPr lang="en-US" sz="2800" dirty="0" smtClean="0">
                <a:solidFill>
                  <a:srgbClr val="C00000"/>
                </a:solidFill>
                <a:latin typeface="ArhialkhanMJ" pitchFamily="2" charset="0"/>
                <a:cs typeface="ArhialkhanMJ" pitchFamily="2" charset="0"/>
              </a:rPr>
              <a:t> ¯^vÿihy³ </a:t>
            </a:r>
            <a:r>
              <a:rPr lang="en-US" sz="2800" dirty="0" err="1" smtClean="0">
                <a:solidFill>
                  <a:srgbClr val="C00000"/>
                </a:solidFill>
                <a:latin typeface="ArhialkhanMJ" pitchFamily="2" charset="0"/>
                <a:cs typeface="ArhialkhanMJ" pitchFamily="2" charset="0"/>
              </a:rPr>
              <a:t>ev</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Ab</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Kv‡bv</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cÖwµqvq</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msM„nxZ</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hvnv</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qswµqfv‡e</a:t>
            </a:r>
            <a:r>
              <a:rPr lang="en-US" sz="2800" dirty="0" smtClean="0">
                <a:solidFill>
                  <a:srgbClr val="C00000"/>
                </a:solidFill>
                <a:latin typeface="ArhialkhanMJ" pitchFamily="2" charset="0"/>
                <a:cs typeface="ArhialkhanMJ" pitchFamily="2" charset="0"/>
              </a:rPr>
              <a:t> D³ </a:t>
            </a:r>
            <a:r>
              <a:rPr lang="en-US" sz="2800" dirty="0" err="1" smtClean="0">
                <a:solidFill>
                  <a:srgbClr val="C00000"/>
                </a:solidFill>
                <a:latin typeface="ArhialkhanMJ" pitchFamily="2" charset="0"/>
                <a:cs typeface="ArhialkhanMJ" pitchFamily="2" charset="0"/>
              </a:rPr>
              <a:t>Abywjwci</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h_v_©Zvi</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wbðqZv</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cÖ`vb</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K‡i</a:t>
            </a:r>
            <a:r>
              <a:rPr lang="en-US" sz="2800" dirty="0" smtClean="0">
                <a:solidFill>
                  <a:srgbClr val="C00000"/>
                </a:solidFill>
                <a:latin typeface="ArhialkhanMJ" pitchFamily="2" charset="0"/>
                <a:cs typeface="ArhialkhanMJ" pitchFamily="2" charset="0"/>
              </a:rPr>
              <a:t>; </a:t>
            </a:r>
          </a:p>
          <a:p>
            <a:pPr algn="just"/>
            <a:r>
              <a:rPr lang="en-US" sz="2800" dirty="0" smtClean="0">
                <a:solidFill>
                  <a:srgbClr val="C00000"/>
                </a:solidFill>
                <a:latin typeface="ArhialkhanMJ" pitchFamily="2" charset="0"/>
                <a:cs typeface="ArhialkhanMJ" pitchFamily="2" charset="0"/>
              </a:rPr>
              <a:t>(M) </a:t>
            </a:r>
            <a:r>
              <a:rPr lang="en-US" sz="2800" dirty="0" err="1" smtClean="0">
                <a:solidFill>
                  <a:srgbClr val="C00000"/>
                </a:solidFill>
                <a:latin typeface="ArhialkhanMJ" pitchFamily="2" charset="0"/>
                <a:cs typeface="ArhialkhanMJ" pitchFamily="2" charset="0"/>
              </a:rPr>
              <a:t>Bnv</a:t>
            </a:r>
            <a:r>
              <a:rPr lang="en-US" sz="2800" dirty="0" smtClean="0">
                <a:solidFill>
                  <a:srgbClr val="C00000"/>
                </a:solidFill>
                <a:latin typeface="ArhialkhanMJ" pitchFamily="2" charset="0"/>
                <a:cs typeface="ArhialkhanMJ" pitchFamily="2" charset="0"/>
              </a:rPr>
              <a:t> †h D³ </a:t>
            </a:r>
            <a:r>
              <a:rPr lang="en-US" sz="2800" dirty="0" err="1" smtClean="0">
                <a:solidFill>
                  <a:srgbClr val="C00000"/>
                </a:solidFill>
                <a:latin typeface="ArhialkhanMJ" pitchFamily="2" charset="0"/>
                <a:cs typeface="ArhialkhanMJ" pitchFamily="2" charset="0"/>
              </a:rPr>
              <a:t>Gw›Uªi</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Zrg‡g</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e¨vs‡Ki</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cÖavb</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wnmveiÿY</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Kg©KZ©v</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ÿgZvcÖvß</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Kg©KZ©v</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e¨e¯’vcK</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wefvMxq</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cÖavb</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Ges</a:t>
            </a:r>
            <a:r>
              <a:rPr lang="en-US" sz="2800" dirty="0" smtClean="0">
                <a:solidFill>
                  <a:srgbClr val="C00000"/>
                </a:solidFill>
                <a:latin typeface="ArhialkhanMJ" pitchFamily="2" charset="0"/>
                <a:cs typeface="ArhialkhanMJ" pitchFamily="2" charset="0"/>
              </a:rPr>
              <a:t> </a:t>
            </a:r>
            <a:r>
              <a:rPr lang="en-US" sz="2800" b="1" dirty="0" err="1" smtClean="0">
                <a:solidFill>
                  <a:schemeClr val="bg1"/>
                </a:solidFill>
                <a:latin typeface="ArhialkhanMJ" pitchFamily="2" charset="0"/>
                <a:cs typeface="ArhialkhanMJ" pitchFamily="2" charset="0"/>
              </a:rPr>
              <a:t>mswkøó</a:t>
            </a:r>
            <a:r>
              <a:rPr lang="en-US" sz="2800" b="1" dirty="0" smtClean="0">
                <a:solidFill>
                  <a:schemeClr val="bg1"/>
                </a:solidFill>
                <a:latin typeface="ArhialkhanMJ" pitchFamily="2" charset="0"/>
                <a:cs typeface="ArhialkhanMJ" pitchFamily="2" charset="0"/>
              </a:rPr>
              <a:t> </a:t>
            </a:r>
            <a:r>
              <a:rPr lang="en-US" sz="2800" b="1" dirty="0" err="1" smtClean="0">
                <a:solidFill>
                  <a:schemeClr val="bg1"/>
                </a:solidFill>
                <a:latin typeface="ArhialkhanMJ" pitchFamily="2" charset="0"/>
                <a:cs typeface="ArhialkhanMJ" pitchFamily="2" charset="0"/>
              </a:rPr>
              <a:t>Kw¤úDUvi</a:t>
            </a:r>
            <a:r>
              <a:rPr lang="en-US" sz="2800" b="1" dirty="0" smtClean="0">
                <a:solidFill>
                  <a:schemeClr val="bg1"/>
                </a:solidFill>
                <a:latin typeface="ArhialkhanMJ" pitchFamily="2" charset="0"/>
                <a:cs typeface="ArhialkhanMJ" pitchFamily="2" charset="0"/>
              </a:rPr>
              <a:t> wm‡÷g </a:t>
            </a:r>
            <a:r>
              <a:rPr lang="en-US" sz="2800" b="1" dirty="0" err="1" smtClean="0">
                <a:solidFill>
                  <a:schemeClr val="bg1"/>
                </a:solidFill>
                <a:latin typeface="ArhialkhanMJ" pitchFamily="2" charset="0"/>
                <a:cs typeface="ArhialkhanMJ" pitchFamily="2" charset="0"/>
              </a:rPr>
              <a:t>cwiPvjbvi</a:t>
            </a:r>
            <a:r>
              <a:rPr lang="en-US" sz="2800" b="1" dirty="0" smtClean="0">
                <a:solidFill>
                  <a:schemeClr val="bg1"/>
                </a:solidFill>
                <a:latin typeface="ArhialkhanMJ" pitchFamily="2" charset="0"/>
                <a:cs typeface="ArhialkhanMJ" pitchFamily="2" charset="0"/>
              </a:rPr>
              <a:t> `</a:t>
            </a:r>
            <a:r>
              <a:rPr lang="en-US" sz="2800" b="1" dirty="0" err="1" smtClean="0">
                <a:solidFill>
                  <a:schemeClr val="bg1"/>
                </a:solidFill>
                <a:latin typeface="ArhialkhanMJ" pitchFamily="2" charset="0"/>
                <a:cs typeface="ArhialkhanMJ" pitchFamily="2" charset="0"/>
              </a:rPr>
              <a:t>vwq‡Z</a:t>
            </a:r>
            <a:r>
              <a:rPr lang="en-US" sz="2800" b="1" dirty="0" smtClean="0">
                <a:solidFill>
                  <a:schemeClr val="bg1"/>
                </a:solidFill>
                <a:latin typeface="ArhialkhanMJ" pitchFamily="2" charset="0"/>
                <a:cs typeface="ArhialkhanMJ" pitchFamily="2" charset="0"/>
              </a:rPr>
              <a:t>¡ </a:t>
            </a:r>
            <a:r>
              <a:rPr lang="en-US" sz="2800" b="1" dirty="0" err="1" smtClean="0">
                <a:solidFill>
                  <a:schemeClr val="bg1"/>
                </a:solidFill>
                <a:latin typeface="ArhialkhanMJ" pitchFamily="2" charset="0"/>
                <a:cs typeface="ArhialkhanMJ" pitchFamily="2" charset="0"/>
              </a:rPr>
              <a:t>wb‡qvwRZ</a:t>
            </a:r>
            <a:r>
              <a:rPr lang="en-US" sz="2800" b="1" dirty="0" smtClean="0">
                <a:solidFill>
                  <a:schemeClr val="bg1"/>
                </a:solidFill>
                <a:latin typeface="ArhialkhanMJ" pitchFamily="2" charset="0"/>
                <a:cs typeface="ArhialkhanMJ" pitchFamily="2" charset="0"/>
              </a:rPr>
              <a:t>     e¨w³ </a:t>
            </a:r>
            <a:r>
              <a:rPr lang="en-US" sz="2800" dirty="0" err="1" smtClean="0">
                <a:solidFill>
                  <a:srgbClr val="C00000"/>
                </a:solidFill>
                <a:latin typeface="ArhialkhanMJ" pitchFamily="2" charset="0"/>
                <a:cs typeface="ArhialkhanMJ" pitchFamily="2" charset="0"/>
              </a:rPr>
              <a:t>KZ</a:t>
            </a:r>
            <a:r>
              <a:rPr lang="en-US" sz="2800" dirty="0" smtClean="0">
                <a:solidFill>
                  <a:srgbClr val="C00000"/>
                </a:solidFill>
                <a:latin typeface="ArhialkhanMJ" pitchFamily="2" charset="0"/>
                <a:cs typeface="ArhialkhanMJ" pitchFamily="2" charset="0"/>
              </a:rPr>
              <a:t>…©K </a:t>
            </a:r>
            <a:r>
              <a:rPr lang="en-US" sz="2800" dirty="0" err="1" smtClean="0">
                <a:solidFill>
                  <a:srgbClr val="C00000"/>
                </a:solidFill>
                <a:latin typeface="ArhialkhanMJ" pitchFamily="2" charset="0"/>
                <a:cs typeface="ArhialkhanMJ" pitchFamily="2" charset="0"/>
              </a:rPr>
              <a:t>GKwU</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cÖZ¨qbcÎ</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cÖ`vb</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Kwi‡Z</a:t>
            </a:r>
            <a:r>
              <a:rPr lang="en-US" sz="2800" dirty="0" smtClean="0">
                <a:solidFill>
                  <a:srgbClr val="C00000"/>
                </a:solidFill>
                <a:latin typeface="ArhialkhanMJ" pitchFamily="2" charset="0"/>
                <a:cs typeface="ArhialkhanMJ" pitchFamily="2" charset="0"/>
              </a:rPr>
              <a:t> </a:t>
            </a:r>
            <a:r>
              <a:rPr lang="en-US" sz="2800" dirty="0" err="1" smtClean="0">
                <a:solidFill>
                  <a:srgbClr val="C00000"/>
                </a:solidFill>
                <a:latin typeface="ArhialkhanMJ" pitchFamily="2" charset="0"/>
                <a:cs typeface="ArhialkhanMJ" pitchFamily="2" charset="0"/>
              </a:rPr>
              <a:t>nB‡e</a:t>
            </a:r>
            <a:r>
              <a:rPr lang="en-US" sz="2800" dirty="0" smtClean="0">
                <a:solidFill>
                  <a:srgbClr val="C00000"/>
                </a:solidFill>
                <a:latin typeface="ArhialkhanMJ" pitchFamily="2" charset="0"/>
                <a:cs typeface="ArhialkhanMJ" pitchFamily="2" charset="0"/>
              </a:rPr>
              <a:t>| </a:t>
            </a:r>
            <a:endParaRPr lang="en-US" sz="2800" dirty="0">
              <a:solidFill>
                <a:srgbClr val="C00000"/>
              </a:solidFill>
              <a:latin typeface="ArhialkhanMJ" pitchFamily="2" charset="0"/>
              <a:cs typeface="ArhialkhanMJ" pitchFamily="2" charset="0"/>
            </a:endParaRPr>
          </a:p>
        </p:txBody>
      </p:sp>
    </p:spTree>
  </p:cSld>
  <p:clrMapOvr>
    <a:masterClrMapping/>
  </p:clrMapOvr>
  <p:transition spd="slow">
    <p:strips dir="ru"/>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2587</Words>
  <Application>Microsoft Office PowerPoint</Application>
  <PresentationFormat>On-screen Show (16:9)</PresentationFormat>
  <Paragraphs>205</Paragraphs>
  <Slides>30</Slides>
  <Notes>5</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Custom Design</vt:lpstr>
      <vt:lpstr>Ion</vt:lpstr>
      <vt:lpstr>Slide 1</vt:lpstr>
      <vt:lpstr>Slide 2</vt:lpstr>
      <vt:lpstr>Slide 3</vt:lpstr>
      <vt:lpstr>Slide 4</vt:lpstr>
      <vt:lpstr>Slide 5</vt:lpstr>
      <vt:lpstr>Slide 6</vt:lpstr>
      <vt:lpstr>Slide 7</vt:lpstr>
      <vt:lpstr>ধারা ৩: ব্যাংকার বহির প্রত্যয়িত অনুলিপি </vt:lpstr>
      <vt:lpstr>Slide 9</vt:lpstr>
      <vt:lpstr>Slide 10</vt:lpstr>
      <vt:lpstr>ধারা ৪: ব্যাংকার বহির প্রত্যায়িত অনুলিপির সাক্ষ্যমূল্য।- </vt:lpstr>
      <vt:lpstr>Slide 12</vt:lpstr>
      <vt:lpstr>Slide 13</vt:lpstr>
      <vt:lpstr>৭। গ্রাহকতথ্য প্রকাশের অনুমোদিত ক্ষেত্র ও শর্তাবলি।– </vt:lpstr>
      <vt:lpstr>ধারা ৭ চলমান</vt:lpstr>
      <vt:lpstr>ধারা ৮ ও ৯  </vt:lpstr>
      <vt:lpstr>Slide 17</vt:lpstr>
      <vt:lpstr>Slide 18</vt:lpstr>
      <vt:lpstr> তফশিল </vt:lpstr>
      <vt:lpstr> তফশিল </vt:lpstr>
      <vt:lpstr> তফশিল </vt:lpstr>
      <vt:lpstr> তফশিল </vt:lpstr>
      <vt:lpstr>Slide 23</vt:lpstr>
      <vt:lpstr>Slide 24</vt:lpstr>
      <vt:lpstr>Slide 25</vt:lpstr>
      <vt:lpstr>Slide 26</vt:lpstr>
      <vt:lpstr>Slide 27</vt:lpstr>
      <vt:lpstr>Slide 28</vt:lpstr>
      <vt:lpstr>Slide 29</vt:lpstr>
      <vt:lpstr>Slide 30</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7eUser</cp:lastModifiedBy>
  <cp:revision>648</cp:revision>
  <cp:lastPrinted>2020-12-01T05:04:05Z</cp:lastPrinted>
  <dcterms:created xsi:type="dcterms:W3CDTF">2014-04-01T16:27:38Z</dcterms:created>
  <dcterms:modified xsi:type="dcterms:W3CDTF">2023-07-18T05:42:59Z</dcterms:modified>
</cp:coreProperties>
</file>